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modernComment_172_CA7BFCDE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4"/>
    <p:sldMasterId id="2147483664" r:id="rId5"/>
    <p:sldMasterId id="2147483648" r:id="rId6"/>
  </p:sldMasterIdLst>
  <p:notesMasterIdLst>
    <p:notesMasterId r:id="rId78"/>
  </p:notesMasterIdLst>
  <p:sldIdLst>
    <p:sldId id="267" r:id="rId7"/>
    <p:sldId id="268" r:id="rId8"/>
    <p:sldId id="272" r:id="rId9"/>
    <p:sldId id="413" r:id="rId10"/>
    <p:sldId id="387" r:id="rId11"/>
    <p:sldId id="430" r:id="rId12"/>
    <p:sldId id="388" r:id="rId13"/>
    <p:sldId id="414" r:id="rId14"/>
    <p:sldId id="276" r:id="rId15"/>
    <p:sldId id="407" r:id="rId16"/>
    <p:sldId id="431" r:id="rId17"/>
    <p:sldId id="415" r:id="rId18"/>
    <p:sldId id="277" r:id="rId19"/>
    <p:sldId id="280" r:id="rId20"/>
    <p:sldId id="378" r:id="rId21"/>
    <p:sldId id="376" r:id="rId22"/>
    <p:sldId id="377" r:id="rId23"/>
    <p:sldId id="382" r:id="rId24"/>
    <p:sldId id="375" r:id="rId25"/>
    <p:sldId id="416" r:id="rId26"/>
    <p:sldId id="287" r:id="rId27"/>
    <p:sldId id="362" r:id="rId28"/>
    <p:sldId id="320" r:id="rId29"/>
    <p:sldId id="383" r:id="rId30"/>
    <p:sldId id="384" r:id="rId31"/>
    <p:sldId id="412" r:id="rId32"/>
    <p:sldId id="409" r:id="rId33"/>
    <p:sldId id="410" r:id="rId34"/>
    <p:sldId id="411" r:id="rId35"/>
    <p:sldId id="270" r:id="rId36"/>
    <p:sldId id="385" r:id="rId37"/>
    <p:sldId id="315" r:id="rId38"/>
    <p:sldId id="417" r:id="rId39"/>
    <p:sldId id="365" r:id="rId40"/>
    <p:sldId id="391" r:id="rId41"/>
    <p:sldId id="366" r:id="rId42"/>
    <p:sldId id="369" r:id="rId43"/>
    <p:sldId id="371" r:id="rId44"/>
    <p:sldId id="370" r:id="rId45"/>
    <p:sldId id="372" r:id="rId46"/>
    <p:sldId id="367" r:id="rId47"/>
    <p:sldId id="368" r:id="rId48"/>
    <p:sldId id="403" r:id="rId49"/>
    <p:sldId id="402" r:id="rId50"/>
    <p:sldId id="401" r:id="rId51"/>
    <p:sldId id="373" r:id="rId52"/>
    <p:sldId id="374" r:id="rId53"/>
    <p:sldId id="398" r:id="rId54"/>
    <p:sldId id="397" r:id="rId55"/>
    <p:sldId id="396" r:id="rId56"/>
    <p:sldId id="395" r:id="rId57"/>
    <p:sldId id="400" r:id="rId58"/>
    <p:sldId id="394" r:id="rId59"/>
    <p:sldId id="393" r:id="rId60"/>
    <p:sldId id="392" r:id="rId61"/>
    <p:sldId id="271" r:id="rId62"/>
    <p:sldId id="427" r:id="rId63"/>
    <p:sldId id="428" r:id="rId64"/>
    <p:sldId id="419" r:id="rId65"/>
    <p:sldId id="426" r:id="rId66"/>
    <p:sldId id="423" r:id="rId67"/>
    <p:sldId id="418" r:id="rId68"/>
    <p:sldId id="421" r:id="rId69"/>
    <p:sldId id="422" r:id="rId70"/>
    <p:sldId id="424" r:id="rId71"/>
    <p:sldId id="425" r:id="rId72"/>
    <p:sldId id="273" r:id="rId73"/>
    <p:sldId id="339" r:id="rId74"/>
    <p:sldId id="380" r:id="rId75"/>
    <p:sldId id="381" r:id="rId76"/>
    <p:sldId id="275" r:id="rId7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61F464B-2A61-E2E2-74A6-B002C9D7154D}" name="EEDF - Olivier BARBEY" initials="EB" userId="S::olivier.barbey@eedf.fr::c18ab9f9-94ed-460e-a90e-1c714ff506e8" providerId="AD"/>
  <p188:author id="{78918B9E-756F-5285-369E-8EB515DEC1B9}" name="EEDF - Laura DANGOUMAU" initials="ED" userId="S::laura.dangoumau@eedf.fr::6ffc1677-4c0a-4efe-a95d-99dddbf5f53b" providerId="AD"/>
  <p188:author id="{A1116DC0-2AC4-1F7B-F0EF-5802BF26F524}" name="CD - Marion BONNOT" initials="CB" userId="S::marion.bonnot@eedf.fr::f807fa3e-d6b7-4866-8f05-374cca25e20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A800"/>
    <a:srgbClr val="97BF0D"/>
    <a:srgbClr val="F55600"/>
    <a:srgbClr val="F85C26"/>
    <a:srgbClr val="14A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663DB4-F04C-E840-62E6-31B05DCDD7AC}" v="198" dt="2022-10-08T08:49:55.192"/>
    <p1510:client id="{0D69E0C7-A7A2-EE4E-B0FE-D7FF9B27B249}" v="178" dt="2022-04-07T16:55:41.743"/>
    <p1510:client id="{0E8B372C-A079-40FC-65D9-B59E39AB34D8}" v="252" dt="2022-04-08T10:30:12.710"/>
    <p1510:client id="{1045D5A7-5F5E-8BD7-99B6-B6018C83530C}" v="786" dt="2022-01-20T11:01:04.207"/>
    <p1510:client id="{1289725B-B6D3-293D-D9BF-573B9C1EFF3E}" v="28" dt="2022-01-21T10:29:44.583"/>
    <p1510:client id="{12BE5085-16A1-757D-774E-46F37F2BA1E0}" v="40" dt="2022-04-05T18:57:29.279"/>
    <p1510:client id="{14D22674-4E3E-E9CD-BAF6-FD651C0417D0}" v="17" dt="2022-10-08T08:44:51.656"/>
    <p1510:client id="{15FFC703-08B2-5CED-F7DD-8C2AEAD8F8A9}" v="372" dt="2022-04-08T13:57:06.071"/>
    <p1510:client id="{19D2A2AC-229F-CD2E-17FF-EA9BDD9B1C05}" v="3" dt="2022-09-30T12:15:32.145"/>
    <p1510:client id="{1A729FA2-7829-9B54-2A85-856971D03BE9}" v="961" dt="2022-01-21T13:19:03.919"/>
    <p1510:client id="{1DBF9B38-F2B3-C95B-105B-D624485E8509}" v="6" dt="2022-04-09T09:30:08.038"/>
    <p1510:client id="{1E78DAC6-D33A-B2E6-A917-E6864C10982A}" v="388" dt="2022-04-04T21:17:40.218"/>
    <p1510:client id="{258E7217-C999-38D7-910C-2615279E7B33}" v="45" dt="2022-10-07T10:24:33.809"/>
    <p1510:client id="{2FC47EA0-7ABC-5CA3-B438-6966709627E4}" v="13" dt="2022-01-07T20:20:12.180"/>
    <p1510:client id="{33004D0D-323D-7432-5D1C-FCB953873414}" v="53" dt="2022-01-19T18:40:06.948"/>
    <p1510:client id="{37865BE9-0B1A-1305-4C79-540153B30542}" v="101" dt="2022-04-08T12:47:44.431"/>
    <p1510:client id="{3A8ADEF8-BB9F-BDDE-48A3-0D2B3B725A95}" v="736" dt="2022-10-07T09:14:10.088"/>
    <p1510:client id="{3ACFE24A-6400-A497-003B-4FE55C2CADA4}" v="119" dt="2022-01-22T10:58:02.676"/>
    <p1510:client id="{3BD20FA8-7A77-0F18-E218-188FC74C7503}" v="190" dt="2022-10-08T10:08:55.391"/>
    <p1510:client id="{3C35885B-B090-1D7C-2FC1-88A786CDF27E}" v="8" dt="2022-10-06T12:15:08.431"/>
    <p1510:client id="{3C7E6153-0811-52B2-D221-88B94388335C}" v="728" dt="2022-04-05T11:13:31.892"/>
    <p1510:client id="{4032DFC3-E8C5-C9E0-5B02-4DA132C7EB02}" v="641" dt="2022-04-08T09:59:29.903"/>
    <p1510:client id="{419F5E10-76AE-5350-383D-8A9AAE431C5A}" v="52" dt="2022-04-08T13:12:12.784"/>
    <p1510:client id="{4312F7BA-B4C2-7051-FF8A-BDD294972CB8}" v="48" dt="2022-01-20T15:30:37.347"/>
    <p1510:client id="{473AA214-6623-024E-B364-69E3B1811198}" vWet="2" dt="2022-04-09T09:21:00.641"/>
    <p1510:client id="{491748B1-A098-5553-0421-E9ABD979A96F}" v="196" dt="2022-10-05T08:26:32.755"/>
    <p1510:client id="{50D6D5D8-7631-5374-300B-6E7B06702D94}" v="1082" dt="2022-10-07T12:01:45.440"/>
    <p1510:client id="{54CE9915-63EA-B45F-7665-1623384FB40E}" v="326" dt="2022-10-06T07:26:38.772"/>
    <p1510:client id="{570C6AB9-6C83-300E-59A0-CD72158D3DA3}" v="21" dt="2022-10-08T06:40:50.377"/>
    <p1510:client id="{57AA39EE-3811-86B3-8E6A-F194306F8193}" v="769" dt="2022-04-05T06:55:11.825"/>
    <p1510:client id="{58AA2FDB-5E3F-75E0-B157-639F89625308}" v="303" dt="2022-10-06T07:14:10.005"/>
    <p1510:client id="{5924F4C2-2A94-485B-31DA-933E31B9FDD5}" v="414" dt="2022-01-07T16:54:49.913"/>
    <p1510:client id="{5B91453B-AB13-C03D-519B-BA6569E627EE}" v="15" dt="2022-04-05T11:06:50.440"/>
    <p1510:client id="{5F1D7587-87E3-E8F5-60DE-3EA339992886}" v="36" dt="2022-04-05T17:13:01.197"/>
    <p1510:client id="{638E609A-E6FE-EE02-4DE1-827FBC672C31}" v="95" dt="2022-04-08T10:52:16.149"/>
    <p1510:client id="{65CDCB17-FCCB-6BA6-A793-D0CEC7056250}" v="25" dt="2022-01-19T15:40:46.554"/>
    <p1510:client id="{667A8AC1-5972-A2A3-798F-817E68137373}" v="1" dt="2022-10-07T13:05:03.409"/>
    <p1510:client id="{684DDD52-8D7F-9206-D907-625103FFC05B}" v="199" dt="2022-10-07T15:02:32.452"/>
    <p1510:client id="{6EA8F085-0F20-B8C6-5F23-BC317F537446}" v="40" dt="2022-04-06T10:07:25.399"/>
    <p1510:client id="{6F2B0B21-E74B-103E-5DD0-FEB264B744DF}" v="28" dt="2022-10-02T19:32:05.677"/>
    <p1510:client id="{742610EC-AC56-DA66-9140-6DA4FC6160B1}" v="344" dt="2022-04-08T18:48:47.911"/>
    <p1510:client id="{769F40AD-F81E-0B1E-0CD8-584CD8DB0B5B}" v="160" dt="2022-04-08T09:54:27.048"/>
    <p1510:client id="{76DF6DB3-5842-AF4E-8B0B-557E3A2E0085}" v="31" dt="2022-01-22T10:27:56.015"/>
    <p1510:client id="{779689AF-59A4-E51E-B7E1-107001CEB1F6}" v="141" dt="2022-01-07T08:31:25.669"/>
    <p1510:client id="{7D7F145F-4DBA-928C-F1E6-F6EB052A8E29}" v="270" dt="2022-01-20T10:22:05.234"/>
    <p1510:client id="{7E28C37D-2007-362E-1FEB-B6FC166EA2F2}" v="212" dt="2022-04-08T18:31:23.663"/>
    <p1510:client id="{7ECD6757-9121-FD99-F9A2-34DFAF00A4CA}" v="3" dt="2022-01-07T08:44:20.592"/>
    <p1510:client id="{7F0E67F2-1AC1-965B-815A-B7863C90A933}" v="288" dt="2022-04-07T16:16:17.048"/>
    <p1510:client id="{812EB187-99EC-5478-B78D-FDC6027CC2E6}" v="3" dt="2022-01-21T23:30:48.115"/>
    <p1510:client id="{826F8625-325C-9BA3-B6B7-40EC5ED8A0A9}" v="345" dt="2022-04-06T19:40:26.489"/>
    <p1510:client id="{84AF7A17-4D3A-EB2D-2EEF-D28CC67496FD}" v="226" dt="2022-04-04T17:20:51.613"/>
    <p1510:client id="{858F906F-4097-E1E9-9D11-9FBF9A27A84D}" v="74" dt="2022-04-06T09:41:12.241"/>
    <p1510:client id="{86153EF5-9277-24DF-2FE2-16C4A9ECDA33}" v="23" dt="2022-01-18T19:49:12.565"/>
    <p1510:client id="{8BB0920A-9DE1-79BB-5AE8-073B7CC5CC08}" v="357" dt="2022-04-08T10:08:54.044"/>
    <p1510:client id="{8C083D63-24F8-BE3B-776E-F183183FDD86}" v="530" dt="2022-01-22T10:25:58.558"/>
    <p1510:client id="{904FEFC2-36B6-6BAF-6F70-56BEF96E24E5}" v="63" dt="2022-01-19T15:42:55.299"/>
    <p1510:client id="{90890AFC-04C9-AFBE-A678-97FF24D359DF}" v="63" dt="2022-10-07T07:37:37.475"/>
    <p1510:client id="{935154E8-1BB7-1D1B-FF35-DFE2DFEC95C0}" v="809" dt="2022-01-22T10:17:58.836"/>
    <p1510:client id="{93B5CDB8-7DEA-31B5-97D1-078803339EB2}" v="465" dt="2022-04-08T13:05:36.271"/>
    <p1510:client id="{9483C735-41AF-6418-3DC3-72F282D8799D}" v="4" dt="2022-10-05T13:58:21.378"/>
    <p1510:client id="{95430F11-6E33-56C4-5A95-7DE7DA0870DC}" v="574" dt="2022-04-07T19:13:59.791"/>
    <p1510:client id="{982E0AB3-E3BB-F286-8F99-D32A8C07E8C0}" v="33" dt="2022-09-30T09:24:39.939"/>
    <p1510:client id="{9BF61170-9BDD-43D1-9724-3E3F687CD2A6}" v="11" dt="2022-03-02T13:42:20.350"/>
    <p1510:client id="{A00A1AD4-6683-505E-7C72-E03B509F2BC3}" v="96" dt="2022-10-05T09:25:31.821"/>
    <p1510:client id="{A2472D22-D406-D96D-1E66-D9F5DE359274}" v="119" dt="2022-10-08T07:53:12.345"/>
    <p1510:client id="{A8DEC58F-8CAE-DA1A-9F02-A55D7662BF4A}" v="43" dt="2022-01-20T22:38:46.070"/>
    <p1510:client id="{AD69725E-ED7B-6FEC-F864-EC143F4CB56E}" v="1498" dt="2022-10-07T07:16:02.205"/>
    <p1510:client id="{AD7F5409-A950-BBC6-4F9C-75F49F1AEE82}" v="117" dt="2022-10-07T15:45:15.426"/>
    <p1510:client id="{AD9208C4-E0AA-D182-2401-D6F188734EFE}" v="342" dt="2022-04-07T13:39:09.620"/>
    <p1510:client id="{AF6AF1E8-1A29-4CC0-3FDE-B53CD3D8F12B}" v="842" dt="2022-04-08T23:25:51.373"/>
    <p1510:client id="{B6FC0CEB-56CA-82F9-EF9A-1ACABCC74467}" v="1518" dt="2022-09-30T09:02:04.989"/>
    <p1510:client id="{B992BC24-2599-31E3-4064-FF68E7493EC8}" v="3" dt="2022-01-20T22:55:19.224"/>
    <p1510:client id="{BAF7C127-114B-576D-22B1-2F49183B21C3}" v="88" dt="2022-01-20T16:24:49.322"/>
    <p1510:client id="{BB1BCFB0-4EA0-9B58-7370-DC6608F94D57}" v="705" dt="2022-10-07T21:14:08.859"/>
    <p1510:client id="{BB429D73-C1EE-F331-7C6B-C01DF51EBFC9}" v="76" dt="2022-04-09T08:24:49.382"/>
    <p1510:client id="{BD2C2071-D672-DEA1-BB4F-D1FA95C57E5D}" v="7" dt="2022-10-05T13:25:32.210"/>
    <p1510:client id="{BD74C992-6FC5-3D1D-E905-4DC930481FEC}" v="663" dt="2022-01-20T22:15:51.659"/>
    <p1510:client id="{BDE58D34-BDDB-2932-FC9D-9CCAC676DDFB}" v="9" dt="2022-01-07T16:00:49.041"/>
    <p1510:client id="{BE0C1EA9-B98D-073C-2F5A-026601199D2A}" v="80" dt="2022-10-07T07:27:32.078"/>
    <p1510:client id="{BEEA3CDE-7CFD-191B-583C-5ECA33D5DACD}" v="17" dt="2022-04-05T18:49:35.768"/>
    <p1510:client id="{C37F3575-7DCD-2A23-2C0B-6AE5F908DED1}" v="128" dt="2022-01-21T13:08:44.357"/>
    <p1510:client id="{C3F7F3FE-E723-AA15-AA18-53CFA70D5E7B}" v="1050" dt="2022-09-30T10:02:10.411"/>
    <p1510:client id="{C909955F-74A3-C330-E6E1-0F23E5DB6CE2}" v="322" dt="2022-01-22T10:25:24.444"/>
    <p1510:client id="{CBF3FC05-D680-6C4A-2B9C-E9228B1E8EAD}" v="18" dt="2022-01-08T10:09:39.899"/>
    <p1510:client id="{CD87F31A-984E-DA8B-3B67-02F3ED6A1199}" v="4" dt="2022-09-30T12:14:47.021"/>
    <p1510:client id="{CDBE2FA9-7C09-1845-76F2-44E3DFA76C66}" v="65" dt="2022-01-19T21:08:33.033"/>
    <p1510:client id="{D3F8C0F1-3615-18E4-59F7-7777D97C10EB}" v="42" dt="2022-04-08T13:12:37.859"/>
    <p1510:client id="{D9736446-38A6-60F0-B6BD-14911717D560}" v="943" dt="2022-01-19T18:21:12.801"/>
    <p1510:client id="{DC0E8B0F-7B1B-B510-33AB-FD61D0351451}" v="176" dt="2022-01-07T17:17:46.968"/>
    <p1510:client id="{DD7F6EF3-6E64-0949-BAA7-A4C06441A9E1}" v="24" dt="2022-10-03T07:28:52.122"/>
    <p1510:client id="{E6F42BFB-13ED-DB57-CA12-D500F6E23718}" v="198" dt="2022-01-21T10:35:56.655"/>
    <p1510:client id="{E9AC6B73-208C-EB05-53C5-491B21CFE087}" v="470" dt="2022-01-22T10:30:51.754"/>
    <p1510:client id="{F3FD5197-E683-ECE3-0B53-2B141C554B27}" v="71" dt="2022-01-22T08:26:08.638"/>
    <p1510:client id="{F427748A-2888-0D07-F686-7F5BFB9AA998}" v="24" dt="2022-04-09T07:53:34.070"/>
    <p1510:client id="{F4910F05-C440-EECC-39DA-1D0E07817015}" v="481" dt="2022-04-05T08:16:45.894"/>
    <p1510:client id="{F5C041EE-0F76-A9E4-7775-0E87D34E4F6F}" v="75" dt="2022-04-07T14:38:20.346"/>
    <p1510:client id="{F71B33FC-FE89-F177-3E4E-F263D24605D0}" v="2" dt="2022-01-21T22:28:33.2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microsoft.com/office/2015/10/relationships/revisionInfo" Target="revisionInfo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viewProps" Target="viewProps.xml"/><Relationship Id="rId85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61" Type="http://schemas.openxmlformats.org/officeDocument/2006/relationships/slide" Target="slides/slide55.xml"/><Relationship Id="rId8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D - Amandine ALLAIN" userId="S::amandine.allain@eedf.fr::832b3295-b74c-4242-a1f3-ae55c4800ccc" providerId="AD" clId="Web-{6F2B0B21-E74B-103E-5DD0-FEB264B744DF}"/>
    <pc:docChg chg="addSld modSld">
      <pc:chgData name="CD - Amandine ALLAIN" userId="S::amandine.allain@eedf.fr::832b3295-b74c-4242-a1f3-ae55c4800ccc" providerId="AD" clId="Web-{6F2B0B21-E74B-103E-5DD0-FEB264B744DF}" dt="2022-10-02T19:32:05.677" v="26"/>
      <pc:docMkLst>
        <pc:docMk/>
      </pc:docMkLst>
      <pc:sldChg chg="modSp">
        <pc:chgData name="CD - Amandine ALLAIN" userId="S::amandine.allain@eedf.fr::832b3295-b74c-4242-a1f3-ae55c4800ccc" providerId="AD" clId="Web-{6F2B0B21-E74B-103E-5DD0-FEB264B744DF}" dt="2022-10-02T19:30:33.925" v="10" actId="20577"/>
        <pc:sldMkLst>
          <pc:docMk/>
          <pc:sldMk cId="3640629835" sldId="310"/>
        </pc:sldMkLst>
        <pc:spChg chg="mod">
          <ac:chgData name="CD - Amandine ALLAIN" userId="S::amandine.allain@eedf.fr::832b3295-b74c-4242-a1f3-ae55c4800ccc" providerId="AD" clId="Web-{6F2B0B21-E74B-103E-5DD0-FEB264B744DF}" dt="2022-10-02T19:30:33.925" v="10" actId="20577"/>
          <ac:spMkLst>
            <pc:docMk/>
            <pc:sldMk cId="3640629835" sldId="310"/>
            <ac:spMk id="3" creationId="{175D56AE-AA12-4B35-8321-10A8F4D7C9F4}"/>
          </ac:spMkLst>
        </pc:spChg>
      </pc:sldChg>
      <pc:sldChg chg="modSp new">
        <pc:chgData name="CD - Amandine ALLAIN" userId="S::amandine.allain@eedf.fr::832b3295-b74c-4242-a1f3-ae55c4800ccc" providerId="AD" clId="Web-{6F2B0B21-E74B-103E-5DD0-FEB264B744DF}" dt="2022-10-02T19:32:01.802" v="25" actId="20577"/>
        <pc:sldMkLst>
          <pc:docMk/>
          <pc:sldMk cId="141675728" sldId="363"/>
        </pc:sldMkLst>
        <pc:spChg chg="mod">
          <ac:chgData name="CD - Amandine ALLAIN" userId="S::amandine.allain@eedf.fr::832b3295-b74c-4242-a1f3-ae55c4800ccc" providerId="AD" clId="Web-{6F2B0B21-E74B-103E-5DD0-FEB264B744DF}" dt="2022-10-02T19:32:01.802" v="25" actId="20577"/>
          <ac:spMkLst>
            <pc:docMk/>
            <pc:sldMk cId="141675728" sldId="363"/>
            <ac:spMk id="2" creationId="{16938C6E-516C-6393-67C0-B07131535CE9}"/>
          </ac:spMkLst>
        </pc:spChg>
      </pc:sldChg>
      <pc:sldChg chg="new">
        <pc:chgData name="CD - Amandine ALLAIN" userId="S::amandine.allain@eedf.fr::832b3295-b74c-4242-a1f3-ae55c4800ccc" providerId="AD" clId="Web-{6F2B0B21-E74B-103E-5DD0-FEB264B744DF}" dt="2022-10-02T19:32:05.677" v="26"/>
        <pc:sldMkLst>
          <pc:docMk/>
          <pc:sldMk cId="4132374870" sldId="364"/>
        </pc:sldMkLst>
      </pc:sldChg>
    </pc:docChg>
  </pc:docChgLst>
  <pc:docChgLst>
    <pc:chgData name="EEDF - Matthieu MARCUCCI" userId="S::matthieu.marcucci@eedf.fr::afa9f725-3ad3-4924-b040-741f9566e051" providerId="AD" clId="Web-{9483C735-41AF-6418-3DC3-72F282D8799D}"/>
    <pc:docChg chg="modSld">
      <pc:chgData name="EEDF - Matthieu MARCUCCI" userId="S::matthieu.marcucci@eedf.fr::afa9f725-3ad3-4924-b040-741f9566e051" providerId="AD" clId="Web-{9483C735-41AF-6418-3DC3-72F282D8799D}" dt="2022-10-05T13:58:21.378" v="3" actId="20577"/>
      <pc:docMkLst>
        <pc:docMk/>
      </pc:docMkLst>
      <pc:sldChg chg="modSp">
        <pc:chgData name="EEDF - Matthieu MARCUCCI" userId="S::matthieu.marcucci@eedf.fr::afa9f725-3ad3-4924-b040-741f9566e051" providerId="AD" clId="Web-{9483C735-41AF-6418-3DC3-72F282D8799D}" dt="2022-10-05T13:58:21.378" v="3" actId="20577"/>
        <pc:sldMkLst>
          <pc:docMk/>
          <pc:sldMk cId="2480152580" sldId="365"/>
        </pc:sldMkLst>
        <pc:spChg chg="mod">
          <ac:chgData name="EEDF - Matthieu MARCUCCI" userId="S::matthieu.marcucci@eedf.fr::afa9f725-3ad3-4924-b040-741f9566e051" providerId="AD" clId="Web-{9483C735-41AF-6418-3DC3-72F282D8799D}" dt="2022-10-05T13:58:21.378" v="3" actId="20577"/>
          <ac:spMkLst>
            <pc:docMk/>
            <pc:sldMk cId="2480152580" sldId="365"/>
            <ac:spMk id="3" creationId="{40003A09-7022-2C5A-171B-67EEF57182FF}"/>
          </ac:spMkLst>
        </pc:spChg>
      </pc:sldChg>
    </pc:docChg>
  </pc:docChgLst>
  <pc:docChgLst>
    <pc:chgData name="EEDF - Véronique GAILLARD" userId="S::veronique.gaillard@eedf.fr::c1a86a2f-305d-445e-ac1f-f4c87f3155cd" providerId="AD" clId="Web-{07663DB4-F04C-E840-62E6-31B05DCDD7AC}"/>
    <pc:docChg chg="modSld">
      <pc:chgData name="EEDF - Véronique GAILLARD" userId="S::veronique.gaillard@eedf.fr::c1a86a2f-305d-445e-ac1f-f4c87f3155cd" providerId="AD" clId="Web-{07663DB4-F04C-E840-62E6-31B05DCDD7AC}" dt="2022-10-08T08:49:35.972" v="80"/>
      <pc:docMkLst>
        <pc:docMk/>
      </pc:docMkLst>
      <pc:sldChg chg="modSp">
        <pc:chgData name="EEDF - Véronique GAILLARD" userId="S::veronique.gaillard@eedf.fr::c1a86a2f-305d-445e-ac1f-f4c87f3155cd" providerId="AD" clId="Web-{07663DB4-F04C-E840-62E6-31B05DCDD7AC}" dt="2022-10-08T08:48:11.079" v="54"/>
        <pc:sldMkLst>
          <pc:docMk/>
          <pc:sldMk cId="52183971" sldId="368"/>
        </pc:sldMkLst>
        <pc:graphicFrameChg chg="mod modGraphic">
          <ac:chgData name="EEDF - Véronique GAILLARD" userId="S::veronique.gaillard@eedf.fr::c1a86a2f-305d-445e-ac1f-f4c87f3155cd" providerId="AD" clId="Web-{07663DB4-F04C-E840-62E6-31B05DCDD7AC}" dt="2022-10-08T08:48:11.079" v="54"/>
          <ac:graphicFrameMkLst>
            <pc:docMk/>
            <pc:sldMk cId="52183971" sldId="368"/>
            <ac:graphicFrameMk id="4" creationId="{0269F9BF-C156-851D-0B4E-D7F45FAB888A}"/>
          </ac:graphicFrameMkLst>
        </pc:graphicFrameChg>
        <pc:graphicFrameChg chg="mod modGraphic">
          <ac:chgData name="EEDF - Véronique GAILLARD" userId="S::veronique.gaillard@eedf.fr::c1a86a2f-305d-445e-ac1f-f4c87f3155cd" providerId="AD" clId="Web-{07663DB4-F04C-E840-62E6-31B05DCDD7AC}" dt="2022-10-08T08:47:28.718" v="40"/>
          <ac:graphicFrameMkLst>
            <pc:docMk/>
            <pc:sldMk cId="52183971" sldId="368"/>
            <ac:graphicFrameMk id="5" creationId="{605E75C2-7F8C-555F-978D-97FFC26620DE}"/>
          </ac:graphicFrameMkLst>
        </pc:graphicFrameChg>
      </pc:sldChg>
      <pc:sldChg chg="modSp">
        <pc:chgData name="EEDF - Véronique GAILLARD" userId="S::veronique.gaillard@eedf.fr::c1a86a2f-305d-445e-ac1f-f4c87f3155cd" providerId="AD" clId="Web-{07663DB4-F04C-E840-62E6-31B05DCDD7AC}" dt="2022-10-08T08:49:35.972" v="80"/>
        <pc:sldMkLst>
          <pc:docMk/>
          <pc:sldMk cId="4283434748" sldId="402"/>
        </pc:sldMkLst>
        <pc:graphicFrameChg chg="mod modGraphic">
          <ac:chgData name="EEDF - Véronique GAILLARD" userId="S::veronique.gaillard@eedf.fr::c1a86a2f-305d-445e-ac1f-f4c87f3155cd" providerId="AD" clId="Web-{07663DB4-F04C-E840-62E6-31B05DCDD7AC}" dt="2022-10-08T08:49:35.972" v="80"/>
          <ac:graphicFrameMkLst>
            <pc:docMk/>
            <pc:sldMk cId="4283434748" sldId="402"/>
            <ac:graphicFrameMk id="5" creationId="{00000000-0000-0000-0000-000000000000}"/>
          </ac:graphicFrameMkLst>
        </pc:graphicFrameChg>
      </pc:sldChg>
      <pc:sldChg chg="modSp">
        <pc:chgData name="EEDF - Véronique GAILLARD" userId="S::veronique.gaillard@eedf.fr::c1a86a2f-305d-445e-ac1f-f4c87f3155cd" providerId="AD" clId="Web-{07663DB4-F04C-E840-62E6-31B05DCDD7AC}" dt="2022-10-08T08:48:54.080" v="67"/>
        <pc:sldMkLst>
          <pc:docMk/>
          <pc:sldMk cId="2040837852" sldId="403"/>
        </pc:sldMkLst>
        <pc:graphicFrameChg chg="mod modGraphic">
          <ac:chgData name="EEDF - Véronique GAILLARD" userId="S::veronique.gaillard@eedf.fr::c1a86a2f-305d-445e-ac1f-f4c87f3155cd" providerId="AD" clId="Web-{07663DB4-F04C-E840-62E6-31B05DCDD7AC}" dt="2022-10-08T08:48:54.080" v="67"/>
          <ac:graphicFrameMkLst>
            <pc:docMk/>
            <pc:sldMk cId="2040837852" sldId="403"/>
            <ac:graphicFrameMk id="4" creationId="{00000000-0000-0000-0000-000000000000}"/>
          </ac:graphicFrameMkLst>
        </pc:graphicFrameChg>
      </pc:sldChg>
    </pc:docChg>
  </pc:docChgLst>
  <pc:docChgLst>
    <pc:chgData name="Isabelle SCHMITT" userId="S::isabelle.schmitt@eedf.fr::a6a47007-7a5b-4184-b2d5-eede63677b1d" providerId="AD" clId="Web-{19D2A2AC-229F-CD2E-17FF-EA9BDD9B1C05}"/>
    <pc:docChg chg="modSld">
      <pc:chgData name="Isabelle SCHMITT" userId="S::isabelle.schmitt@eedf.fr::a6a47007-7a5b-4184-b2d5-eede63677b1d" providerId="AD" clId="Web-{19D2A2AC-229F-CD2E-17FF-EA9BDD9B1C05}" dt="2022-09-30T12:15:32.145" v="2"/>
      <pc:docMkLst>
        <pc:docMk/>
      </pc:docMkLst>
      <pc:sldChg chg="addSp modSp">
        <pc:chgData name="Isabelle SCHMITT" userId="S::isabelle.schmitt@eedf.fr::a6a47007-7a5b-4184-b2d5-eede63677b1d" providerId="AD" clId="Web-{19D2A2AC-229F-CD2E-17FF-EA9BDD9B1C05}" dt="2022-09-30T12:15:32.145" v="2"/>
        <pc:sldMkLst>
          <pc:docMk/>
          <pc:sldMk cId="2428984761" sldId="276"/>
        </pc:sldMkLst>
        <pc:spChg chg="add">
          <ac:chgData name="Isabelle SCHMITT" userId="S::isabelle.schmitt@eedf.fr::a6a47007-7a5b-4184-b2d5-eede63677b1d" providerId="AD" clId="Web-{19D2A2AC-229F-CD2E-17FF-EA9BDD9B1C05}" dt="2022-09-30T12:15:32.145" v="2"/>
          <ac:spMkLst>
            <pc:docMk/>
            <pc:sldMk cId="2428984761" sldId="276"/>
            <ac:spMk id="6" creationId="{5E39AC89-F9E2-F35D-F586-1627ED454929}"/>
          </ac:spMkLst>
        </pc:spChg>
        <pc:picChg chg="mod">
          <ac:chgData name="Isabelle SCHMITT" userId="S::isabelle.schmitt@eedf.fr::a6a47007-7a5b-4184-b2d5-eede63677b1d" providerId="AD" clId="Web-{19D2A2AC-229F-CD2E-17FF-EA9BDD9B1C05}" dt="2022-09-30T12:15:20.941" v="1" actId="1076"/>
          <ac:picMkLst>
            <pc:docMk/>
            <pc:sldMk cId="2428984761" sldId="276"/>
            <ac:picMk id="4" creationId="{386945E6-6201-73CF-5A5D-34CF1B5E4B0F}"/>
          </ac:picMkLst>
        </pc:picChg>
      </pc:sldChg>
    </pc:docChg>
  </pc:docChgLst>
  <pc:docChgLst>
    <pc:chgData name="EEDF - Olivier BARBEY" userId="S::olivier.barbey@eedf.fr::c18ab9f9-94ed-460e-a90e-1c714ff506e8" providerId="AD" clId="Web-{3A8ADEF8-BB9F-BDDE-48A3-0D2B3B725A95}"/>
    <pc:docChg chg="addSld delSld modSld sldOrd">
      <pc:chgData name="EEDF - Olivier BARBEY" userId="S::olivier.barbey@eedf.fr::c18ab9f9-94ed-460e-a90e-1c714ff506e8" providerId="AD" clId="Web-{3A8ADEF8-BB9F-BDDE-48A3-0D2B3B725A95}" dt="2022-10-07T09:14:10.088" v="726" actId="20577"/>
      <pc:docMkLst>
        <pc:docMk/>
      </pc:docMkLst>
      <pc:sldChg chg="addSp delSp modSp">
        <pc:chgData name="EEDF - Olivier BARBEY" userId="S::olivier.barbey@eedf.fr::c18ab9f9-94ed-460e-a90e-1c714ff506e8" providerId="AD" clId="Web-{3A8ADEF8-BB9F-BDDE-48A3-0D2B3B725A95}" dt="2022-10-07T08:48:33.432" v="376" actId="20577"/>
        <pc:sldMkLst>
          <pc:docMk/>
          <pc:sldMk cId="3503289023" sldId="270"/>
        </pc:sldMkLst>
        <pc:spChg chg="del mod">
          <ac:chgData name="EEDF - Olivier BARBEY" userId="S::olivier.barbey@eedf.fr::c18ab9f9-94ed-460e-a90e-1c714ff506e8" providerId="AD" clId="Web-{3A8ADEF8-BB9F-BDDE-48A3-0D2B3B725A95}" dt="2022-10-07T08:43:02.996" v="335"/>
          <ac:spMkLst>
            <pc:docMk/>
            <pc:sldMk cId="3503289023" sldId="270"/>
            <ac:spMk id="2" creationId="{00000000-0000-0000-0000-000000000000}"/>
          </ac:spMkLst>
        </pc:spChg>
        <pc:spChg chg="mod">
          <ac:chgData name="EEDF - Olivier BARBEY" userId="S::olivier.barbey@eedf.fr::c18ab9f9-94ed-460e-a90e-1c714ff506e8" providerId="AD" clId="Web-{3A8ADEF8-BB9F-BDDE-48A3-0D2B3B725A95}" dt="2022-10-07T08:48:33.432" v="376" actId="20577"/>
          <ac:spMkLst>
            <pc:docMk/>
            <pc:sldMk cId="3503289023" sldId="270"/>
            <ac:spMk id="3" creationId="{00000000-0000-0000-0000-000000000000}"/>
          </ac:spMkLst>
        </pc:spChg>
        <pc:spChg chg="add del">
          <ac:chgData name="EEDF - Olivier BARBEY" userId="S::olivier.barbey@eedf.fr::c18ab9f9-94ed-460e-a90e-1c714ff506e8" providerId="AD" clId="Web-{3A8ADEF8-BB9F-BDDE-48A3-0D2B3B725A95}" dt="2022-10-07T08:42:59.027" v="334"/>
          <ac:spMkLst>
            <pc:docMk/>
            <pc:sldMk cId="3503289023" sldId="270"/>
            <ac:spMk id="5" creationId="{C7A276D7-3DFE-4759-7C60-71E1FA826059}"/>
          </ac:spMkLst>
        </pc:spChg>
        <pc:spChg chg="add del mod">
          <ac:chgData name="EEDF - Olivier BARBEY" userId="S::olivier.barbey@eedf.fr::c18ab9f9-94ed-460e-a90e-1c714ff506e8" providerId="AD" clId="Web-{3A8ADEF8-BB9F-BDDE-48A3-0D2B3B725A95}" dt="2022-10-07T08:43:26.154" v="340"/>
          <ac:spMkLst>
            <pc:docMk/>
            <pc:sldMk cId="3503289023" sldId="270"/>
            <ac:spMk id="8" creationId="{24A95F46-0925-0D83-9784-0F7F334A2CE4}"/>
          </ac:spMkLst>
        </pc:spChg>
        <pc:spChg chg="add del">
          <ac:chgData name="EEDF - Olivier BARBEY" userId="S::olivier.barbey@eedf.fr::c18ab9f9-94ed-460e-a90e-1c714ff506e8" providerId="AD" clId="Web-{3A8ADEF8-BB9F-BDDE-48A3-0D2B3B725A95}" dt="2022-10-07T08:43:17.419" v="337"/>
          <ac:spMkLst>
            <pc:docMk/>
            <pc:sldMk cId="3503289023" sldId="270"/>
            <ac:spMk id="10" creationId="{CE3350C3-5F0A-5EE3-B857-1F7F630E8D1E}"/>
          </ac:spMkLst>
        </pc:spChg>
        <pc:spChg chg="add del">
          <ac:chgData name="EEDF - Olivier BARBEY" userId="S::olivier.barbey@eedf.fr::c18ab9f9-94ed-460e-a90e-1c714ff506e8" providerId="AD" clId="Web-{3A8ADEF8-BB9F-BDDE-48A3-0D2B3B725A95}" dt="2022-10-07T08:43:25.185" v="339"/>
          <ac:spMkLst>
            <pc:docMk/>
            <pc:sldMk cId="3503289023" sldId="270"/>
            <ac:spMk id="12" creationId="{2601B0A2-0C47-17C7-0F25-2CA64E3BE95B}"/>
          </ac:spMkLst>
        </pc:spChg>
        <pc:spChg chg="add mod">
          <ac:chgData name="EEDF - Olivier BARBEY" userId="S::olivier.barbey@eedf.fr::c18ab9f9-94ed-460e-a90e-1c714ff506e8" providerId="AD" clId="Web-{3A8ADEF8-BB9F-BDDE-48A3-0D2B3B725A95}" dt="2022-10-07T08:48:23.259" v="371" actId="20577"/>
          <ac:spMkLst>
            <pc:docMk/>
            <pc:sldMk cId="3503289023" sldId="270"/>
            <ac:spMk id="14" creationId="{2308A35C-9BA5-CA4D-A96F-8A8EE43C43D1}"/>
          </ac:spMkLst>
        </pc:spChg>
      </pc:sldChg>
      <pc:sldChg chg="del">
        <pc:chgData name="EEDF - Olivier BARBEY" userId="S::olivier.barbey@eedf.fr::c18ab9f9-94ed-460e-a90e-1c714ff506e8" providerId="AD" clId="Web-{3A8ADEF8-BB9F-BDDE-48A3-0D2B3B725A95}" dt="2022-10-07T08:55:13.635" v="449"/>
        <pc:sldMkLst>
          <pc:docMk/>
          <pc:sldMk cId="2446009859" sldId="284"/>
        </pc:sldMkLst>
      </pc:sldChg>
      <pc:sldChg chg="modSp">
        <pc:chgData name="EEDF - Olivier BARBEY" userId="S::olivier.barbey@eedf.fr::c18ab9f9-94ed-460e-a90e-1c714ff506e8" providerId="AD" clId="Web-{3A8ADEF8-BB9F-BDDE-48A3-0D2B3B725A95}" dt="2022-10-07T08:58:09.721" v="464" actId="20577"/>
        <pc:sldMkLst>
          <pc:docMk/>
          <pc:sldMk cId="3487005846" sldId="315"/>
        </pc:sldMkLst>
        <pc:spChg chg="mod">
          <ac:chgData name="EEDF - Olivier BARBEY" userId="S::olivier.barbey@eedf.fr::c18ab9f9-94ed-460e-a90e-1c714ff506e8" providerId="AD" clId="Web-{3A8ADEF8-BB9F-BDDE-48A3-0D2B3B725A95}" dt="2022-10-07T08:52:24.066" v="380" actId="20577"/>
          <ac:spMkLst>
            <pc:docMk/>
            <pc:sldMk cId="3487005846" sldId="315"/>
            <ac:spMk id="2" creationId="{5E1D37DC-86AF-4892-81ED-984EEB413209}"/>
          </ac:spMkLst>
        </pc:spChg>
        <pc:spChg chg="mod">
          <ac:chgData name="EEDF - Olivier BARBEY" userId="S::olivier.barbey@eedf.fr::c18ab9f9-94ed-460e-a90e-1c714ff506e8" providerId="AD" clId="Web-{3A8ADEF8-BB9F-BDDE-48A3-0D2B3B725A95}" dt="2022-10-07T08:58:09.721" v="464" actId="20577"/>
          <ac:spMkLst>
            <pc:docMk/>
            <pc:sldMk cId="3487005846" sldId="315"/>
            <ac:spMk id="3" creationId="{4FB6F3F2-56CB-44DA-B4AD-6A5A33DE10E1}"/>
          </ac:spMkLst>
        </pc:spChg>
      </pc:sldChg>
      <pc:sldChg chg="modSp add ord replId">
        <pc:chgData name="EEDF - Olivier BARBEY" userId="S::olivier.barbey@eedf.fr::c18ab9f9-94ed-460e-a90e-1c714ff506e8" providerId="AD" clId="Web-{3A8ADEF8-BB9F-BDDE-48A3-0D2B3B725A95}" dt="2022-10-07T08:48:22.822" v="369" actId="20577"/>
        <pc:sldMkLst>
          <pc:docMk/>
          <pc:sldMk cId="299962810" sldId="383"/>
        </pc:sldMkLst>
        <pc:spChg chg="mod">
          <ac:chgData name="EEDF - Olivier BARBEY" userId="S::olivier.barbey@eedf.fr::c18ab9f9-94ed-460e-a90e-1c714ff506e8" providerId="AD" clId="Web-{3A8ADEF8-BB9F-BDDE-48A3-0D2B3B725A95}" dt="2022-10-07T08:42:42.027" v="332" actId="14100"/>
          <ac:spMkLst>
            <pc:docMk/>
            <pc:sldMk cId="299962810" sldId="383"/>
            <ac:spMk id="2" creationId="{00000000-0000-0000-0000-000000000000}"/>
          </ac:spMkLst>
        </pc:spChg>
        <pc:spChg chg="mod">
          <ac:chgData name="EEDF - Olivier BARBEY" userId="S::olivier.barbey@eedf.fr::c18ab9f9-94ed-460e-a90e-1c714ff506e8" providerId="AD" clId="Web-{3A8ADEF8-BB9F-BDDE-48A3-0D2B3B725A95}" dt="2022-10-07T08:48:22.822" v="369" actId="20577"/>
          <ac:spMkLst>
            <pc:docMk/>
            <pc:sldMk cId="299962810" sldId="383"/>
            <ac:spMk id="3" creationId="{00000000-0000-0000-0000-000000000000}"/>
          </ac:spMkLst>
        </pc:spChg>
      </pc:sldChg>
      <pc:sldChg chg="add ord replId">
        <pc:chgData name="EEDF - Olivier BARBEY" userId="S::olivier.barbey@eedf.fr::c18ab9f9-94ed-460e-a90e-1c714ff506e8" providerId="AD" clId="Web-{3A8ADEF8-BB9F-BDDE-48A3-0D2B3B725A95}" dt="2022-10-07T08:48:38.869" v="377"/>
        <pc:sldMkLst>
          <pc:docMk/>
          <pc:sldMk cId="2767345788" sldId="384"/>
        </pc:sldMkLst>
      </pc:sldChg>
      <pc:sldChg chg="modSp add ord replId">
        <pc:chgData name="EEDF - Olivier BARBEY" userId="S::olivier.barbey@eedf.fr::c18ab9f9-94ed-460e-a90e-1c714ff506e8" providerId="AD" clId="Web-{3A8ADEF8-BB9F-BDDE-48A3-0D2B3B725A95}" dt="2022-10-07T09:05:12.207" v="622"/>
        <pc:sldMkLst>
          <pc:docMk/>
          <pc:sldMk cId="1961212632" sldId="385"/>
        </pc:sldMkLst>
        <pc:spChg chg="mod">
          <ac:chgData name="EEDF - Olivier BARBEY" userId="S::olivier.barbey@eedf.fr::c18ab9f9-94ed-460e-a90e-1c714ff506e8" providerId="AD" clId="Web-{3A8ADEF8-BB9F-BDDE-48A3-0D2B3B725A95}" dt="2022-10-07T08:58:22.691" v="469" actId="20577"/>
          <ac:spMkLst>
            <pc:docMk/>
            <pc:sldMk cId="1961212632" sldId="385"/>
            <ac:spMk id="2" creationId="{5E1D37DC-86AF-4892-81ED-984EEB413209}"/>
          </ac:spMkLst>
        </pc:spChg>
        <pc:spChg chg="mod">
          <ac:chgData name="EEDF - Olivier BARBEY" userId="S::olivier.barbey@eedf.fr::c18ab9f9-94ed-460e-a90e-1c714ff506e8" providerId="AD" clId="Web-{3A8ADEF8-BB9F-BDDE-48A3-0D2B3B725A95}" dt="2022-10-07T09:02:32.528" v="580" actId="20577"/>
          <ac:spMkLst>
            <pc:docMk/>
            <pc:sldMk cId="1961212632" sldId="385"/>
            <ac:spMk id="3" creationId="{4FB6F3F2-56CB-44DA-B4AD-6A5A33DE10E1}"/>
          </ac:spMkLst>
        </pc:spChg>
      </pc:sldChg>
      <pc:sldChg chg="add replId">
        <pc:chgData name="EEDF - Olivier BARBEY" userId="S::olivier.barbey@eedf.fr::c18ab9f9-94ed-460e-a90e-1c714ff506e8" providerId="AD" clId="Web-{3A8ADEF8-BB9F-BDDE-48A3-0D2B3B725A95}" dt="2022-10-07T09:01:53.620" v="575"/>
        <pc:sldMkLst>
          <pc:docMk/>
          <pc:sldMk cId="3391708382" sldId="386"/>
        </pc:sldMkLst>
      </pc:sldChg>
      <pc:sldChg chg="new del">
        <pc:chgData name="EEDF - Olivier BARBEY" userId="S::olivier.barbey@eedf.fr::c18ab9f9-94ed-460e-a90e-1c714ff506e8" providerId="AD" clId="Web-{3A8ADEF8-BB9F-BDDE-48A3-0D2B3B725A95}" dt="2022-10-07T09:03:11.920" v="582"/>
        <pc:sldMkLst>
          <pc:docMk/>
          <pc:sldMk cId="2217881563" sldId="387"/>
        </pc:sldMkLst>
      </pc:sldChg>
      <pc:sldChg chg="addSp delSp modSp add ord replId">
        <pc:chgData name="EEDF - Olivier BARBEY" userId="S::olivier.barbey@eedf.fr::c18ab9f9-94ed-460e-a90e-1c714ff506e8" providerId="AD" clId="Web-{3A8ADEF8-BB9F-BDDE-48A3-0D2B3B725A95}" dt="2022-10-07T09:12:26.443" v="695" actId="20577"/>
        <pc:sldMkLst>
          <pc:docMk/>
          <pc:sldMk cId="3651258809" sldId="387"/>
        </pc:sldMkLst>
        <pc:spChg chg="mod">
          <ac:chgData name="EEDF - Olivier BARBEY" userId="S::olivier.barbey@eedf.fr::c18ab9f9-94ed-460e-a90e-1c714ff506e8" providerId="AD" clId="Web-{3A8ADEF8-BB9F-BDDE-48A3-0D2B3B725A95}" dt="2022-10-07T09:12:26.443" v="695" actId="20577"/>
          <ac:spMkLst>
            <pc:docMk/>
            <pc:sldMk cId="3651258809" sldId="387"/>
            <ac:spMk id="2" creationId="{5E1D37DC-86AF-4892-81ED-984EEB413209}"/>
          </ac:spMkLst>
        </pc:spChg>
        <pc:spChg chg="del">
          <ac:chgData name="EEDF - Olivier BARBEY" userId="S::olivier.barbey@eedf.fr::c18ab9f9-94ed-460e-a90e-1c714ff506e8" providerId="AD" clId="Web-{3A8ADEF8-BB9F-BDDE-48A3-0D2B3B725A95}" dt="2022-10-07T09:03:33.890" v="606"/>
          <ac:spMkLst>
            <pc:docMk/>
            <pc:sldMk cId="3651258809" sldId="387"/>
            <ac:spMk id="3" creationId="{4FB6F3F2-56CB-44DA-B4AD-6A5A33DE10E1}"/>
          </ac:spMkLst>
        </pc:spChg>
        <pc:spChg chg="add del mod">
          <ac:chgData name="EEDF - Olivier BARBEY" userId="S::olivier.barbey@eedf.fr::c18ab9f9-94ed-460e-a90e-1c714ff506e8" providerId="AD" clId="Web-{3A8ADEF8-BB9F-BDDE-48A3-0D2B3B725A95}" dt="2022-10-07T09:04:17.251" v="607"/>
          <ac:spMkLst>
            <pc:docMk/>
            <pc:sldMk cId="3651258809" sldId="387"/>
            <ac:spMk id="6" creationId="{A1028A12-19AD-975B-B06A-44F32AE4960C}"/>
          </ac:spMkLst>
        </pc:spChg>
        <pc:spChg chg="add del mod">
          <ac:chgData name="EEDF - Olivier BARBEY" userId="S::olivier.barbey@eedf.fr::c18ab9f9-94ed-460e-a90e-1c714ff506e8" providerId="AD" clId="Web-{3A8ADEF8-BB9F-BDDE-48A3-0D2B3B725A95}" dt="2022-10-07T09:11:11.971" v="659"/>
          <ac:spMkLst>
            <pc:docMk/>
            <pc:sldMk cId="3651258809" sldId="387"/>
            <ac:spMk id="9" creationId="{E880AC45-7FCA-B823-F1C9-5FBEE4D2AB35}"/>
          </ac:spMkLst>
        </pc:spChg>
        <pc:spChg chg="add mod">
          <ac:chgData name="EEDF - Olivier BARBEY" userId="S::olivier.barbey@eedf.fr::c18ab9f9-94ed-460e-a90e-1c714ff506e8" providerId="AD" clId="Web-{3A8ADEF8-BB9F-BDDE-48A3-0D2B3B725A95}" dt="2022-10-07T09:11:12.065" v="661"/>
          <ac:spMkLst>
            <pc:docMk/>
            <pc:sldMk cId="3651258809" sldId="387"/>
            <ac:spMk id="12" creationId="{DBB2C1DE-6BC8-8E51-46EE-82373C9ACCE1}"/>
          </ac:spMkLst>
        </pc:spChg>
        <pc:graphicFrameChg chg="add mod ord modGraphic">
          <ac:chgData name="EEDF - Olivier BARBEY" userId="S::olivier.barbey@eedf.fr::c18ab9f9-94ed-460e-a90e-1c714ff506e8" providerId="AD" clId="Web-{3A8ADEF8-BB9F-BDDE-48A3-0D2B3B725A95}" dt="2022-10-07T09:11:11.971" v="659"/>
          <ac:graphicFrameMkLst>
            <pc:docMk/>
            <pc:sldMk cId="3651258809" sldId="387"/>
            <ac:graphicFrameMk id="11" creationId="{9DF84B9F-1E0C-1D3C-47E1-75036E283A4A}"/>
          </ac:graphicFrameMkLst>
        </pc:graphicFrameChg>
        <pc:picChg chg="del">
          <ac:chgData name="EEDF - Olivier BARBEY" userId="S::olivier.barbey@eedf.fr::c18ab9f9-94ed-460e-a90e-1c714ff506e8" providerId="AD" clId="Web-{3A8ADEF8-BB9F-BDDE-48A3-0D2B3B725A95}" dt="2022-10-07T09:03:17.108" v="584"/>
          <ac:picMkLst>
            <pc:docMk/>
            <pc:sldMk cId="3651258809" sldId="387"/>
            <ac:picMk id="4" creationId="{42560CA4-5F35-47C5-B839-9A6560A669E5}"/>
          </ac:picMkLst>
        </pc:picChg>
        <pc:picChg chg="add del mod ord">
          <ac:chgData name="EEDF - Olivier BARBEY" userId="S::olivier.barbey@eedf.fr::c18ab9f9-94ed-460e-a90e-1c714ff506e8" providerId="AD" clId="Web-{3A8ADEF8-BB9F-BDDE-48A3-0D2B3B725A95}" dt="2022-10-07T09:04:58.253" v="615"/>
          <ac:picMkLst>
            <pc:docMk/>
            <pc:sldMk cId="3651258809" sldId="387"/>
            <ac:picMk id="7" creationId="{C527D26D-F84A-FC46-D95C-08BF2530E665}"/>
          </ac:picMkLst>
        </pc:picChg>
      </pc:sldChg>
      <pc:sldChg chg="addSp delSp modSp add replId">
        <pc:chgData name="EEDF - Olivier BARBEY" userId="S::olivier.barbey@eedf.fr::c18ab9f9-94ed-460e-a90e-1c714ff506e8" providerId="AD" clId="Web-{3A8ADEF8-BB9F-BDDE-48A3-0D2B3B725A95}" dt="2022-10-07T09:12:49.897" v="700" actId="20577"/>
        <pc:sldMkLst>
          <pc:docMk/>
          <pc:sldMk cId="1124592376" sldId="388"/>
        </pc:sldMkLst>
        <pc:spChg chg="mod">
          <ac:chgData name="EEDF - Olivier BARBEY" userId="S::olivier.barbey@eedf.fr::c18ab9f9-94ed-460e-a90e-1c714ff506e8" providerId="AD" clId="Web-{3A8ADEF8-BB9F-BDDE-48A3-0D2B3B725A95}" dt="2022-10-07T09:12:49.897" v="700" actId="20577"/>
          <ac:spMkLst>
            <pc:docMk/>
            <pc:sldMk cId="1124592376" sldId="388"/>
            <ac:spMk id="2" creationId="{5E1D37DC-86AF-4892-81ED-984EEB413209}"/>
          </ac:spMkLst>
        </pc:spChg>
        <pc:spChg chg="add del mod">
          <ac:chgData name="EEDF - Olivier BARBEY" userId="S::olivier.barbey@eedf.fr::c18ab9f9-94ed-460e-a90e-1c714ff506e8" providerId="AD" clId="Web-{3A8ADEF8-BB9F-BDDE-48A3-0D2B3B725A95}" dt="2022-10-07T09:04:43.549" v="613"/>
          <ac:spMkLst>
            <pc:docMk/>
            <pc:sldMk cId="1124592376" sldId="388"/>
            <ac:spMk id="4" creationId="{EE4F2170-7D11-159E-D8A9-25DC7626C7B0}"/>
          </ac:spMkLst>
        </pc:spChg>
        <pc:picChg chg="add del mod">
          <ac:chgData name="EEDF - Olivier BARBEY" userId="S::olivier.barbey@eedf.fr::c18ab9f9-94ed-460e-a90e-1c714ff506e8" providerId="AD" clId="Web-{3A8ADEF8-BB9F-BDDE-48A3-0D2B3B725A95}" dt="2022-10-07T09:05:58.927" v="625"/>
          <ac:picMkLst>
            <pc:docMk/>
            <pc:sldMk cId="1124592376" sldId="388"/>
            <ac:picMk id="5" creationId="{EC5EF065-93D0-F3FB-F760-56D24A486F4C}"/>
          </ac:picMkLst>
        </pc:picChg>
        <pc:picChg chg="add mod">
          <ac:chgData name="EEDF - Olivier BARBEY" userId="S::olivier.barbey@eedf.fr::c18ab9f9-94ed-460e-a90e-1c714ff506e8" providerId="AD" clId="Web-{3A8ADEF8-BB9F-BDDE-48A3-0D2B3B725A95}" dt="2022-10-07T09:12:32.975" v="696" actId="14100"/>
          <ac:picMkLst>
            <pc:docMk/>
            <pc:sldMk cId="1124592376" sldId="388"/>
            <ac:picMk id="6" creationId="{7DD05C3E-0720-3EF6-7131-C4E0294CBF2D}"/>
          </ac:picMkLst>
        </pc:picChg>
        <pc:picChg chg="del">
          <ac:chgData name="EEDF - Olivier BARBEY" userId="S::olivier.barbey@eedf.fr::c18ab9f9-94ed-460e-a90e-1c714ff506e8" providerId="AD" clId="Web-{3A8ADEF8-BB9F-BDDE-48A3-0D2B3B725A95}" dt="2022-10-07T09:04:38.580" v="612"/>
          <ac:picMkLst>
            <pc:docMk/>
            <pc:sldMk cId="1124592376" sldId="388"/>
            <ac:picMk id="7" creationId="{C527D26D-F84A-FC46-D95C-08BF2530E665}"/>
          </ac:picMkLst>
        </pc:picChg>
      </pc:sldChg>
      <pc:sldChg chg="addSp delSp modSp add replId">
        <pc:chgData name="EEDF - Olivier BARBEY" userId="S::olivier.barbey@eedf.fr::c18ab9f9-94ed-460e-a90e-1c714ff506e8" providerId="AD" clId="Web-{3A8ADEF8-BB9F-BDDE-48A3-0D2B3B725A95}" dt="2022-10-07T09:12:14.317" v="680"/>
        <pc:sldMkLst>
          <pc:docMk/>
          <pc:sldMk cId="945806842" sldId="389"/>
        </pc:sldMkLst>
        <pc:spChg chg="mod">
          <ac:chgData name="EEDF - Olivier BARBEY" userId="S::olivier.barbey@eedf.fr::c18ab9f9-94ed-460e-a90e-1c714ff506e8" providerId="AD" clId="Web-{3A8ADEF8-BB9F-BDDE-48A3-0D2B3B725A95}" dt="2022-10-07T09:12:10.989" v="679" actId="20577"/>
          <ac:spMkLst>
            <pc:docMk/>
            <pc:sldMk cId="945806842" sldId="389"/>
            <ac:spMk id="2" creationId="{5E1D37DC-86AF-4892-81ED-984EEB413209}"/>
          </ac:spMkLst>
        </pc:spChg>
        <pc:spChg chg="add mod">
          <ac:chgData name="EEDF - Olivier BARBEY" userId="S::olivier.barbey@eedf.fr::c18ab9f9-94ed-460e-a90e-1c714ff506e8" providerId="AD" clId="Web-{3A8ADEF8-BB9F-BDDE-48A3-0D2B3B725A95}" dt="2022-10-07T09:12:14.317" v="680"/>
          <ac:spMkLst>
            <pc:docMk/>
            <pc:sldMk cId="945806842" sldId="389"/>
            <ac:spMk id="4" creationId="{868D0DFE-6F61-BC19-4F36-74833D9FAF4B}"/>
          </ac:spMkLst>
        </pc:spChg>
        <pc:picChg chg="del mod">
          <ac:chgData name="EEDF - Olivier BARBEY" userId="S::olivier.barbey@eedf.fr::c18ab9f9-94ed-460e-a90e-1c714ff506e8" providerId="AD" clId="Web-{3A8ADEF8-BB9F-BDDE-48A3-0D2B3B725A95}" dt="2022-10-07T09:12:14.317" v="680"/>
          <ac:picMkLst>
            <pc:docMk/>
            <pc:sldMk cId="945806842" sldId="389"/>
            <ac:picMk id="7" creationId="{C527D26D-F84A-FC46-D95C-08BF2530E665}"/>
          </ac:picMkLst>
        </pc:picChg>
      </pc:sldChg>
      <pc:sldChg chg="addSp delSp modSp add replId">
        <pc:chgData name="EEDF - Olivier BARBEY" userId="S::olivier.barbey@eedf.fr::c18ab9f9-94ed-460e-a90e-1c714ff506e8" providerId="AD" clId="Web-{3A8ADEF8-BB9F-BDDE-48A3-0D2B3B725A95}" dt="2022-10-07T09:14:10.088" v="726" actId="20577"/>
        <pc:sldMkLst>
          <pc:docMk/>
          <pc:sldMk cId="281319847" sldId="390"/>
        </pc:sldMkLst>
        <pc:spChg chg="mod">
          <ac:chgData name="EEDF - Olivier BARBEY" userId="S::olivier.barbey@eedf.fr::c18ab9f9-94ed-460e-a90e-1c714ff506e8" providerId="AD" clId="Web-{3A8ADEF8-BB9F-BDDE-48A3-0D2B3B725A95}" dt="2022-10-07T09:13:18.289" v="710" actId="20577"/>
          <ac:spMkLst>
            <pc:docMk/>
            <pc:sldMk cId="281319847" sldId="390"/>
            <ac:spMk id="2" creationId="{5E1D37DC-86AF-4892-81ED-984EEB413209}"/>
          </ac:spMkLst>
        </pc:spChg>
        <pc:spChg chg="add mod">
          <ac:chgData name="EEDF - Olivier BARBEY" userId="S::olivier.barbey@eedf.fr::c18ab9f9-94ed-460e-a90e-1c714ff506e8" providerId="AD" clId="Web-{3A8ADEF8-BB9F-BDDE-48A3-0D2B3B725A95}" dt="2022-10-07T09:14:10.088" v="726" actId="20577"/>
          <ac:spMkLst>
            <pc:docMk/>
            <pc:sldMk cId="281319847" sldId="390"/>
            <ac:spMk id="4" creationId="{848721CB-5A9C-E168-FD69-F5BAB86663AF}"/>
          </ac:spMkLst>
        </pc:spChg>
        <pc:picChg chg="del">
          <ac:chgData name="EEDF - Olivier BARBEY" userId="S::olivier.barbey@eedf.fr::c18ab9f9-94ed-460e-a90e-1c714ff506e8" providerId="AD" clId="Web-{3A8ADEF8-BB9F-BDDE-48A3-0D2B3B725A95}" dt="2022-10-07T09:13:20.367" v="711"/>
          <ac:picMkLst>
            <pc:docMk/>
            <pc:sldMk cId="281319847" sldId="390"/>
            <ac:picMk id="6" creationId="{7DD05C3E-0720-3EF6-7131-C4E0294CBF2D}"/>
          </ac:picMkLst>
        </pc:picChg>
      </pc:sldChg>
    </pc:docChg>
  </pc:docChgLst>
  <pc:docChgLst>
    <pc:chgData name="EEDF - Olivier BARBEY" userId="S::olivier.barbey@eedf.fr::c18ab9f9-94ed-460e-a90e-1c714ff506e8" providerId="AD" clId="Web-{AD7F5409-A950-BBC6-4F9C-75F49F1AEE82}"/>
    <pc:docChg chg="modSld">
      <pc:chgData name="EEDF - Olivier BARBEY" userId="S::olivier.barbey@eedf.fr::c18ab9f9-94ed-460e-a90e-1c714ff506e8" providerId="AD" clId="Web-{AD7F5409-A950-BBC6-4F9C-75F49F1AEE82}" dt="2022-10-07T15:45:15.426" v="88"/>
      <pc:docMkLst>
        <pc:docMk/>
      </pc:docMkLst>
      <pc:sldChg chg="modSp">
        <pc:chgData name="EEDF - Olivier BARBEY" userId="S::olivier.barbey@eedf.fr::c18ab9f9-94ed-460e-a90e-1c714ff506e8" providerId="AD" clId="Web-{AD7F5409-A950-BBC6-4F9C-75F49F1AEE82}" dt="2022-10-07T15:32:00.356" v="47" actId="20577"/>
        <pc:sldMkLst>
          <pc:docMk/>
          <pc:sldMk cId="2428984761" sldId="276"/>
        </pc:sldMkLst>
        <pc:spChg chg="mod">
          <ac:chgData name="EEDF - Olivier BARBEY" userId="S::olivier.barbey@eedf.fr::c18ab9f9-94ed-460e-a90e-1c714ff506e8" providerId="AD" clId="Web-{AD7F5409-A950-BBC6-4F9C-75F49F1AEE82}" dt="2022-10-07T15:32:00.356" v="47" actId="20577"/>
          <ac:spMkLst>
            <pc:docMk/>
            <pc:sldMk cId="2428984761" sldId="276"/>
            <ac:spMk id="6" creationId="{5E39AC89-F9E2-F35D-F586-1627ED454929}"/>
          </ac:spMkLst>
        </pc:spChg>
        <pc:picChg chg="mod">
          <ac:chgData name="EEDF - Olivier BARBEY" userId="S::olivier.barbey@eedf.fr::c18ab9f9-94ed-460e-a90e-1c714ff506e8" providerId="AD" clId="Web-{AD7F5409-A950-BBC6-4F9C-75F49F1AEE82}" dt="2022-10-07T15:30:59.730" v="29" actId="1076"/>
          <ac:picMkLst>
            <pc:docMk/>
            <pc:sldMk cId="2428984761" sldId="276"/>
            <ac:picMk id="3" creationId="{EF860BF0-1836-4A1A-A1EB-5A7CEC42ACB0}"/>
          </ac:picMkLst>
        </pc:picChg>
        <pc:picChg chg="mod">
          <ac:chgData name="EEDF - Olivier BARBEY" userId="S::olivier.barbey@eedf.fr::c18ab9f9-94ed-460e-a90e-1c714ff506e8" providerId="AD" clId="Web-{AD7F5409-A950-BBC6-4F9C-75F49F1AEE82}" dt="2022-10-07T15:31:05.777" v="30" actId="1076"/>
          <ac:picMkLst>
            <pc:docMk/>
            <pc:sldMk cId="2428984761" sldId="276"/>
            <ac:picMk id="4" creationId="{60E41DEA-CCD1-DE14-92C3-5B1D8BFCDE2F}"/>
          </ac:picMkLst>
        </pc:picChg>
        <pc:picChg chg="mod">
          <ac:chgData name="EEDF - Olivier BARBEY" userId="S::olivier.barbey@eedf.fr::c18ab9f9-94ed-460e-a90e-1c714ff506e8" providerId="AD" clId="Web-{AD7F5409-A950-BBC6-4F9C-75F49F1AEE82}" dt="2022-10-07T15:30:52.433" v="27" actId="1076"/>
          <ac:picMkLst>
            <pc:docMk/>
            <pc:sldMk cId="2428984761" sldId="276"/>
            <ac:picMk id="5" creationId="{403AE88D-4FC6-414B-BC9D-03A235AE3AAD}"/>
          </ac:picMkLst>
        </pc:picChg>
      </pc:sldChg>
      <pc:sldChg chg="modSp">
        <pc:chgData name="EEDF - Olivier BARBEY" userId="S::olivier.barbey@eedf.fr::c18ab9f9-94ed-460e-a90e-1c714ff506e8" providerId="AD" clId="Web-{AD7F5409-A950-BBC6-4F9C-75F49F1AEE82}" dt="2022-10-07T15:42:41.249" v="87"/>
        <pc:sldMkLst>
          <pc:docMk/>
          <pc:sldMk cId="52183971" sldId="368"/>
        </pc:sldMkLst>
        <pc:spChg chg="mod">
          <ac:chgData name="EEDF - Olivier BARBEY" userId="S::olivier.barbey@eedf.fr::c18ab9f9-94ed-460e-a90e-1c714ff506e8" providerId="AD" clId="Web-{AD7F5409-A950-BBC6-4F9C-75F49F1AEE82}" dt="2022-10-07T15:41:11.450" v="73" actId="14100"/>
          <ac:spMkLst>
            <pc:docMk/>
            <pc:sldMk cId="52183971" sldId="368"/>
            <ac:spMk id="2" creationId="{26284CFB-BD19-1E44-D1E8-971087FC46B6}"/>
          </ac:spMkLst>
        </pc:spChg>
        <pc:spChg chg="mod">
          <ac:chgData name="EEDF - Olivier BARBEY" userId="S::olivier.barbey@eedf.fr::c18ab9f9-94ed-460e-a90e-1c714ff506e8" providerId="AD" clId="Web-{AD7F5409-A950-BBC6-4F9C-75F49F1AEE82}" dt="2022-10-07T15:40:15.261" v="68" actId="1076"/>
          <ac:spMkLst>
            <pc:docMk/>
            <pc:sldMk cId="52183971" sldId="368"/>
            <ac:spMk id="10" creationId="{B8941463-4A37-0DD1-26E0-7EB31705D765}"/>
          </ac:spMkLst>
        </pc:spChg>
        <pc:graphicFrameChg chg="mod modGraphic">
          <ac:chgData name="EEDF - Olivier BARBEY" userId="S::olivier.barbey@eedf.fr::c18ab9f9-94ed-460e-a90e-1c714ff506e8" providerId="AD" clId="Web-{AD7F5409-A950-BBC6-4F9C-75F49F1AEE82}" dt="2022-10-07T15:42:41.249" v="87"/>
          <ac:graphicFrameMkLst>
            <pc:docMk/>
            <pc:sldMk cId="52183971" sldId="368"/>
            <ac:graphicFrameMk id="4" creationId="{0269F9BF-C156-851D-0B4E-D7F45FAB888A}"/>
          </ac:graphicFrameMkLst>
        </pc:graphicFrameChg>
      </pc:sldChg>
      <pc:sldChg chg="modSp">
        <pc:chgData name="EEDF - Olivier BARBEY" userId="S::olivier.barbey@eedf.fr::c18ab9f9-94ed-460e-a90e-1c714ff506e8" providerId="AD" clId="Web-{AD7F5409-A950-BBC6-4F9C-75F49F1AEE82}" dt="2022-10-07T15:45:15.426" v="88"/>
        <pc:sldMkLst>
          <pc:docMk/>
          <pc:sldMk cId="50325553" sldId="401"/>
        </pc:sldMkLst>
        <pc:graphicFrameChg chg="mod modGraphic">
          <ac:chgData name="EEDF - Olivier BARBEY" userId="S::olivier.barbey@eedf.fr::c18ab9f9-94ed-460e-a90e-1c714ff506e8" providerId="AD" clId="Web-{AD7F5409-A950-BBC6-4F9C-75F49F1AEE82}" dt="2022-10-07T15:45:15.426" v="88"/>
          <ac:graphicFrameMkLst>
            <pc:docMk/>
            <pc:sldMk cId="50325553" sldId="401"/>
            <ac:graphicFrameMk id="6" creationId="{00000000-0000-0000-0000-000000000000}"/>
          </ac:graphicFrameMkLst>
        </pc:graphicFrameChg>
      </pc:sldChg>
      <pc:sldChg chg="delSp modSp">
        <pc:chgData name="EEDF - Olivier BARBEY" userId="S::olivier.barbey@eedf.fr::c18ab9f9-94ed-460e-a90e-1c714ff506e8" providerId="AD" clId="Web-{AD7F5409-A950-BBC6-4F9C-75F49F1AEE82}" dt="2022-10-07T15:28:21.147" v="19" actId="1076"/>
        <pc:sldMkLst>
          <pc:docMk/>
          <pc:sldMk cId="2611028451" sldId="407"/>
        </pc:sldMkLst>
        <pc:spChg chg="mod">
          <ac:chgData name="EEDF - Olivier BARBEY" userId="S::olivier.barbey@eedf.fr::c18ab9f9-94ed-460e-a90e-1c714ff506e8" providerId="AD" clId="Web-{AD7F5409-A950-BBC6-4F9C-75F49F1AEE82}" dt="2022-10-07T15:27:57.443" v="13" actId="20577"/>
          <ac:spMkLst>
            <pc:docMk/>
            <pc:sldMk cId="2611028451" sldId="407"/>
            <ac:spMk id="6" creationId="{5E39AC89-F9E2-F35D-F586-1627ED454929}"/>
          </ac:spMkLst>
        </pc:spChg>
        <pc:picChg chg="mod">
          <ac:chgData name="EEDF - Olivier BARBEY" userId="S::olivier.barbey@eedf.fr::c18ab9f9-94ed-460e-a90e-1c714ff506e8" providerId="AD" clId="Web-{AD7F5409-A950-BBC6-4F9C-75F49F1AEE82}" dt="2022-10-07T15:28:15.350" v="18" actId="1076"/>
          <ac:picMkLst>
            <pc:docMk/>
            <pc:sldMk cId="2611028451" sldId="407"/>
            <ac:picMk id="3" creationId="{EF860BF0-1836-4A1A-A1EB-5A7CEC42ACB0}"/>
          </ac:picMkLst>
        </pc:picChg>
        <pc:picChg chg="del">
          <ac:chgData name="EEDF - Olivier BARBEY" userId="S::olivier.barbey@eedf.fr::c18ab9f9-94ed-460e-a90e-1c714ff506e8" providerId="AD" clId="Web-{AD7F5409-A950-BBC6-4F9C-75F49F1AEE82}" dt="2022-10-07T15:28:07.881" v="16"/>
          <ac:picMkLst>
            <pc:docMk/>
            <pc:sldMk cId="2611028451" sldId="407"/>
            <ac:picMk id="4" creationId="{60E41DEA-CCD1-DE14-92C3-5B1D8BFCDE2F}"/>
          </ac:picMkLst>
        </pc:picChg>
        <pc:picChg chg="mod">
          <ac:chgData name="EEDF - Olivier BARBEY" userId="S::olivier.barbey@eedf.fr::c18ab9f9-94ed-460e-a90e-1c714ff506e8" providerId="AD" clId="Web-{AD7F5409-A950-BBC6-4F9C-75F49F1AEE82}" dt="2022-10-07T15:28:21.147" v="19" actId="1076"/>
          <ac:picMkLst>
            <pc:docMk/>
            <pc:sldMk cId="2611028451" sldId="407"/>
            <ac:picMk id="5" creationId="{403AE88D-4FC6-414B-BC9D-03A235AE3AAD}"/>
          </ac:picMkLst>
        </pc:picChg>
        <pc:picChg chg="mod">
          <ac:chgData name="EEDF - Olivier BARBEY" userId="S::olivier.barbey@eedf.fr::c18ab9f9-94ed-460e-a90e-1c714ff506e8" providerId="AD" clId="Web-{AD7F5409-A950-BBC6-4F9C-75F49F1AEE82}" dt="2022-10-07T15:28:11.178" v="17" actId="1076"/>
          <ac:picMkLst>
            <pc:docMk/>
            <pc:sldMk cId="2611028451" sldId="407"/>
            <ac:picMk id="8" creationId="{6F8BA071-7E33-6278-997D-9D624896A839}"/>
          </ac:picMkLst>
        </pc:picChg>
        <pc:picChg chg="mod">
          <ac:chgData name="EEDF - Olivier BARBEY" userId="S::olivier.barbey@eedf.fr::c18ab9f9-94ed-460e-a90e-1c714ff506e8" providerId="AD" clId="Web-{AD7F5409-A950-BBC6-4F9C-75F49F1AEE82}" dt="2022-10-07T15:28:05.897" v="15" actId="1076"/>
          <ac:picMkLst>
            <pc:docMk/>
            <pc:sldMk cId="2611028451" sldId="407"/>
            <ac:picMk id="9" creationId="{E4A0536F-624E-3CDD-76C1-4839305395AC}"/>
          </ac:picMkLst>
        </pc:picChg>
        <pc:picChg chg="mod">
          <ac:chgData name="EEDF - Olivier BARBEY" userId="S::olivier.barbey@eedf.fr::c18ab9f9-94ed-460e-a90e-1c714ff506e8" providerId="AD" clId="Web-{AD7F5409-A950-BBC6-4F9C-75F49F1AEE82}" dt="2022-10-07T15:28:03.115" v="14" actId="1076"/>
          <ac:picMkLst>
            <pc:docMk/>
            <pc:sldMk cId="2611028451" sldId="407"/>
            <ac:picMk id="10" creationId="{856556A9-F6A9-3B6C-3A04-4107DAFCD2F7}"/>
          </ac:picMkLst>
        </pc:picChg>
      </pc:sldChg>
    </pc:docChg>
  </pc:docChgLst>
  <pc:docChgLst>
    <pc:chgData name="EEDF - Matthieu MARCUCCI" userId="S::matthieu.marcucci@eedf.fr::afa9f725-3ad3-4924-b040-741f9566e051" providerId="AD" clId="Web-{684DDD52-8D7F-9206-D907-625103FFC05B}"/>
    <pc:docChg chg="modSld sldOrd">
      <pc:chgData name="EEDF - Matthieu MARCUCCI" userId="S::matthieu.marcucci@eedf.fr::afa9f725-3ad3-4924-b040-741f9566e051" providerId="AD" clId="Web-{684DDD52-8D7F-9206-D907-625103FFC05B}" dt="2022-10-07T15:02:32.452" v="71" actId="20577"/>
      <pc:docMkLst>
        <pc:docMk/>
      </pc:docMkLst>
      <pc:sldChg chg="modSp">
        <pc:chgData name="EEDF - Matthieu MARCUCCI" userId="S::matthieu.marcucci@eedf.fr::afa9f725-3ad3-4924-b040-741f9566e051" providerId="AD" clId="Web-{684DDD52-8D7F-9206-D907-625103FFC05B}" dt="2022-10-07T14:55:44.405" v="27" actId="20577"/>
        <pc:sldMkLst>
          <pc:docMk/>
          <pc:sldMk cId="2480152580" sldId="365"/>
        </pc:sldMkLst>
        <pc:spChg chg="mod">
          <ac:chgData name="EEDF - Matthieu MARCUCCI" userId="S::matthieu.marcucci@eedf.fr::afa9f725-3ad3-4924-b040-741f9566e051" providerId="AD" clId="Web-{684DDD52-8D7F-9206-D907-625103FFC05B}" dt="2022-10-07T14:55:44.405" v="27" actId="20577"/>
          <ac:spMkLst>
            <pc:docMk/>
            <pc:sldMk cId="2480152580" sldId="365"/>
            <ac:spMk id="3" creationId="{40003A09-7022-2C5A-171B-67EEF57182FF}"/>
          </ac:spMkLst>
        </pc:spChg>
      </pc:sldChg>
      <pc:sldChg chg="modSp">
        <pc:chgData name="EEDF - Matthieu MARCUCCI" userId="S::matthieu.marcucci@eedf.fr::afa9f725-3ad3-4924-b040-741f9566e051" providerId="AD" clId="Web-{684DDD52-8D7F-9206-D907-625103FFC05B}" dt="2022-10-07T14:57:35.503" v="50" actId="20577"/>
        <pc:sldMkLst>
          <pc:docMk/>
          <pc:sldMk cId="52183971" sldId="368"/>
        </pc:sldMkLst>
        <pc:spChg chg="mod">
          <ac:chgData name="EEDF - Matthieu MARCUCCI" userId="S::matthieu.marcucci@eedf.fr::afa9f725-3ad3-4924-b040-741f9566e051" providerId="AD" clId="Web-{684DDD52-8D7F-9206-D907-625103FFC05B}" dt="2022-10-07T14:57:35.503" v="50" actId="20577"/>
          <ac:spMkLst>
            <pc:docMk/>
            <pc:sldMk cId="52183971" sldId="368"/>
            <ac:spMk id="2" creationId="{26284CFB-BD19-1E44-D1E8-971087FC46B6}"/>
          </ac:spMkLst>
        </pc:spChg>
      </pc:sldChg>
      <pc:sldChg chg="modSp">
        <pc:chgData name="EEDF - Matthieu MARCUCCI" userId="S::matthieu.marcucci@eedf.fr::afa9f725-3ad3-4924-b040-741f9566e051" providerId="AD" clId="Web-{684DDD52-8D7F-9206-D907-625103FFC05B}" dt="2022-10-07T14:53:49.010" v="23" actId="14100"/>
        <pc:sldMkLst>
          <pc:docMk/>
          <pc:sldMk cId="3467099631" sldId="369"/>
        </pc:sldMkLst>
        <pc:spChg chg="mod">
          <ac:chgData name="EEDF - Matthieu MARCUCCI" userId="S::matthieu.marcucci@eedf.fr::afa9f725-3ad3-4924-b040-741f9566e051" providerId="AD" clId="Web-{684DDD52-8D7F-9206-D907-625103FFC05B}" dt="2022-10-07T14:53:49.010" v="23" actId="14100"/>
          <ac:spMkLst>
            <pc:docMk/>
            <pc:sldMk cId="3467099631" sldId="369"/>
            <ac:spMk id="2" creationId="{1F4C2A7A-9A34-6CC8-9BE9-C58FCC776E01}"/>
          </ac:spMkLst>
        </pc:spChg>
        <pc:graphicFrameChg chg="mod modGraphic">
          <ac:chgData name="EEDF - Matthieu MARCUCCI" userId="S::matthieu.marcucci@eedf.fr::afa9f725-3ad3-4924-b040-741f9566e051" providerId="AD" clId="Web-{684DDD52-8D7F-9206-D907-625103FFC05B}" dt="2022-10-07T14:52:55.368" v="19"/>
          <ac:graphicFrameMkLst>
            <pc:docMk/>
            <pc:sldMk cId="3467099631" sldId="369"/>
            <ac:graphicFrameMk id="5" creationId="{5DEDA890-8901-23C4-FAFD-91612D693BB4}"/>
          </ac:graphicFrameMkLst>
        </pc:graphicFrameChg>
        <pc:graphicFrameChg chg="modGraphic">
          <ac:chgData name="EEDF - Matthieu MARCUCCI" userId="S::matthieu.marcucci@eedf.fr::afa9f725-3ad3-4924-b040-741f9566e051" providerId="AD" clId="Web-{684DDD52-8D7F-9206-D907-625103FFC05B}" dt="2022-10-07T14:52:11.100" v="13" actId="20577"/>
          <ac:graphicFrameMkLst>
            <pc:docMk/>
            <pc:sldMk cId="3467099631" sldId="369"/>
            <ac:graphicFrameMk id="8" creationId="{AE3324F3-996F-7A8B-4CB5-4DDB8B40C176}"/>
          </ac:graphicFrameMkLst>
        </pc:graphicFrameChg>
      </pc:sldChg>
      <pc:sldChg chg="modSp">
        <pc:chgData name="EEDF - Matthieu MARCUCCI" userId="S::matthieu.marcucci@eedf.fr::afa9f725-3ad3-4924-b040-741f9566e051" providerId="AD" clId="Web-{684DDD52-8D7F-9206-D907-625103FFC05B}" dt="2022-10-07T14:56:12.141" v="34" actId="20577"/>
        <pc:sldMkLst>
          <pc:docMk/>
          <pc:sldMk cId="3397123294" sldId="370"/>
        </pc:sldMkLst>
        <pc:spChg chg="mod">
          <ac:chgData name="EEDF - Matthieu MARCUCCI" userId="S::matthieu.marcucci@eedf.fr::afa9f725-3ad3-4924-b040-741f9566e051" providerId="AD" clId="Web-{684DDD52-8D7F-9206-D907-625103FFC05B}" dt="2022-10-07T14:56:12.141" v="34" actId="20577"/>
          <ac:spMkLst>
            <pc:docMk/>
            <pc:sldMk cId="3397123294" sldId="370"/>
            <ac:spMk id="2" creationId="{1F4C2A7A-9A34-6CC8-9BE9-C58FCC776E01}"/>
          </ac:spMkLst>
        </pc:spChg>
      </pc:sldChg>
      <pc:sldChg chg="modSp">
        <pc:chgData name="EEDF - Matthieu MARCUCCI" userId="S::matthieu.marcucci@eedf.fr::afa9f725-3ad3-4924-b040-741f9566e051" providerId="AD" clId="Web-{684DDD52-8D7F-9206-D907-625103FFC05B}" dt="2022-10-07T14:57:03.674" v="48" actId="20577"/>
        <pc:sldMkLst>
          <pc:docMk/>
          <pc:sldMk cId="866729932" sldId="372"/>
        </pc:sldMkLst>
        <pc:spChg chg="mod">
          <ac:chgData name="EEDF - Matthieu MARCUCCI" userId="S::matthieu.marcucci@eedf.fr::afa9f725-3ad3-4924-b040-741f9566e051" providerId="AD" clId="Web-{684DDD52-8D7F-9206-D907-625103FFC05B}" dt="2022-10-07T14:56:37.548" v="46" actId="20577"/>
          <ac:spMkLst>
            <pc:docMk/>
            <pc:sldMk cId="866729932" sldId="372"/>
            <ac:spMk id="2" creationId="{1F4C2A7A-9A34-6CC8-9BE9-C58FCC776E01}"/>
          </ac:spMkLst>
        </pc:spChg>
        <pc:spChg chg="mod">
          <ac:chgData name="EEDF - Matthieu MARCUCCI" userId="S::matthieu.marcucci@eedf.fr::afa9f725-3ad3-4924-b040-741f9566e051" providerId="AD" clId="Web-{684DDD52-8D7F-9206-D907-625103FFC05B}" dt="2022-10-07T14:57:03.674" v="48" actId="20577"/>
          <ac:spMkLst>
            <pc:docMk/>
            <pc:sldMk cId="866729932" sldId="372"/>
            <ac:spMk id="7" creationId="{E3E0DCD4-20B6-7057-B1FE-DBCF6DAD7A8E}"/>
          </ac:spMkLst>
        </pc:spChg>
      </pc:sldChg>
      <pc:sldChg chg="modSp">
        <pc:chgData name="EEDF - Matthieu MARCUCCI" userId="S::matthieu.marcucci@eedf.fr::afa9f725-3ad3-4924-b040-741f9566e051" providerId="AD" clId="Web-{684DDD52-8D7F-9206-D907-625103FFC05B}" dt="2022-10-07T14:33:22.136" v="5" actId="1076"/>
        <pc:sldMkLst>
          <pc:docMk/>
          <pc:sldMk cId="2767345788" sldId="384"/>
        </pc:sldMkLst>
        <pc:spChg chg="mod">
          <ac:chgData name="EEDF - Matthieu MARCUCCI" userId="S::matthieu.marcucci@eedf.fr::afa9f725-3ad3-4924-b040-741f9566e051" providerId="AD" clId="Web-{684DDD52-8D7F-9206-D907-625103FFC05B}" dt="2022-10-07T14:33:22.136" v="5" actId="1076"/>
          <ac:spMkLst>
            <pc:docMk/>
            <pc:sldMk cId="2767345788" sldId="384"/>
            <ac:spMk id="3" creationId="{00000000-0000-0000-0000-000000000000}"/>
          </ac:spMkLst>
        </pc:spChg>
        <pc:spChg chg="mod">
          <ac:chgData name="EEDF - Matthieu MARCUCCI" userId="S::matthieu.marcucci@eedf.fr::afa9f725-3ad3-4924-b040-741f9566e051" providerId="AD" clId="Web-{684DDD52-8D7F-9206-D907-625103FFC05B}" dt="2022-10-07T14:33:08.776" v="0" actId="1076"/>
          <ac:spMkLst>
            <pc:docMk/>
            <pc:sldMk cId="2767345788" sldId="384"/>
            <ac:spMk id="14" creationId="{2308A35C-9BA5-CA4D-A96F-8A8EE43C43D1}"/>
          </ac:spMkLst>
        </pc:spChg>
      </pc:sldChg>
      <pc:sldChg chg="modSp">
        <pc:chgData name="EEDF - Matthieu MARCUCCI" userId="S::matthieu.marcucci@eedf.fr::afa9f725-3ad3-4924-b040-741f9566e051" providerId="AD" clId="Web-{684DDD52-8D7F-9206-D907-625103FFC05B}" dt="2022-10-07T14:44:05.832" v="10" actId="1076"/>
        <pc:sldMkLst>
          <pc:docMk/>
          <pc:sldMk cId="3651258809" sldId="387"/>
        </pc:sldMkLst>
        <pc:spChg chg="mod">
          <ac:chgData name="EEDF - Matthieu MARCUCCI" userId="S::matthieu.marcucci@eedf.fr::afa9f725-3ad3-4924-b040-741f9566e051" providerId="AD" clId="Web-{684DDD52-8D7F-9206-D907-625103FFC05B}" dt="2022-10-07T14:44:01.972" v="9" actId="1076"/>
          <ac:spMkLst>
            <pc:docMk/>
            <pc:sldMk cId="3651258809" sldId="387"/>
            <ac:spMk id="2" creationId="{5E1D37DC-86AF-4892-81ED-984EEB413209}"/>
          </ac:spMkLst>
        </pc:spChg>
        <pc:graphicFrameChg chg="mod modGraphic">
          <ac:chgData name="EEDF - Matthieu MARCUCCI" userId="S::matthieu.marcucci@eedf.fr::afa9f725-3ad3-4924-b040-741f9566e051" providerId="AD" clId="Web-{684DDD52-8D7F-9206-D907-625103FFC05B}" dt="2022-10-07T14:44:05.832" v="10" actId="1076"/>
          <ac:graphicFrameMkLst>
            <pc:docMk/>
            <pc:sldMk cId="3651258809" sldId="387"/>
            <ac:graphicFrameMk id="11" creationId="{9DF84B9F-1E0C-1D3C-47E1-75036E283A4A}"/>
          </ac:graphicFrameMkLst>
        </pc:graphicFrameChg>
      </pc:sldChg>
      <pc:sldChg chg="ord">
        <pc:chgData name="EEDF - Matthieu MARCUCCI" userId="S::matthieu.marcucci@eedf.fr::afa9f725-3ad3-4924-b040-741f9566e051" providerId="AD" clId="Web-{684DDD52-8D7F-9206-D907-625103FFC05B}" dt="2022-10-07T14:54:09.933" v="24"/>
        <pc:sldMkLst>
          <pc:docMk/>
          <pc:sldMk cId="2821340754" sldId="391"/>
        </pc:sldMkLst>
      </pc:sldChg>
      <pc:sldChg chg="modSp">
        <pc:chgData name="EEDF - Matthieu MARCUCCI" userId="S::matthieu.marcucci@eedf.fr::afa9f725-3ad3-4924-b040-741f9566e051" providerId="AD" clId="Web-{684DDD52-8D7F-9206-D907-625103FFC05B}" dt="2022-10-07T15:02:32.452" v="71" actId="20577"/>
        <pc:sldMkLst>
          <pc:docMk/>
          <pc:sldMk cId="2904787904" sldId="393"/>
        </pc:sldMkLst>
        <pc:spChg chg="mod">
          <ac:chgData name="EEDF - Matthieu MARCUCCI" userId="S::matthieu.marcucci@eedf.fr::afa9f725-3ad3-4924-b040-741f9566e051" providerId="AD" clId="Web-{684DDD52-8D7F-9206-D907-625103FFC05B}" dt="2022-10-07T15:02:32.452" v="71" actId="20577"/>
          <ac:spMkLst>
            <pc:docMk/>
            <pc:sldMk cId="2904787904" sldId="393"/>
            <ac:spMk id="3" creationId="{4E0766CE-540D-45FD-BF81-3FA46081115C}"/>
          </ac:spMkLst>
        </pc:spChg>
      </pc:sldChg>
      <pc:sldChg chg="modSp">
        <pc:chgData name="EEDF - Matthieu MARCUCCI" userId="S::matthieu.marcucci@eedf.fr::afa9f725-3ad3-4924-b040-741f9566e051" providerId="AD" clId="Web-{684DDD52-8D7F-9206-D907-625103FFC05B}" dt="2022-10-07T14:59:13.054" v="60" actId="1076"/>
        <pc:sldMkLst>
          <pc:docMk/>
          <pc:sldMk cId="3807485370" sldId="397"/>
        </pc:sldMkLst>
        <pc:spChg chg="mod">
          <ac:chgData name="EEDF - Matthieu MARCUCCI" userId="S::matthieu.marcucci@eedf.fr::afa9f725-3ad3-4924-b040-741f9566e051" providerId="AD" clId="Web-{684DDD52-8D7F-9206-D907-625103FFC05B}" dt="2022-10-07T14:59:13.054" v="60" actId="1076"/>
          <ac:spMkLst>
            <pc:docMk/>
            <pc:sldMk cId="3807485370" sldId="397"/>
            <ac:spMk id="3" creationId="{4E0766CE-540D-45FD-BF81-3FA46081115C}"/>
          </ac:spMkLst>
        </pc:spChg>
      </pc:sldChg>
      <pc:sldChg chg="modSp">
        <pc:chgData name="EEDF - Matthieu MARCUCCI" userId="S::matthieu.marcucci@eedf.fr::afa9f725-3ad3-4924-b040-741f9566e051" providerId="AD" clId="Web-{684DDD52-8D7F-9206-D907-625103FFC05B}" dt="2022-10-07T15:01:20.137" v="66" actId="20577"/>
        <pc:sldMkLst>
          <pc:docMk/>
          <pc:sldMk cId="1267585396" sldId="400"/>
        </pc:sldMkLst>
        <pc:spChg chg="mod">
          <ac:chgData name="EEDF - Matthieu MARCUCCI" userId="S::matthieu.marcucci@eedf.fr::afa9f725-3ad3-4924-b040-741f9566e051" providerId="AD" clId="Web-{684DDD52-8D7F-9206-D907-625103FFC05B}" dt="2022-10-07T15:01:20.137" v="66" actId="20577"/>
          <ac:spMkLst>
            <pc:docMk/>
            <pc:sldMk cId="1267585396" sldId="400"/>
            <ac:spMk id="3" creationId="{4E0766CE-540D-45FD-BF81-3FA46081115C}"/>
          </ac:spMkLst>
        </pc:spChg>
      </pc:sldChg>
    </pc:docChg>
  </pc:docChgLst>
  <pc:docChgLst>
    <pc:chgData name="EEDF - Olivier BARBEY" userId="S::olivier.barbey@eedf.fr::c18ab9f9-94ed-460e-a90e-1c714ff506e8" providerId="AD" clId="Web-{14D22674-4E3E-E9CD-BAF6-FD651C0417D0}"/>
    <pc:docChg chg="delSld modSld">
      <pc:chgData name="EEDF - Olivier BARBEY" userId="S::olivier.barbey@eedf.fr::c18ab9f9-94ed-460e-a90e-1c714ff506e8" providerId="AD" clId="Web-{14D22674-4E3E-E9CD-BAF6-FD651C0417D0}" dt="2022-10-08T08:44:33.061" v="15" actId="20577"/>
      <pc:docMkLst>
        <pc:docMk/>
      </pc:docMkLst>
      <pc:sldChg chg="modSp">
        <pc:chgData name="EEDF - Olivier BARBEY" userId="S::olivier.barbey@eedf.fr::c18ab9f9-94ed-460e-a90e-1c714ff506e8" providerId="AD" clId="Web-{14D22674-4E3E-E9CD-BAF6-FD651C0417D0}" dt="2022-10-08T08:44:33.061" v="15" actId="20577"/>
        <pc:sldMkLst>
          <pc:docMk/>
          <pc:sldMk cId="58077320" sldId="268"/>
        </pc:sldMkLst>
        <pc:spChg chg="mod">
          <ac:chgData name="EEDF - Olivier BARBEY" userId="S::olivier.barbey@eedf.fr::c18ab9f9-94ed-460e-a90e-1c714ff506e8" providerId="AD" clId="Web-{14D22674-4E3E-E9CD-BAF6-FD651C0417D0}" dt="2022-10-08T08:44:33.061" v="15" actId="20577"/>
          <ac:spMkLst>
            <pc:docMk/>
            <pc:sldMk cId="58077320" sldId="268"/>
            <ac:spMk id="3" creationId="{00000000-0000-0000-0000-000000000000}"/>
          </ac:spMkLst>
        </pc:spChg>
      </pc:sldChg>
      <pc:sldChg chg="del">
        <pc:chgData name="EEDF - Olivier BARBEY" userId="S::olivier.barbey@eedf.fr::c18ab9f9-94ed-460e-a90e-1c714ff506e8" providerId="AD" clId="Web-{14D22674-4E3E-E9CD-BAF6-FD651C0417D0}" dt="2022-10-08T08:41:53.281" v="0"/>
        <pc:sldMkLst>
          <pc:docMk/>
          <pc:sldMk cId="3113743689" sldId="429"/>
        </pc:sldMkLst>
      </pc:sldChg>
    </pc:docChg>
  </pc:docChgLst>
  <pc:docChgLst>
    <pc:chgData name="EEDF - Damien QUAEGEBEUR" userId="S::damien.quaegebeur@eedf.fr::877902aa-bc7b-4407-ac6a-4fd9dd7621f9" providerId="AD" clId="Web-{A00A1AD4-6683-505E-7C72-E03B509F2BC3}"/>
    <pc:docChg chg="addSld modSld">
      <pc:chgData name="EEDF - Damien QUAEGEBEUR" userId="S::damien.quaegebeur@eedf.fr::877902aa-bc7b-4407-ac6a-4fd9dd7621f9" providerId="AD" clId="Web-{A00A1AD4-6683-505E-7C72-E03B509F2BC3}" dt="2022-10-05T09:25:29.555" v="94" actId="20577"/>
      <pc:docMkLst>
        <pc:docMk/>
      </pc:docMkLst>
      <pc:sldChg chg="addSp delSp modSp">
        <pc:chgData name="EEDF - Damien QUAEGEBEUR" userId="S::damien.quaegebeur@eedf.fr::877902aa-bc7b-4407-ac6a-4fd9dd7621f9" providerId="AD" clId="Web-{A00A1AD4-6683-505E-7C72-E03B509F2BC3}" dt="2022-10-05T08:50:28.433" v="5" actId="14100"/>
        <pc:sldMkLst>
          <pc:docMk/>
          <pc:sldMk cId="1320122566" sldId="277"/>
        </pc:sldMkLst>
        <pc:picChg chg="del">
          <ac:chgData name="EEDF - Damien QUAEGEBEUR" userId="S::damien.quaegebeur@eedf.fr::877902aa-bc7b-4407-ac6a-4fd9dd7621f9" providerId="AD" clId="Web-{A00A1AD4-6683-505E-7C72-E03B509F2BC3}" dt="2022-10-05T08:50:15.777" v="0"/>
          <ac:picMkLst>
            <pc:docMk/>
            <pc:sldMk cId="1320122566" sldId="277"/>
            <ac:picMk id="3" creationId="{1DCF792E-5AE0-894C-7AEA-1CEA5F0F2574}"/>
          </ac:picMkLst>
        </pc:picChg>
        <pc:picChg chg="add mod">
          <ac:chgData name="EEDF - Damien QUAEGEBEUR" userId="S::damien.quaegebeur@eedf.fr::877902aa-bc7b-4407-ac6a-4fd9dd7621f9" providerId="AD" clId="Web-{A00A1AD4-6683-505E-7C72-E03B509F2BC3}" dt="2022-10-05T08:50:28.433" v="5" actId="14100"/>
          <ac:picMkLst>
            <pc:docMk/>
            <pc:sldMk cId="1320122566" sldId="277"/>
            <ac:picMk id="4" creationId="{20E40B6B-4FEF-BB58-0AC6-EB542589B35B}"/>
          </ac:picMkLst>
        </pc:picChg>
      </pc:sldChg>
      <pc:sldChg chg="modSp">
        <pc:chgData name="EEDF - Damien QUAEGEBEUR" userId="S::damien.quaegebeur@eedf.fr::877902aa-bc7b-4407-ac6a-4fd9dd7621f9" providerId="AD" clId="Web-{A00A1AD4-6683-505E-7C72-E03B509F2BC3}" dt="2022-10-05T09:25:29.555" v="94" actId="20577"/>
        <pc:sldMkLst>
          <pc:docMk/>
          <pc:sldMk cId="3981131698" sldId="280"/>
        </pc:sldMkLst>
        <pc:spChg chg="mod">
          <ac:chgData name="EEDF - Damien QUAEGEBEUR" userId="S::damien.quaegebeur@eedf.fr::877902aa-bc7b-4407-ac6a-4fd9dd7621f9" providerId="AD" clId="Web-{A00A1AD4-6683-505E-7C72-E03B509F2BC3}" dt="2022-10-05T09:25:29.555" v="94" actId="20577"/>
          <ac:spMkLst>
            <pc:docMk/>
            <pc:sldMk cId="3981131698" sldId="280"/>
            <ac:spMk id="2" creationId="{00000000-0000-0000-0000-000000000000}"/>
          </ac:spMkLst>
        </pc:spChg>
      </pc:sldChg>
      <pc:sldChg chg="addSp delSp modSp new">
        <pc:chgData name="EEDF - Damien QUAEGEBEUR" userId="S::damien.quaegebeur@eedf.fr::877902aa-bc7b-4407-ac6a-4fd9dd7621f9" providerId="AD" clId="Web-{A00A1AD4-6683-505E-7C72-E03B509F2BC3}" dt="2022-10-05T09:25:03.538" v="89" actId="1076"/>
        <pc:sldMkLst>
          <pc:docMk/>
          <pc:sldMk cId="1080050768" sldId="375"/>
        </pc:sldMkLst>
        <pc:spChg chg="del">
          <ac:chgData name="EEDF - Damien QUAEGEBEUR" userId="S::damien.quaegebeur@eedf.fr::877902aa-bc7b-4407-ac6a-4fd9dd7621f9" providerId="AD" clId="Web-{A00A1AD4-6683-505E-7C72-E03B509F2BC3}" dt="2022-10-05T08:51:51.421" v="7"/>
          <ac:spMkLst>
            <pc:docMk/>
            <pc:sldMk cId="1080050768" sldId="375"/>
            <ac:spMk id="2" creationId="{1E3BA29B-6333-388B-565C-3A587E39024C}"/>
          </ac:spMkLst>
        </pc:spChg>
        <pc:spChg chg="del">
          <ac:chgData name="EEDF - Damien QUAEGEBEUR" userId="S::damien.quaegebeur@eedf.fr::877902aa-bc7b-4407-ac6a-4fd9dd7621f9" providerId="AD" clId="Web-{A00A1AD4-6683-505E-7C72-E03B509F2BC3}" dt="2022-10-05T08:51:53.217" v="8"/>
          <ac:spMkLst>
            <pc:docMk/>
            <pc:sldMk cId="1080050768" sldId="375"/>
            <ac:spMk id="3" creationId="{A556E852-F3DB-91AA-D024-464B32742CD1}"/>
          </ac:spMkLst>
        </pc:spChg>
        <pc:picChg chg="add del mod">
          <ac:chgData name="EEDF - Damien QUAEGEBEUR" userId="S::damien.quaegebeur@eedf.fr::877902aa-bc7b-4407-ac6a-4fd9dd7621f9" providerId="AD" clId="Web-{A00A1AD4-6683-505E-7C72-E03B509F2BC3}" dt="2022-10-05T09:19:22.497" v="39"/>
          <ac:picMkLst>
            <pc:docMk/>
            <pc:sldMk cId="1080050768" sldId="375"/>
            <ac:picMk id="2" creationId="{21025E58-662E-5424-A88F-54FB40AD522A}"/>
          </ac:picMkLst>
        </pc:picChg>
        <pc:picChg chg="add mod">
          <ac:chgData name="EEDF - Damien QUAEGEBEUR" userId="S::damien.quaegebeur@eedf.fr::877902aa-bc7b-4407-ac6a-4fd9dd7621f9" providerId="AD" clId="Web-{A00A1AD4-6683-505E-7C72-E03B509F2BC3}" dt="2022-10-05T09:25:03.538" v="89" actId="1076"/>
          <ac:picMkLst>
            <pc:docMk/>
            <pc:sldMk cId="1080050768" sldId="375"/>
            <ac:picMk id="3" creationId="{EEC1656F-F91D-5FB1-1DAB-69959551B04D}"/>
          </ac:picMkLst>
        </pc:picChg>
        <pc:picChg chg="add del mod">
          <ac:chgData name="EEDF - Damien QUAEGEBEUR" userId="S::damien.quaegebeur@eedf.fr::877902aa-bc7b-4407-ac6a-4fd9dd7621f9" providerId="AD" clId="Web-{A00A1AD4-6683-505E-7C72-E03B509F2BC3}" dt="2022-10-05T09:21:26.912" v="64"/>
          <ac:picMkLst>
            <pc:docMk/>
            <pc:sldMk cId="1080050768" sldId="375"/>
            <ac:picMk id="4" creationId="{23936CC4-37AF-9EC9-3641-0DFAB2ECEB00}"/>
          </ac:picMkLst>
        </pc:picChg>
        <pc:picChg chg="add del mod">
          <ac:chgData name="EEDF - Damien QUAEGEBEUR" userId="S::damien.quaegebeur@eedf.fr::877902aa-bc7b-4407-ac6a-4fd9dd7621f9" providerId="AD" clId="Web-{A00A1AD4-6683-505E-7C72-E03B509F2BC3}" dt="2022-10-05T09:21:23.552" v="63"/>
          <ac:picMkLst>
            <pc:docMk/>
            <pc:sldMk cId="1080050768" sldId="375"/>
            <ac:picMk id="5" creationId="{6F6E63DC-768F-059F-188C-ED6C8FE028B6}"/>
          </ac:picMkLst>
        </pc:picChg>
        <pc:picChg chg="add mod">
          <ac:chgData name="EEDF - Damien QUAEGEBEUR" userId="S::damien.quaegebeur@eedf.fr::877902aa-bc7b-4407-ac6a-4fd9dd7621f9" providerId="AD" clId="Web-{A00A1AD4-6683-505E-7C72-E03B509F2BC3}" dt="2022-10-05T09:22:26.901" v="72" actId="14100"/>
          <ac:picMkLst>
            <pc:docMk/>
            <pc:sldMk cId="1080050768" sldId="375"/>
            <ac:picMk id="6" creationId="{8CB73B26-4EF3-0489-2E8D-E2FE986E6D9B}"/>
          </ac:picMkLst>
        </pc:picChg>
        <pc:picChg chg="add del mod">
          <ac:chgData name="EEDF - Damien QUAEGEBEUR" userId="S::damien.quaegebeur@eedf.fr::877902aa-bc7b-4407-ac6a-4fd9dd7621f9" providerId="AD" clId="Web-{A00A1AD4-6683-505E-7C72-E03B509F2BC3}" dt="2022-10-05T09:15:52.497" v="29"/>
          <ac:picMkLst>
            <pc:docMk/>
            <pc:sldMk cId="1080050768" sldId="375"/>
            <ac:picMk id="7" creationId="{76C74ACA-4CC0-2B78-4718-738AA4A0309D}"/>
          </ac:picMkLst>
        </pc:picChg>
        <pc:picChg chg="add del mod">
          <ac:chgData name="EEDF - Damien QUAEGEBEUR" userId="S::damien.quaegebeur@eedf.fr::877902aa-bc7b-4407-ac6a-4fd9dd7621f9" providerId="AD" clId="Web-{A00A1AD4-6683-505E-7C72-E03B509F2BC3}" dt="2022-10-05T09:19:36.623" v="44"/>
          <ac:picMkLst>
            <pc:docMk/>
            <pc:sldMk cId="1080050768" sldId="375"/>
            <ac:picMk id="8" creationId="{6D0B78EA-2469-21C2-D5F4-B5570D18843C}"/>
          </ac:picMkLst>
        </pc:picChg>
        <pc:picChg chg="add mod">
          <ac:chgData name="EEDF - Damien QUAEGEBEUR" userId="S::damien.quaegebeur@eedf.fr::877902aa-bc7b-4407-ac6a-4fd9dd7621f9" providerId="AD" clId="Web-{A00A1AD4-6683-505E-7C72-E03B509F2BC3}" dt="2022-10-05T09:23:48.766" v="81" actId="14100"/>
          <ac:picMkLst>
            <pc:docMk/>
            <pc:sldMk cId="1080050768" sldId="375"/>
            <ac:picMk id="9" creationId="{61191671-5503-6B56-94BE-36C2D9CDAA1A}"/>
          </ac:picMkLst>
        </pc:picChg>
        <pc:picChg chg="add mod">
          <ac:chgData name="EEDF - Damien QUAEGEBEUR" userId="S::damien.quaegebeur@eedf.fr::877902aa-bc7b-4407-ac6a-4fd9dd7621f9" providerId="AD" clId="Web-{A00A1AD4-6683-505E-7C72-E03B509F2BC3}" dt="2022-10-05T09:24:50.005" v="87" actId="14100"/>
          <ac:picMkLst>
            <pc:docMk/>
            <pc:sldMk cId="1080050768" sldId="375"/>
            <ac:picMk id="10" creationId="{C1084924-4B80-FAAF-5D2A-283C1018376F}"/>
          </ac:picMkLst>
        </pc:picChg>
      </pc:sldChg>
      <pc:sldChg chg="addSp delSp modSp new">
        <pc:chgData name="EEDF - Damien QUAEGEBEUR" userId="S::damien.quaegebeur@eedf.fr::877902aa-bc7b-4407-ac6a-4fd9dd7621f9" providerId="AD" clId="Web-{A00A1AD4-6683-505E-7C72-E03B509F2BC3}" dt="2022-10-05T09:22:38.417" v="75" actId="14100"/>
        <pc:sldMkLst>
          <pc:docMk/>
          <pc:sldMk cId="2036897369" sldId="376"/>
        </pc:sldMkLst>
        <pc:spChg chg="del">
          <ac:chgData name="EEDF - Damien QUAEGEBEUR" userId="S::damien.quaegebeur@eedf.fr::877902aa-bc7b-4407-ac6a-4fd9dd7621f9" providerId="AD" clId="Web-{A00A1AD4-6683-505E-7C72-E03B509F2BC3}" dt="2022-10-05T09:19:15.309" v="37"/>
          <ac:spMkLst>
            <pc:docMk/>
            <pc:sldMk cId="2036897369" sldId="376"/>
            <ac:spMk id="2" creationId="{A3CDBCE4-3479-489C-19A1-BB761FD18413}"/>
          </ac:spMkLst>
        </pc:spChg>
        <pc:spChg chg="del">
          <ac:chgData name="EEDF - Damien QUAEGEBEUR" userId="S::damien.quaegebeur@eedf.fr::877902aa-bc7b-4407-ac6a-4fd9dd7621f9" providerId="AD" clId="Web-{A00A1AD4-6683-505E-7C72-E03B509F2BC3}" dt="2022-10-05T09:19:16.637" v="38"/>
          <ac:spMkLst>
            <pc:docMk/>
            <pc:sldMk cId="2036897369" sldId="376"/>
            <ac:spMk id="3" creationId="{C43E49CE-25A8-6823-32D8-D63EE505E708}"/>
          </ac:spMkLst>
        </pc:spChg>
        <pc:picChg chg="add mod">
          <ac:chgData name="EEDF - Damien QUAEGEBEUR" userId="S::damien.quaegebeur@eedf.fr::877902aa-bc7b-4407-ac6a-4fd9dd7621f9" providerId="AD" clId="Web-{A00A1AD4-6683-505E-7C72-E03B509F2BC3}" dt="2022-10-05T09:22:38.417" v="75" actId="14100"/>
          <ac:picMkLst>
            <pc:docMk/>
            <pc:sldMk cId="2036897369" sldId="376"/>
            <ac:picMk id="4" creationId="{C32A8851-804A-1CB0-AD70-70DA04D4512D}"/>
          </ac:picMkLst>
        </pc:picChg>
        <pc:picChg chg="add del mod">
          <ac:chgData name="EEDF - Damien QUAEGEBEUR" userId="S::damien.quaegebeur@eedf.fr::877902aa-bc7b-4407-ac6a-4fd9dd7621f9" providerId="AD" clId="Web-{A00A1AD4-6683-505E-7C72-E03B509F2BC3}" dt="2022-10-05T09:22:32.901" v="73"/>
          <ac:picMkLst>
            <pc:docMk/>
            <pc:sldMk cId="2036897369" sldId="376"/>
            <ac:picMk id="5" creationId="{C9F0EF24-4AB5-5B27-956C-B596B193EEEB}"/>
          </ac:picMkLst>
        </pc:picChg>
      </pc:sldChg>
      <pc:sldChg chg="addSp delSp modSp new">
        <pc:chgData name="EEDF - Damien QUAEGEBEUR" userId="S::damien.quaegebeur@eedf.fr::877902aa-bc7b-4407-ac6a-4fd9dd7621f9" providerId="AD" clId="Web-{A00A1AD4-6683-505E-7C72-E03B509F2BC3}" dt="2022-10-05T09:21:37.413" v="67" actId="14100"/>
        <pc:sldMkLst>
          <pc:docMk/>
          <pc:sldMk cId="2082985515" sldId="377"/>
        </pc:sldMkLst>
        <pc:spChg chg="del">
          <ac:chgData name="EEDF - Damien QUAEGEBEUR" userId="S::damien.quaegebeur@eedf.fr::877902aa-bc7b-4407-ac6a-4fd9dd7621f9" providerId="AD" clId="Web-{A00A1AD4-6683-505E-7C72-E03B509F2BC3}" dt="2022-10-05T09:21:03.660" v="59"/>
          <ac:spMkLst>
            <pc:docMk/>
            <pc:sldMk cId="2082985515" sldId="377"/>
            <ac:spMk id="2" creationId="{6DD07FC3-089B-9D49-0BE3-7B80BEFF384F}"/>
          </ac:spMkLst>
        </pc:spChg>
        <pc:spChg chg="del">
          <ac:chgData name="EEDF - Damien QUAEGEBEUR" userId="S::damien.quaegebeur@eedf.fr::877902aa-bc7b-4407-ac6a-4fd9dd7621f9" providerId="AD" clId="Web-{A00A1AD4-6683-505E-7C72-E03B509F2BC3}" dt="2022-10-05T09:21:05.379" v="60"/>
          <ac:spMkLst>
            <pc:docMk/>
            <pc:sldMk cId="2082985515" sldId="377"/>
            <ac:spMk id="3" creationId="{06D94415-2023-F015-E47F-96D1CE29934B}"/>
          </ac:spMkLst>
        </pc:spChg>
        <pc:picChg chg="add mod">
          <ac:chgData name="EEDF - Damien QUAEGEBEUR" userId="S::damien.quaegebeur@eedf.fr::877902aa-bc7b-4407-ac6a-4fd9dd7621f9" providerId="AD" clId="Web-{A00A1AD4-6683-505E-7C72-E03B509F2BC3}" dt="2022-10-05T09:21:10.661" v="62" actId="14100"/>
          <ac:picMkLst>
            <pc:docMk/>
            <pc:sldMk cId="2082985515" sldId="377"/>
            <ac:picMk id="5" creationId="{3D134662-8908-565E-B2D9-8BD123705542}"/>
          </ac:picMkLst>
        </pc:picChg>
        <pc:picChg chg="add mod">
          <ac:chgData name="EEDF - Damien QUAEGEBEUR" userId="S::damien.quaegebeur@eedf.fr::877902aa-bc7b-4407-ac6a-4fd9dd7621f9" providerId="AD" clId="Web-{A00A1AD4-6683-505E-7C72-E03B509F2BC3}" dt="2022-10-05T09:21:37.413" v="67" actId="14100"/>
          <ac:picMkLst>
            <pc:docMk/>
            <pc:sldMk cId="2082985515" sldId="377"/>
            <ac:picMk id="6" creationId="{AC422487-A1D8-DF92-0D6A-31745D7CE83C}"/>
          </ac:picMkLst>
        </pc:picChg>
      </pc:sldChg>
    </pc:docChg>
  </pc:docChgLst>
  <pc:docChgLst>
    <pc:chgData name="EEDF - Olivier BARBEY" userId="S::olivier.barbey@eedf.fr::c18ab9f9-94ed-460e-a90e-1c714ff506e8" providerId="AD" clId="Web-{258E7217-C999-38D7-910C-2615279E7B33}"/>
    <pc:docChg chg="modSld">
      <pc:chgData name="EEDF - Olivier BARBEY" userId="S::olivier.barbey@eedf.fr::c18ab9f9-94ed-460e-a90e-1c714ff506e8" providerId="AD" clId="Web-{258E7217-C999-38D7-910C-2615279E7B33}" dt="2022-10-07T10:24:33.372" v="43" actId="20577"/>
      <pc:docMkLst>
        <pc:docMk/>
      </pc:docMkLst>
      <pc:sldChg chg="modSp">
        <pc:chgData name="EEDF - Olivier BARBEY" userId="S::olivier.barbey@eedf.fr::c18ab9f9-94ed-460e-a90e-1c714ff506e8" providerId="AD" clId="Web-{258E7217-C999-38D7-910C-2615279E7B33}" dt="2022-10-07T10:24:33.372" v="43" actId="20577"/>
        <pc:sldMkLst>
          <pc:docMk/>
          <pc:sldMk cId="1961212632" sldId="385"/>
        </pc:sldMkLst>
        <pc:spChg chg="mod">
          <ac:chgData name="EEDF - Olivier BARBEY" userId="S::olivier.barbey@eedf.fr::c18ab9f9-94ed-460e-a90e-1c714ff506e8" providerId="AD" clId="Web-{258E7217-C999-38D7-910C-2615279E7B33}" dt="2022-10-07T10:24:33.372" v="43" actId="20577"/>
          <ac:spMkLst>
            <pc:docMk/>
            <pc:sldMk cId="1961212632" sldId="385"/>
            <ac:spMk id="3" creationId="{4FB6F3F2-56CB-44DA-B4AD-6A5A33DE10E1}"/>
          </ac:spMkLst>
        </pc:spChg>
      </pc:sldChg>
    </pc:docChg>
  </pc:docChgLst>
  <pc:docChgLst>
    <pc:chgData name="EEDF - Matthieu MARCUCCI" userId="S::matthieu.marcucci@eedf.fr::afa9f725-3ad3-4924-b040-741f9566e051" providerId="AD" clId="Web-{491748B1-A098-5553-0421-E9ABD979A96F}"/>
    <pc:docChg chg="addSld modSld sldOrd addMainMaster modMainMaster">
      <pc:chgData name="EEDF - Matthieu MARCUCCI" userId="S::matthieu.marcucci@eedf.fr::afa9f725-3ad3-4924-b040-741f9566e051" providerId="AD" clId="Web-{491748B1-A098-5553-0421-E9ABD979A96F}" dt="2022-10-05T08:26:32.755" v="198" actId="1076"/>
      <pc:docMkLst>
        <pc:docMk/>
      </pc:docMkLst>
      <pc:sldChg chg="add">
        <pc:chgData name="EEDF - Matthieu MARCUCCI" userId="S::matthieu.marcucci@eedf.fr::afa9f725-3ad3-4924-b040-741f9566e051" providerId="AD" clId="Web-{491748B1-A098-5553-0421-E9ABD979A96F}" dt="2022-10-05T08:11:16.457" v="0"/>
        <pc:sldMkLst>
          <pc:docMk/>
          <pc:sldMk cId="2480152580" sldId="365"/>
        </pc:sldMkLst>
      </pc:sldChg>
      <pc:sldChg chg="modSp add ord">
        <pc:chgData name="EEDF - Matthieu MARCUCCI" userId="S::matthieu.marcucci@eedf.fr::afa9f725-3ad3-4924-b040-741f9566e051" providerId="AD" clId="Web-{491748B1-A098-5553-0421-E9ABD979A96F}" dt="2022-10-05T08:13:46.791" v="10" actId="1076"/>
        <pc:sldMkLst>
          <pc:docMk/>
          <pc:sldMk cId="2846023920" sldId="366"/>
        </pc:sldMkLst>
        <pc:spChg chg="mod">
          <ac:chgData name="EEDF - Matthieu MARCUCCI" userId="S::matthieu.marcucci@eedf.fr::afa9f725-3ad3-4924-b040-741f9566e051" providerId="AD" clId="Web-{491748B1-A098-5553-0421-E9ABD979A96F}" dt="2022-10-05T08:13:46.791" v="10" actId="1076"/>
          <ac:spMkLst>
            <pc:docMk/>
            <pc:sldMk cId="2846023920" sldId="366"/>
            <ac:spMk id="2" creationId="{1F4C2A7A-9A34-6CC8-9BE9-C58FCC776E01}"/>
          </ac:spMkLst>
        </pc:spChg>
      </pc:sldChg>
      <pc:sldChg chg="delSp modSp add">
        <pc:chgData name="EEDF - Matthieu MARCUCCI" userId="S::matthieu.marcucci@eedf.fr::afa9f725-3ad3-4924-b040-741f9566e051" providerId="AD" clId="Web-{491748B1-A098-5553-0421-E9ABD979A96F}" dt="2022-10-05T08:14:15.714" v="13"/>
        <pc:sldMkLst>
          <pc:docMk/>
          <pc:sldMk cId="753401601" sldId="367"/>
        </pc:sldMkLst>
        <pc:spChg chg="del mod">
          <ac:chgData name="EEDF - Matthieu MARCUCCI" userId="S::matthieu.marcucci@eedf.fr::afa9f725-3ad3-4924-b040-741f9566e051" providerId="AD" clId="Web-{491748B1-A098-5553-0421-E9ABD979A96F}" dt="2022-10-05T08:14:15.714" v="13"/>
          <ac:spMkLst>
            <pc:docMk/>
            <pc:sldMk cId="753401601" sldId="367"/>
            <ac:spMk id="10" creationId="{B5F53B23-6DC8-E38D-1649-2435DB6D9DD0}"/>
          </ac:spMkLst>
        </pc:spChg>
      </pc:sldChg>
      <pc:sldChg chg="modSp add">
        <pc:chgData name="EEDF - Matthieu MARCUCCI" userId="S::matthieu.marcucci@eedf.fr::afa9f725-3ad3-4924-b040-741f9566e051" providerId="AD" clId="Web-{491748B1-A098-5553-0421-E9ABD979A96F}" dt="2022-10-05T08:21:06.884" v="151"/>
        <pc:sldMkLst>
          <pc:docMk/>
          <pc:sldMk cId="52183971" sldId="368"/>
        </pc:sldMkLst>
        <pc:graphicFrameChg chg="mod modGraphic">
          <ac:chgData name="EEDF - Matthieu MARCUCCI" userId="S::matthieu.marcucci@eedf.fr::afa9f725-3ad3-4924-b040-741f9566e051" providerId="AD" clId="Web-{491748B1-A098-5553-0421-E9ABD979A96F}" dt="2022-10-05T08:20:43.368" v="127"/>
          <ac:graphicFrameMkLst>
            <pc:docMk/>
            <pc:sldMk cId="52183971" sldId="368"/>
            <ac:graphicFrameMk id="4" creationId="{0269F9BF-C156-851D-0B4E-D7F45FAB888A}"/>
          </ac:graphicFrameMkLst>
        </pc:graphicFrameChg>
        <pc:graphicFrameChg chg="mod modGraphic">
          <ac:chgData name="EEDF - Matthieu MARCUCCI" userId="S::matthieu.marcucci@eedf.fr::afa9f725-3ad3-4924-b040-741f9566e051" providerId="AD" clId="Web-{491748B1-A098-5553-0421-E9ABD979A96F}" dt="2022-10-05T08:21:06.884" v="151"/>
          <ac:graphicFrameMkLst>
            <pc:docMk/>
            <pc:sldMk cId="52183971" sldId="368"/>
            <ac:graphicFrameMk id="5" creationId="{605E75C2-7F8C-555F-978D-97FFC26620DE}"/>
          </ac:graphicFrameMkLst>
        </pc:graphicFrameChg>
      </pc:sldChg>
      <pc:sldChg chg="modSp add">
        <pc:chgData name="EEDF - Matthieu MARCUCCI" userId="S::matthieu.marcucci@eedf.fr::afa9f725-3ad3-4924-b040-741f9566e051" providerId="AD" clId="Web-{491748B1-A098-5553-0421-E9ABD979A96F}" dt="2022-10-05T08:20:16.382" v="61" actId="20577"/>
        <pc:sldMkLst>
          <pc:docMk/>
          <pc:sldMk cId="3467099631" sldId="369"/>
        </pc:sldMkLst>
        <pc:graphicFrameChg chg="mod modGraphic">
          <ac:chgData name="EEDF - Matthieu MARCUCCI" userId="S::matthieu.marcucci@eedf.fr::afa9f725-3ad3-4924-b040-741f9566e051" providerId="AD" clId="Web-{491748B1-A098-5553-0421-E9ABD979A96F}" dt="2022-10-05T08:19:10.849" v="30"/>
          <ac:graphicFrameMkLst>
            <pc:docMk/>
            <pc:sldMk cId="3467099631" sldId="369"/>
            <ac:graphicFrameMk id="4" creationId="{8AA4C596-BCBB-2BB7-6CEB-4896BCA8A3D0}"/>
          </ac:graphicFrameMkLst>
        </pc:graphicFrameChg>
        <pc:graphicFrameChg chg="mod modGraphic">
          <ac:chgData name="EEDF - Matthieu MARCUCCI" userId="S::matthieu.marcucci@eedf.fr::afa9f725-3ad3-4924-b040-741f9566e051" providerId="AD" clId="Web-{491748B1-A098-5553-0421-E9ABD979A96F}" dt="2022-10-05T08:19:38.693" v="40"/>
          <ac:graphicFrameMkLst>
            <pc:docMk/>
            <pc:sldMk cId="3467099631" sldId="369"/>
            <ac:graphicFrameMk id="5" creationId="{5DEDA890-8901-23C4-FAFD-91612D693BB4}"/>
          </ac:graphicFrameMkLst>
        </pc:graphicFrameChg>
        <pc:graphicFrameChg chg="modGraphic">
          <ac:chgData name="EEDF - Matthieu MARCUCCI" userId="S::matthieu.marcucci@eedf.fr::afa9f725-3ad3-4924-b040-741f9566e051" providerId="AD" clId="Web-{491748B1-A098-5553-0421-E9ABD979A96F}" dt="2022-10-05T08:20:16.382" v="61" actId="20577"/>
          <ac:graphicFrameMkLst>
            <pc:docMk/>
            <pc:sldMk cId="3467099631" sldId="369"/>
            <ac:graphicFrameMk id="8" creationId="{AE3324F3-996F-7A8B-4CB5-4DDB8B40C176}"/>
          </ac:graphicFrameMkLst>
        </pc:graphicFrameChg>
      </pc:sldChg>
      <pc:sldChg chg="add">
        <pc:chgData name="EEDF - Matthieu MARCUCCI" userId="S::matthieu.marcucci@eedf.fr::afa9f725-3ad3-4924-b040-741f9566e051" providerId="AD" clId="Web-{491748B1-A098-5553-0421-E9ABD979A96F}" dt="2022-10-05T08:17:29.455" v="16"/>
        <pc:sldMkLst>
          <pc:docMk/>
          <pc:sldMk cId="3397123294" sldId="370"/>
        </pc:sldMkLst>
      </pc:sldChg>
      <pc:sldChg chg="add">
        <pc:chgData name="EEDF - Matthieu MARCUCCI" userId="S::matthieu.marcucci@eedf.fr::afa9f725-3ad3-4924-b040-741f9566e051" providerId="AD" clId="Web-{491748B1-A098-5553-0421-E9ABD979A96F}" dt="2022-10-05T08:17:29.673" v="17"/>
        <pc:sldMkLst>
          <pc:docMk/>
          <pc:sldMk cId="3666668174" sldId="371"/>
        </pc:sldMkLst>
      </pc:sldChg>
      <pc:sldChg chg="add">
        <pc:chgData name="EEDF - Matthieu MARCUCCI" userId="S::matthieu.marcucci@eedf.fr::afa9f725-3ad3-4924-b040-741f9566e051" providerId="AD" clId="Web-{491748B1-A098-5553-0421-E9ABD979A96F}" dt="2022-10-05T08:18:21.113" v="18"/>
        <pc:sldMkLst>
          <pc:docMk/>
          <pc:sldMk cId="866729932" sldId="372"/>
        </pc:sldMkLst>
      </pc:sldChg>
      <pc:sldChg chg="modSp add">
        <pc:chgData name="EEDF - Matthieu MARCUCCI" userId="S::matthieu.marcucci@eedf.fr::afa9f725-3ad3-4924-b040-741f9566e051" providerId="AD" clId="Web-{491748B1-A098-5553-0421-E9ABD979A96F}" dt="2022-10-05T08:26:32.755" v="198" actId="1076"/>
        <pc:sldMkLst>
          <pc:docMk/>
          <pc:sldMk cId="3712522283" sldId="373"/>
        </pc:sldMkLst>
        <pc:spChg chg="mod">
          <ac:chgData name="EEDF - Matthieu MARCUCCI" userId="S::matthieu.marcucci@eedf.fr::afa9f725-3ad3-4924-b040-741f9566e051" providerId="AD" clId="Web-{491748B1-A098-5553-0421-E9ABD979A96F}" dt="2022-10-05T08:26:32.755" v="198" actId="1076"/>
          <ac:spMkLst>
            <pc:docMk/>
            <pc:sldMk cId="3712522283" sldId="373"/>
            <ac:spMk id="4" creationId="{12574AB6-F181-CB8B-1D5F-65D9F017D776}"/>
          </ac:spMkLst>
        </pc:spChg>
      </pc:sldChg>
      <pc:sldChg chg="modSp add">
        <pc:chgData name="EEDF - Matthieu MARCUCCI" userId="S::matthieu.marcucci@eedf.fr::afa9f725-3ad3-4924-b040-741f9566e051" providerId="AD" clId="Web-{491748B1-A098-5553-0421-E9ABD979A96F}" dt="2022-10-05T08:26:06.973" v="196" actId="20577"/>
        <pc:sldMkLst>
          <pc:docMk/>
          <pc:sldMk cId="1317102896" sldId="374"/>
        </pc:sldMkLst>
        <pc:spChg chg="mod">
          <ac:chgData name="EEDF - Matthieu MARCUCCI" userId="S::matthieu.marcucci@eedf.fr::afa9f725-3ad3-4924-b040-741f9566e051" providerId="AD" clId="Web-{491748B1-A098-5553-0421-E9ABD979A96F}" dt="2022-10-05T08:25:30.753" v="192" actId="20577"/>
          <ac:spMkLst>
            <pc:docMk/>
            <pc:sldMk cId="1317102896" sldId="374"/>
            <ac:spMk id="2" creationId="{0FBB1AB6-6255-2497-52CF-843740F027F1}"/>
          </ac:spMkLst>
        </pc:spChg>
        <pc:spChg chg="mod">
          <ac:chgData name="EEDF - Matthieu MARCUCCI" userId="S::matthieu.marcucci@eedf.fr::afa9f725-3ad3-4924-b040-741f9566e051" providerId="AD" clId="Web-{491748B1-A098-5553-0421-E9ABD979A96F}" dt="2022-10-05T08:23:49.093" v="171" actId="20577"/>
          <ac:spMkLst>
            <pc:docMk/>
            <pc:sldMk cId="1317102896" sldId="374"/>
            <ac:spMk id="3" creationId="{1D2F3F3D-1775-A790-D282-8C88E2232DAB}"/>
          </ac:spMkLst>
        </pc:spChg>
        <pc:spChg chg="mod">
          <ac:chgData name="EEDF - Matthieu MARCUCCI" userId="S::matthieu.marcucci@eedf.fr::afa9f725-3ad3-4924-b040-741f9566e051" providerId="AD" clId="Web-{491748B1-A098-5553-0421-E9ABD979A96F}" dt="2022-10-05T08:26:06.973" v="196" actId="20577"/>
          <ac:spMkLst>
            <pc:docMk/>
            <pc:sldMk cId="1317102896" sldId="374"/>
            <ac:spMk id="4" creationId="{F6CCEDEC-38FC-ECC4-D85C-E4BDB11CE445}"/>
          </ac:spMkLst>
        </pc:spChg>
      </pc:sldChg>
      <pc:sldMasterChg chg="add addSldLayout">
        <pc:chgData name="EEDF - Matthieu MARCUCCI" userId="S::matthieu.marcucci@eedf.fr::afa9f725-3ad3-4924-b040-741f9566e051" providerId="AD" clId="Web-{491748B1-A098-5553-0421-E9ABD979A96F}" dt="2022-10-05T08:11:16.457" v="0"/>
        <pc:sldMasterMkLst>
          <pc:docMk/>
          <pc:sldMasterMk cId="3071127875" sldId="2147483648"/>
        </pc:sldMasterMkLst>
        <pc:sldLayoutChg chg="add">
          <pc:chgData name="EEDF - Matthieu MARCUCCI" userId="S::matthieu.marcucci@eedf.fr::afa9f725-3ad3-4924-b040-741f9566e051" providerId="AD" clId="Web-{491748B1-A098-5553-0421-E9ABD979A96F}" dt="2022-10-05T08:11:16.457" v="0"/>
          <pc:sldLayoutMkLst>
            <pc:docMk/>
            <pc:sldMasterMk cId="3071127875" sldId="2147483648"/>
            <pc:sldLayoutMk cId="3310491181" sldId="2147483649"/>
          </pc:sldLayoutMkLst>
        </pc:sldLayoutChg>
        <pc:sldLayoutChg chg="add">
          <pc:chgData name="EEDF - Matthieu MARCUCCI" userId="S::matthieu.marcucci@eedf.fr::afa9f725-3ad3-4924-b040-741f9566e051" providerId="AD" clId="Web-{491748B1-A098-5553-0421-E9ABD979A96F}" dt="2022-10-05T08:11:16.457" v="0"/>
          <pc:sldLayoutMkLst>
            <pc:docMk/>
            <pc:sldMasterMk cId="3071127875" sldId="2147483648"/>
            <pc:sldLayoutMk cId="3841795644" sldId="2147483650"/>
          </pc:sldLayoutMkLst>
        </pc:sldLayoutChg>
        <pc:sldLayoutChg chg="add">
          <pc:chgData name="EEDF - Matthieu MARCUCCI" userId="S::matthieu.marcucci@eedf.fr::afa9f725-3ad3-4924-b040-741f9566e051" providerId="AD" clId="Web-{491748B1-A098-5553-0421-E9ABD979A96F}" dt="2022-10-05T08:11:16.457" v="0"/>
          <pc:sldLayoutMkLst>
            <pc:docMk/>
            <pc:sldMasterMk cId="3071127875" sldId="2147483648"/>
            <pc:sldLayoutMk cId="3466923455" sldId="2147483651"/>
          </pc:sldLayoutMkLst>
        </pc:sldLayoutChg>
        <pc:sldLayoutChg chg="add">
          <pc:chgData name="EEDF - Matthieu MARCUCCI" userId="S::matthieu.marcucci@eedf.fr::afa9f725-3ad3-4924-b040-741f9566e051" providerId="AD" clId="Web-{491748B1-A098-5553-0421-E9ABD979A96F}" dt="2022-10-05T08:11:16.457" v="0"/>
          <pc:sldLayoutMkLst>
            <pc:docMk/>
            <pc:sldMasterMk cId="3071127875" sldId="2147483648"/>
            <pc:sldLayoutMk cId="3747632232" sldId="2147483652"/>
          </pc:sldLayoutMkLst>
        </pc:sldLayoutChg>
        <pc:sldLayoutChg chg="add">
          <pc:chgData name="EEDF - Matthieu MARCUCCI" userId="S::matthieu.marcucci@eedf.fr::afa9f725-3ad3-4924-b040-741f9566e051" providerId="AD" clId="Web-{491748B1-A098-5553-0421-E9ABD979A96F}" dt="2022-10-05T08:11:16.457" v="0"/>
          <pc:sldLayoutMkLst>
            <pc:docMk/>
            <pc:sldMasterMk cId="3071127875" sldId="2147483648"/>
            <pc:sldLayoutMk cId="2611866596" sldId="2147483653"/>
          </pc:sldLayoutMkLst>
        </pc:sldLayoutChg>
        <pc:sldLayoutChg chg="add">
          <pc:chgData name="EEDF - Matthieu MARCUCCI" userId="S::matthieu.marcucci@eedf.fr::afa9f725-3ad3-4924-b040-741f9566e051" providerId="AD" clId="Web-{491748B1-A098-5553-0421-E9ABD979A96F}" dt="2022-10-05T08:11:16.457" v="0"/>
          <pc:sldLayoutMkLst>
            <pc:docMk/>
            <pc:sldMasterMk cId="3071127875" sldId="2147483648"/>
            <pc:sldLayoutMk cId="3395854097" sldId="2147483654"/>
          </pc:sldLayoutMkLst>
        </pc:sldLayoutChg>
        <pc:sldLayoutChg chg="add">
          <pc:chgData name="EEDF - Matthieu MARCUCCI" userId="S::matthieu.marcucci@eedf.fr::afa9f725-3ad3-4924-b040-741f9566e051" providerId="AD" clId="Web-{491748B1-A098-5553-0421-E9ABD979A96F}" dt="2022-10-05T08:11:16.457" v="0"/>
          <pc:sldLayoutMkLst>
            <pc:docMk/>
            <pc:sldMasterMk cId="3071127875" sldId="2147483648"/>
            <pc:sldLayoutMk cId="4040201302" sldId="2147483655"/>
          </pc:sldLayoutMkLst>
        </pc:sldLayoutChg>
        <pc:sldLayoutChg chg="add">
          <pc:chgData name="EEDF - Matthieu MARCUCCI" userId="S::matthieu.marcucci@eedf.fr::afa9f725-3ad3-4924-b040-741f9566e051" providerId="AD" clId="Web-{491748B1-A098-5553-0421-E9ABD979A96F}" dt="2022-10-05T08:11:16.457" v="0"/>
          <pc:sldLayoutMkLst>
            <pc:docMk/>
            <pc:sldMasterMk cId="3071127875" sldId="2147483648"/>
            <pc:sldLayoutMk cId="2706407263" sldId="2147483656"/>
          </pc:sldLayoutMkLst>
        </pc:sldLayoutChg>
        <pc:sldLayoutChg chg="add">
          <pc:chgData name="EEDF - Matthieu MARCUCCI" userId="S::matthieu.marcucci@eedf.fr::afa9f725-3ad3-4924-b040-741f9566e051" providerId="AD" clId="Web-{491748B1-A098-5553-0421-E9ABD979A96F}" dt="2022-10-05T08:11:16.457" v="0"/>
          <pc:sldLayoutMkLst>
            <pc:docMk/>
            <pc:sldMasterMk cId="3071127875" sldId="2147483648"/>
            <pc:sldLayoutMk cId="1610903340" sldId="2147483657"/>
          </pc:sldLayoutMkLst>
        </pc:sldLayoutChg>
        <pc:sldLayoutChg chg="add">
          <pc:chgData name="EEDF - Matthieu MARCUCCI" userId="S::matthieu.marcucci@eedf.fr::afa9f725-3ad3-4924-b040-741f9566e051" providerId="AD" clId="Web-{491748B1-A098-5553-0421-E9ABD979A96F}" dt="2022-10-05T08:11:16.457" v="0"/>
          <pc:sldLayoutMkLst>
            <pc:docMk/>
            <pc:sldMasterMk cId="3071127875" sldId="2147483648"/>
            <pc:sldLayoutMk cId="4172787210" sldId="2147483658"/>
          </pc:sldLayoutMkLst>
        </pc:sldLayoutChg>
        <pc:sldLayoutChg chg="add">
          <pc:chgData name="EEDF - Matthieu MARCUCCI" userId="S::matthieu.marcucci@eedf.fr::afa9f725-3ad3-4924-b040-741f9566e051" providerId="AD" clId="Web-{491748B1-A098-5553-0421-E9ABD979A96F}" dt="2022-10-05T08:11:16.457" v="0"/>
          <pc:sldLayoutMkLst>
            <pc:docMk/>
            <pc:sldMasterMk cId="3071127875" sldId="2147483648"/>
            <pc:sldLayoutMk cId="1902177510" sldId="2147483659"/>
          </pc:sldLayoutMkLst>
        </pc:sldLayoutChg>
      </pc:sldMasterChg>
      <pc:sldMasterChg chg="replId modSldLayout">
        <pc:chgData name="EEDF - Matthieu MARCUCCI" userId="S::matthieu.marcucci@eedf.fr::afa9f725-3ad3-4924-b040-741f9566e051" providerId="AD" clId="Web-{491748B1-A098-5553-0421-E9ABD979A96F}" dt="2022-10-05T08:11:16.457" v="0"/>
        <pc:sldMasterMkLst>
          <pc:docMk/>
          <pc:sldMasterMk cId="69010843" sldId="2147483677"/>
        </pc:sldMasterMkLst>
        <pc:sldLayoutChg chg="replId">
          <pc:chgData name="EEDF - Matthieu MARCUCCI" userId="S::matthieu.marcucci@eedf.fr::afa9f725-3ad3-4924-b040-741f9566e051" providerId="AD" clId="Web-{491748B1-A098-5553-0421-E9ABD979A96F}" dt="2022-10-05T08:11:16.457" v="0"/>
          <pc:sldLayoutMkLst>
            <pc:docMk/>
            <pc:sldMasterMk cId="69010843" sldId="2147483677"/>
            <pc:sldLayoutMk cId="2733977193" sldId="2147483678"/>
          </pc:sldLayoutMkLst>
        </pc:sldLayoutChg>
        <pc:sldLayoutChg chg="replId">
          <pc:chgData name="EEDF - Matthieu MARCUCCI" userId="S::matthieu.marcucci@eedf.fr::afa9f725-3ad3-4924-b040-741f9566e051" providerId="AD" clId="Web-{491748B1-A098-5553-0421-E9ABD979A96F}" dt="2022-10-05T08:11:16.457" v="0"/>
          <pc:sldLayoutMkLst>
            <pc:docMk/>
            <pc:sldMasterMk cId="69010843" sldId="2147483677"/>
            <pc:sldLayoutMk cId="4174676143" sldId="2147483679"/>
          </pc:sldLayoutMkLst>
        </pc:sldLayoutChg>
        <pc:sldLayoutChg chg="replId">
          <pc:chgData name="EEDF - Matthieu MARCUCCI" userId="S::matthieu.marcucci@eedf.fr::afa9f725-3ad3-4924-b040-741f9566e051" providerId="AD" clId="Web-{491748B1-A098-5553-0421-E9ABD979A96F}" dt="2022-10-05T08:11:16.457" v="0"/>
          <pc:sldLayoutMkLst>
            <pc:docMk/>
            <pc:sldMasterMk cId="69010843" sldId="2147483677"/>
            <pc:sldLayoutMk cId="451199613" sldId="2147483680"/>
          </pc:sldLayoutMkLst>
        </pc:sldLayoutChg>
        <pc:sldLayoutChg chg="replId">
          <pc:chgData name="EEDF - Matthieu MARCUCCI" userId="S::matthieu.marcucci@eedf.fr::afa9f725-3ad3-4924-b040-741f9566e051" providerId="AD" clId="Web-{491748B1-A098-5553-0421-E9ABD979A96F}" dt="2022-10-05T08:11:16.457" v="0"/>
          <pc:sldLayoutMkLst>
            <pc:docMk/>
            <pc:sldMasterMk cId="69010843" sldId="2147483677"/>
            <pc:sldLayoutMk cId="1509909515" sldId="2147483681"/>
          </pc:sldLayoutMkLst>
        </pc:sldLayoutChg>
        <pc:sldLayoutChg chg="replId">
          <pc:chgData name="EEDF - Matthieu MARCUCCI" userId="S::matthieu.marcucci@eedf.fr::afa9f725-3ad3-4924-b040-741f9566e051" providerId="AD" clId="Web-{491748B1-A098-5553-0421-E9ABD979A96F}" dt="2022-10-05T08:11:16.457" v="0"/>
          <pc:sldLayoutMkLst>
            <pc:docMk/>
            <pc:sldMasterMk cId="69010843" sldId="2147483677"/>
            <pc:sldLayoutMk cId="590450058" sldId="2147483682"/>
          </pc:sldLayoutMkLst>
        </pc:sldLayoutChg>
        <pc:sldLayoutChg chg="replId">
          <pc:chgData name="EEDF - Matthieu MARCUCCI" userId="S::matthieu.marcucci@eedf.fr::afa9f725-3ad3-4924-b040-741f9566e051" providerId="AD" clId="Web-{491748B1-A098-5553-0421-E9ABD979A96F}" dt="2022-10-05T08:11:16.457" v="0"/>
          <pc:sldLayoutMkLst>
            <pc:docMk/>
            <pc:sldMasterMk cId="69010843" sldId="2147483677"/>
            <pc:sldLayoutMk cId="2324904709" sldId="2147483685"/>
          </pc:sldLayoutMkLst>
        </pc:sldLayoutChg>
        <pc:sldLayoutChg chg="replId">
          <pc:chgData name="EEDF - Matthieu MARCUCCI" userId="S::matthieu.marcucci@eedf.fr::afa9f725-3ad3-4924-b040-741f9566e051" providerId="AD" clId="Web-{491748B1-A098-5553-0421-E9ABD979A96F}" dt="2022-10-05T08:11:16.457" v="0"/>
          <pc:sldLayoutMkLst>
            <pc:docMk/>
            <pc:sldMasterMk cId="69010843" sldId="2147483677"/>
            <pc:sldLayoutMk cId="2337662982" sldId="2147483686"/>
          </pc:sldLayoutMkLst>
        </pc:sldLayoutChg>
        <pc:sldLayoutChg chg="replId">
          <pc:chgData name="EEDF - Matthieu MARCUCCI" userId="S::matthieu.marcucci@eedf.fr::afa9f725-3ad3-4924-b040-741f9566e051" providerId="AD" clId="Web-{491748B1-A098-5553-0421-E9ABD979A96F}" dt="2022-10-05T08:11:16.457" v="0"/>
          <pc:sldLayoutMkLst>
            <pc:docMk/>
            <pc:sldMasterMk cId="69010843" sldId="2147483677"/>
            <pc:sldLayoutMk cId="1372667237" sldId="2147483687"/>
          </pc:sldLayoutMkLst>
        </pc:sldLayoutChg>
        <pc:sldLayoutChg chg="replId">
          <pc:chgData name="EEDF - Matthieu MARCUCCI" userId="S::matthieu.marcucci@eedf.fr::afa9f725-3ad3-4924-b040-741f9566e051" providerId="AD" clId="Web-{491748B1-A098-5553-0421-E9ABD979A96F}" dt="2022-10-05T08:11:16.457" v="0"/>
          <pc:sldLayoutMkLst>
            <pc:docMk/>
            <pc:sldMasterMk cId="69010843" sldId="2147483677"/>
            <pc:sldLayoutMk cId="3515480207" sldId="2147483688"/>
          </pc:sldLayoutMkLst>
        </pc:sldLayoutChg>
        <pc:sldLayoutChg chg="replId">
          <pc:chgData name="EEDF - Matthieu MARCUCCI" userId="S::matthieu.marcucci@eedf.fr::afa9f725-3ad3-4924-b040-741f9566e051" providerId="AD" clId="Web-{491748B1-A098-5553-0421-E9ABD979A96F}" dt="2022-10-05T08:11:16.457" v="0"/>
          <pc:sldLayoutMkLst>
            <pc:docMk/>
            <pc:sldMasterMk cId="69010843" sldId="2147483677"/>
            <pc:sldLayoutMk cId="288316033" sldId="2147483689"/>
          </pc:sldLayoutMkLst>
        </pc:sldLayoutChg>
        <pc:sldLayoutChg chg="replId">
          <pc:chgData name="EEDF - Matthieu MARCUCCI" userId="S::matthieu.marcucci@eedf.fr::afa9f725-3ad3-4924-b040-741f9566e051" providerId="AD" clId="Web-{491748B1-A098-5553-0421-E9ABD979A96F}" dt="2022-10-05T08:11:16.457" v="0"/>
          <pc:sldLayoutMkLst>
            <pc:docMk/>
            <pc:sldMasterMk cId="69010843" sldId="2147483677"/>
            <pc:sldLayoutMk cId="1861892849" sldId="2147483690"/>
          </pc:sldLayoutMkLst>
        </pc:sldLayoutChg>
      </pc:sldMasterChg>
    </pc:docChg>
  </pc:docChgLst>
  <pc:docChgLst>
    <pc:chgData name="EEDF - Damien QUAEGEBEUR" userId="S::damien.quaegebeur@eedf.fr::877902aa-bc7b-4407-ac6a-4fd9dd7621f9" providerId="AD" clId="Web-{DD7F6EF3-6E64-0949-BAA7-A4C06441A9E1}"/>
    <pc:docChg chg="modSld">
      <pc:chgData name="EEDF - Damien QUAEGEBEUR" userId="S::damien.quaegebeur@eedf.fr::877902aa-bc7b-4407-ac6a-4fd9dd7621f9" providerId="AD" clId="Web-{DD7F6EF3-6E64-0949-BAA7-A4C06441A9E1}" dt="2022-10-03T07:28:52.122" v="23" actId="14100"/>
      <pc:docMkLst>
        <pc:docMk/>
      </pc:docMkLst>
      <pc:sldChg chg="addSp delSp modSp">
        <pc:chgData name="EEDF - Damien QUAEGEBEUR" userId="S::damien.quaegebeur@eedf.fr::877902aa-bc7b-4407-ac6a-4fd9dd7621f9" providerId="AD" clId="Web-{DD7F6EF3-6E64-0949-BAA7-A4C06441A9E1}" dt="2022-10-03T07:24:57.771" v="3" actId="14100"/>
        <pc:sldMkLst>
          <pc:docMk/>
          <pc:sldMk cId="1320122566" sldId="277"/>
        </pc:sldMkLst>
        <pc:picChg chg="add mod">
          <ac:chgData name="EEDF - Damien QUAEGEBEUR" userId="S::damien.quaegebeur@eedf.fr::877902aa-bc7b-4407-ac6a-4fd9dd7621f9" providerId="AD" clId="Web-{DD7F6EF3-6E64-0949-BAA7-A4C06441A9E1}" dt="2022-10-03T07:24:57.771" v="3" actId="14100"/>
          <ac:picMkLst>
            <pc:docMk/>
            <pc:sldMk cId="1320122566" sldId="277"/>
            <ac:picMk id="3" creationId="{1DCF792E-5AE0-894C-7AEA-1CEA5F0F2574}"/>
          </ac:picMkLst>
        </pc:picChg>
        <pc:picChg chg="del">
          <ac:chgData name="EEDF - Damien QUAEGEBEUR" userId="S::damien.quaegebeur@eedf.fr::877902aa-bc7b-4407-ac6a-4fd9dd7621f9" providerId="AD" clId="Web-{DD7F6EF3-6E64-0949-BAA7-A4C06441A9E1}" dt="2022-10-03T07:24:48.552" v="0"/>
          <ac:picMkLst>
            <pc:docMk/>
            <pc:sldMk cId="1320122566" sldId="277"/>
            <ac:picMk id="11" creationId="{E6B240FD-4D96-6532-EB2C-9D8BE95D9C9C}"/>
          </ac:picMkLst>
        </pc:picChg>
      </pc:sldChg>
      <pc:sldChg chg="addSp delSp modSp">
        <pc:chgData name="EEDF - Damien QUAEGEBEUR" userId="S::damien.quaegebeur@eedf.fr::877902aa-bc7b-4407-ac6a-4fd9dd7621f9" providerId="AD" clId="Web-{DD7F6EF3-6E64-0949-BAA7-A4C06441A9E1}" dt="2022-10-03T07:28:52.122" v="23" actId="14100"/>
        <pc:sldMkLst>
          <pc:docMk/>
          <pc:sldMk cId="3981131698" sldId="280"/>
        </pc:sldMkLst>
        <pc:picChg chg="add del mod">
          <ac:chgData name="EEDF - Damien QUAEGEBEUR" userId="S::damien.quaegebeur@eedf.fr::877902aa-bc7b-4407-ac6a-4fd9dd7621f9" providerId="AD" clId="Web-{DD7F6EF3-6E64-0949-BAA7-A4C06441A9E1}" dt="2022-10-03T07:27:25.229" v="15"/>
          <ac:picMkLst>
            <pc:docMk/>
            <pc:sldMk cId="3981131698" sldId="280"/>
            <ac:picMk id="3" creationId="{0E886C17-F5F0-E519-4D73-F3FBA230F75A}"/>
          </ac:picMkLst>
        </pc:picChg>
        <pc:picChg chg="del mod">
          <ac:chgData name="EEDF - Damien QUAEGEBEUR" userId="S::damien.quaegebeur@eedf.fr::877902aa-bc7b-4407-ac6a-4fd9dd7621f9" providerId="AD" clId="Web-{DD7F6EF3-6E64-0949-BAA7-A4C06441A9E1}" dt="2022-10-03T07:25:03.818" v="6"/>
          <ac:picMkLst>
            <pc:docMk/>
            <pc:sldMk cId="3981131698" sldId="280"/>
            <ac:picMk id="4" creationId="{C3439376-DD36-B55D-F1F1-613A04C6FDA5}"/>
          </ac:picMkLst>
        </pc:picChg>
        <pc:picChg chg="add mod">
          <ac:chgData name="EEDF - Damien QUAEGEBEUR" userId="S::damien.quaegebeur@eedf.fr::877902aa-bc7b-4407-ac6a-4fd9dd7621f9" providerId="AD" clId="Web-{DD7F6EF3-6E64-0949-BAA7-A4C06441A9E1}" dt="2022-10-03T07:28:52.122" v="23" actId="14100"/>
          <ac:picMkLst>
            <pc:docMk/>
            <pc:sldMk cId="3981131698" sldId="280"/>
            <ac:picMk id="5" creationId="{98183403-75B6-A214-05D6-0E6E69868895}"/>
          </ac:picMkLst>
        </pc:picChg>
        <pc:picChg chg="del">
          <ac:chgData name="EEDF - Damien QUAEGEBEUR" userId="S::damien.quaegebeur@eedf.fr::877902aa-bc7b-4407-ac6a-4fd9dd7621f9" providerId="AD" clId="Web-{DD7F6EF3-6E64-0949-BAA7-A4C06441A9E1}" dt="2022-10-03T07:25:01.646" v="4"/>
          <ac:picMkLst>
            <pc:docMk/>
            <pc:sldMk cId="3981131698" sldId="280"/>
            <ac:picMk id="6" creationId="{5452EF4B-15FB-93B6-9816-075E6BF89FBC}"/>
          </ac:picMkLst>
        </pc:picChg>
        <pc:picChg chg="add mod">
          <ac:chgData name="EEDF - Damien QUAEGEBEUR" userId="S::damien.quaegebeur@eedf.fr::877902aa-bc7b-4407-ac6a-4fd9dd7621f9" providerId="AD" clId="Web-{DD7F6EF3-6E64-0949-BAA7-A4C06441A9E1}" dt="2022-10-03T07:28:45.857" v="21" actId="1076"/>
          <ac:picMkLst>
            <pc:docMk/>
            <pc:sldMk cId="3981131698" sldId="280"/>
            <ac:picMk id="7" creationId="{CA13A43F-099D-EC73-6659-CAD09D625338}"/>
          </ac:picMkLst>
        </pc:picChg>
      </pc:sldChg>
    </pc:docChg>
  </pc:docChgLst>
  <pc:docChgLst>
    <pc:chgData name="EEDF - Charlotte STRADY" userId="S::charlotte.strady@eedf.fr::9e4f7622-a0d2-47ac-86a7-d7fad4f85070" providerId="AD" clId="Web-{C3F7F3FE-E723-AA15-AA18-53CFA70D5E7B}"/>
    <pc:docChg chg="addSld delSld modSld">
      <pc:chgData name="EEDF - Charlotte STRADY" userId="S::charlotte.strady@eedf.fr::9e4f7622-a0d2-47ac-86a7-d7fad4f85070" providerId="AD" clId="Web-{C3F7F3FE-E723-AA15-AA18-53CFA70D5E7B}" dt="2022-09-30T10:02:10.411" v="580" actId="1076"/>
      <pc:docMkLst>
        <pc:docMk/>
      </pc:docMkLst>
      <pc:sldChg chg="modSp">
        <pc:chgData name="EEDF - Charlotte STRADY" userId="S::charlotte.strady@eedf.fr::9e4f7622-a0d2-47ac-86a7-d7fad4f85070" providerId="AD" clId="Web-{C3F7F3FE-E723-AA15-AA18-53CFA70D5E7B}" dt="2022-09-30T08:51:39.489" v="1" actId="20577"/>
        <pc:sldMkLst>
          <pc:docMk/>
          <pc:sldMk cId="58077320" sldId="268"/>
        </pc:sldMkLst>
        <pc:spChg chg="mod">
          <ac:chgData name="EEDF - Charlotte STRADY" userId="S::charlotte.strady@eedf.fr::9e4f7622-a0d2-47ac-86a7-d7fad4f85070" providerId="AD" clId="Web-{C3F7F3FE-E723-AA15-AA18-53CFA70D5E7B}" dt="2022-09-30T08:51:39.489" v="1" actId="20577"/>
          <ac:spMkLst>
            <pc:docMk/>
            <pc:sldMk cId="58077320" sldId="268"/>
            <ac:spMk id="3" creationId="{00000000-0000-0000-0000-000000000000}"/>
          </ac:spMkLst>
        </pc:spChg>
      </pc:sldChg>
      <pc:sldChg chg="addSp delSp modSp">
        <pc:chgData name="EEDF - Charlotte STRADY" userId="S::charlotte.strady@eedf.fr::9e4f7622-a0d2-47ac-86a7-d7fad4f85070" providerId="AD" clId="Web-{C3F7F3FE-E723-AA15-AA18-53CFA70D5E7B}" dt="2022-09-30T09:59:10.103" v="550" actId="1076"/>
        <pc:sldMkLst>
          <pc:docMk/>
          <pc:sldMk cId="2793672617" sldId="287"/>
        </pc:sldMkLst>
        <pc:spChg chg="mod">
          <ac:chgData name="EEDF - Charlotte STRADY" userId="S::charlotte.strady@eedf.fr::9e4f7622-a0d2-47ac-86a7-d7fad4f85070" providerId="AD" clId="Web-{C3F7F3FE-E723-AA15-AA18-53CFA70D5E7B}" dt="2022-09-30T09:58:33.602" v="541" actId="1076"/>
          <ac:spMkLst>
            <pc:docMk/>
            <pc:sldMk cId="2793672617" sldId="287"/>
            <ac:spMk id="3" creationId="{289B2DFA-1A4A-9AC8-40E8-6A35FFC647C5}"/>
          </ac:spMkLst>
        </pc:spChg>
        <pc:spChg chg="add mod">
          <ac:chgData name="EEDF - Charlotte STRADY" userId="S::charlotte.strady@eedf.fr::9e4f7622-a0d2-47ac-86a7-d7fad4f85070" providerId="AD" clId="Web-{C3F7F3FE-E723-AA15-AA18-53CFA70D5E7B}" dt="2022-09-30T09:58:38.430" v="543" actId="1076"/>
          <ac:spMkLst>
            <pc:docMk/>
            <pc:sldMk cId="2793672617" sldId="287"/>
            <ac:spMk id="8" creationId="{EE4BD019-F4BB-EDEE-FFF0-987364611457}"/>
          </ac:spMkLst>
        </pc:spChg>
        <pc:spChg chg="mod">
          <ac:chgData name="EEDF - Charlotte STRADY" userId="S::charlotte.strady@eedf.fr::9e4f7622-a0d2-47ac-86a7-d7fad4f85070" providerId="AD" clId="Web-{C3F7F3FE-E723-AA15-AA18-53CFA70D5E7B}" dt="2022-09-30T09:58:23.476" v="537" actId="1076"/>
          <ac:spMkLst>
            <pc:docMk/>
            <pc:sldMk cId="2793672617" sldId="287"/>
            <ac:spMk id="9" creationId="{B8AF8578-41C4-934C-A25F-1A95675A2542}"/>
          </ac:spMkLst>
        </pc:spChg>
        <pc:spChg chg="add mod">
          <ac:chgData name="EEDF - Charlotte STRADY" userId="S::charlotte.strady@eedf.fr::9e4f7622-a0d2-47ac-86a7-d7fad4f85070" providerId="AD" clId="Web-{C3F7F3FE-E723-AA15-AA18-53CFA70D5E7B}" dt="2022-09-30T08:55:48.748" v="159" actId="20577"/>
          <ac:spMkLst>
            <pc:docMk/>
            <pc:sldMk cId="2793672617" sldId="287"/>
            <ac:spMk id="10" creationId="{6E4BDD12-831C-F0A6-02B7-A9F6C942D55D}"/>
          </ac:spMkLst>
        </pc:spChg>
        <pc:spChg chg="add mod">
          <ac:chgData name="EEDF - Charlotte STRADY" userId="S::charlotte.strady@eedf.fr::9e4f7622-a0d2-47ac-86a7-d7fad4f85070" providerId="AD" clId="Web-{C3F7F3FE-E723-AA15-AA18-53CFA70D5E7B}" dt="2022-09-30T09:58:45.602" v="545" actId="1076"/>
          <ac:spMkLst>
            <pc:docMk/>
            <pc:sldMk cId="2793672617" sldId="287"/>
            <ac:spMk id="13" creationId="{E75FB203-BECD-158B-576E-645D705D555D}"/>
          </ac:spMkLst>
        </pc:spChg>
        <pc:spChg chg="mod">
          <ac:chgData name="EEDF - Charlotte STRADY" userId="S::charlotte.strady@eedf.fr::9e4f7622-a0d2-47ac-86a7-d7fad4f85070" providerId="AD" clId="Web-{C3F7F3FE-E723-AA15-AA18-53CFA70D5E7B}" dt="2022-09-30T09:58:28.399" v="539" actId="1076"/>
          <ac:spMkLst>
            <pc:docMk/>
            <pc:sldMk cId="2793672617" sldId="287"/>
            <ac:spMk id="14" creationId="{FA71D7DF-20DE-E97F-1AA2-3F535C4D4D28}"/>
          </ac:spMkLst>
        </pc:spChg>
        <pc:spChg chg="add mod">
          <ac:chgData name="EEDF - Charlotte STRADY" userId="S::charlotte.strady@eedf.fr::9e4f7622-a0d2-47ac-86a7-d7fad4f85070" providerId="AD" clId="Web-{C3F7F3FE-E723-AA15-AA18-53CFA70D5E7B}" dt="2022-09-30T09:58:59.665" v="548" actId="1076"/>
          <ac:spMkLst>
            <pc:docMk/>
            <pc:sldMk cId="2793672617" sldId="287"/>
            <ac:spMk id="17" creationId="{D599CC04-4407-1BD9-DE63-10CCB6F5B489}"/>
          </ac:spMkLst>
        </pc:spChg>
        <pc:spChg chg="del">
          <ac:chgData name="EEDF - Charlotte STRADY" userId="S::charlotte.strady@eedf.fr::9e4f7622-a0d2-47ac-86a7-d7fad4f85070" providerId="AD" clId="Web-{C3F7F3FE-E723-AA15-AA18-53CFA70D5E7B}" dt="2022-09-30T08:56:03.889" v="160"/>
          <ac:spMkLst>
            <pc:docMk/>
            <pc:sldMk cId="2793672617" sldId="287"/>
            <ac:spMk id="23" creationId="{F79A834E-1F02-D75B-CD86-9C78277D12C5}"/>
          </ac:spMkLst>
        </pc:spChg>
        <pc:spChg chg="del">
          <ac:chgData name="EEDF - Charlotte STRADY" userId="S::charlotte.strady@eedf.fr::9e4f7622-a0d2-47ac-86a7-d7fad4f85070" providerId="AD" clId="Web-{C3F7F3FE-E723-AA15-AA18-53CFA70D5E7B}" dt="2022-09-30T08:56:12.936" v="161"/>
          <ac:spMkLst>
            <pc:docMk/>
            <pc:sldMk cId="2793672617" sldId="287"/>
            <ac:spMk id="24" creationId="{A86E0090-CA25-BF80-4630-477002EB859B}"/>
          </ac:spMkLst>
        </pc:spChg>
        <pc:picChg chg="add mod">
          <ac:chgData name="EEDF - Charlotte STRADY" userId="S::charlotte.strady@eedf.fr::9e4f7622-a0d2-47ac-86a7-d7fad4f85070" providerId="AD" clId="Web-{C3F7F3FE-E723-AA15-AA18-53CFA70D5E7B}" dt="2022-09-30T09:58:42.118" v="544" actId="1076"/>
          <ac:picMkLst>
            <pc:docMk/>
            <pc:sldMk cId="2793672617" sldId="287"/>
            <ac:picMk id="5" creationId="{9DC790E9-4EF7-7E98-8EF3-F0D26FBE0256}"/>
          </ac:picMkLst>
        </pc:picChg>
        <pc:picChg chg="mod">
          <ac:chgData name="EEDF - Charlotte STRADY" userId="S::charlotte.strady@eedf.fr::9e4f7622-a0d2-47ac-86a7-d7fad4f85070" providerId="AD" clId="Web-{C3F7F3FE-E723-AA15-AA18-53CFA70D5E7B}" dt="2022-09-30T09:58:25.711" v="538" actId="1076"/>
          <ac:picMkLst>
            <pc:docMk/>
            <pc:sldMk cId="2793672617" sldId="287"/>
            <ac:picMk id="6" creationId="{5AC708CE-5D45-2A40-8F09-24028BE1FBAB}"/>
          </ac:picMkLst>
        </pc:picChg>
        <pc:picChg chg="mod">
          <ac:chgData name="EEDF - Charlotte STRADY" userId="S::charlotte.strady@eedf.fr::9e4f7622-a0d2-47ac-86a7-d7fad4f85070" providerId="AD" clId="Web-{C3F7F3FE-E723-AA15-AA18-53CFA70D5E7B}" dt="2022-09-30T09:58:35.743" v="542" actId="1076"/>
          <ac:picMkLst>
            <pc:docMk/>
            <pc:sldMk cId="2793672617" sldId="287"/>
            <ac:picMk id="11" creationId="{DB016438-4A71-21CB-5EE3-6C2A4E20F526}"/>
          </ac:picMkLst>
        </pc:picChg>
        <pc:picChg chg="add mod">
          <ac:chgData name="EEDF - Charlotte STRADY" userId="S::charlotte.strady@eedf.fr::9e4f7622-a0d2-47ac-86a7-d7fad4f85070" providerId="AD" clId="Web-{C3F7F3FE-E723-AA15-AA18-53CFA70D5E7B}" dt="2022-09-30T09:58:48.040" v="546" actId="1076"/>
          <ac:picMkLst>
            <pc:docMk/>
            <pc:sldMk cId="2793672617" sldId="287"/>
            <ac:picMk id="12" creationId="{15D13B97-7498-B265-0419-E249971CA7D2}"/>
          </ac:picMkLst>
        </pc:picChg>
        <pc:picChg chg="mod">
          <ac:chgData name="EEDF - Charlotte STRADY" userId="S::charlotte.strady@eedf.fr::9e4f7622-a0d2-47ac-86a7-d7fad4f85070" providerId="AD" clId="Web-{C3F7F3FE-E723-AA15-AA18-53CFA70D5E7B}" dt="2022-09-30T09:58:30.914" v="540" actId="1076"/>
          <ac:picMkLst>
            <pc:docMk/>
            <pc:sldMk cId="2793672617" sldId="287"/>
            <ac:picMk id="15" creationId="{13D9AD8F-BBC7-5033-0510-3CFE4347788A}"/>
          </ac:picMkLst>
        </pc:picChg>
        <pc:picChg chg="add mod">
          <ac:chgData name="EEDF - Charlotte STRADY" userId="S::charlotte.strady@eedf.fr::9e4f7622-a0d2-47ac-86a7-d7fad4f85070" providerId="AD" clId="Web-{C3F7F3FE-E723-AA15-AA18-53CFA70D5E7B}" dt="2022-09-30T09:59:10.103" v="550" actId="1076"/>
          <ac:picMkLst>
            <pc:docMk/>
            <pc:sldMk cId="2793672617" sldId="287"/>
            <ac:picMk id="18" creationId="{787CA933-AF35-DA71-9E0B-42FF1C6889D0}"/>
          </ac:picMkLst>
        </pc:picChg>
        <pc:picChg chg="del">
          <ac:chgData name="EEDF - Charlotte STRADY" userId="S::charlotte.strady@eedf.fr::9e4f7622-a0d2-47ac-86a7-d7fad4f85070" providerId="AD" clId="Web-{C3F7F3FE-E723-AA15-AA18-53CFA70D5E7B}" dt="2022-09-30T08:56:14.671" v="162"/>
          <ac:picMkLst>
            <pc:docMk/>
            <pc:sldMk cId="2793672617" sldId="287"/>
            <ac:picMk id="25" creationId="{7E85339B-D525-60E5-DBB3-CF3F5162AC7B}"/>
          </ac:picMkLst>
        </pc:picChg>
      </pc:sldChg>
      <pc:sldChg chg="del">
        <pc:chgData name="EEDF - Charlotte STRADY" userId="S::charlotte.strady@eedf.fr::9e4f7622-a0d2-47ac-86a7-d7fad4f85070" providerId="AD" clId="Web-{C3F7F3FE-E723-AA15-AA18-53CFA70D5E7B}" dt="2022-09-30T09:59:27.776" v="552"/>
        <pc:sldMkLst>
          <pc:docMk/>
          <pc:sldMk cId="2078523219" sldId="347"/>
        </pc:sldMkLst>
      </pc:sldChg>
      <pc:sldChg chg="del">
        <pc:chgData name="EEDF - Charlotte STRADY" userId="S::charlotte.strady@eedf.fr::9e4f7622-a0d2-47ac-86a7-d7fad4f85070" providerId="AD" clId="Web-{C3F7F3FE-E723-AA15-AA18-53CFA70D5E7B}" dt="2022-09-30T09:59:29.573" v="553"/>
        <pc:sldMkLst>
          <pc:docMk/>
          <pc:sldMk cId="1791767075" sldId="349"/>
        </pc:sldMkLst>
      </pc:sldChg>
      <pc:sldChg chg="delSp modSp add del replId">
        <pc:chgData name="EEDF - Charlotte STRADY" userId="S::charlotte.strady@eedf.fr::9e4f7622-a0d2-47ac-86a7-d7fad4f85070" providerId="AD" clId="Web-{C3F7F3FE-E723-AA15-AA18-53CFA70D5E7B}" dt="2022-09-30T09:59:12.260" v="551"/>
        <pc:sldMkLst>
          <pc:docMk/>
          <pc:sldMk cId="1892504839" sldId="362"/>
        </pc:sldMkLst>
        <pc:spChg chg="del">
          <ac:chgData name="EEDF - Charlotte STRADY" userId="S::charlotte.strady@eedf.fr::9e4f7622-a0d2-47ac-86a7-d7fad4f85070" providerId="AD" clId="Web-{C3F7F3FE-E723-AA15-AA18-53CFA70D5E7B}" dt="2022-09-30T09:00:59.290" v="373"/>
          <ac:spMkLst>
            <pc:docMk/>
            <pc:sldMk cId="1892504839" sldId="362"/>
            <ac:spMk id="3" creationId="{289B2DFA-1A4A-9AC8-40E8-6A35FFC647C5}"/>
          </ac:spMkLst>
        </pc:spChg>
        <pc:spChg chg="del">
          <ac:chgData name="EEDF - Charlotte STRADY" userId="S::charlotte.strady@eedf.fr::9e4f7622-a0d2-47ac-86a7-d7fad4f85070" providerId="AD" clId="Web-{C3F7F3FE-E723-AA15-AA18-53CFA70D5E7B}" dt="2022-09-30T09:01:01.431" v="374"/>
          <ac:spMkLst>
            <pc:docMk/>
            <pc:sldMk cId="1892504839" sldId="362"/>
            <ac:spMk id="8" creationId="{EE4BD019-F4BB-EDEE-FFF0-987364611457}"/>
          </ac:spMkLst>
        </pc:spChg>
        <pc:spChg chg="del">
          <ac:chgData name="EEDF - Charlotte STRADY" userId="S::charlotte.strady@eedf.fr::9e4f7622-a0d2-47ac-86a7-d7fad4f85070" providerId="AD" clId="Web-{C3F7F3FE-E723-AA15-AA18-53CFA70D5E7B}" dt="2022-09-30T09:00:54.384" v="369"/>
          <ac:spMkLst>
            <pc:docMk/>
            <pc:sldMk cId="1892504839" sldId="362"/>
            <ac:spMk id="9" creationId="{B8AF8578-41C4-934C-A25F-1A95675A2542}"/>
          </ac:spMkLst>
        </pc:spChg>
        <pc:spChg chg="mod">
          <ac:chgData name="EEDF - Charlotte STRADY" userId="S::charlotte.strady@eedf.fr::9e4f7622-a0d2-47ac-86a7-d7fad4f85070" providerId="AD" clId="Web-{C3F7F3FE-E723-AA15-AA18-53CFA70D5E7B}" dt="2022-09-30T09:13:57.458" v="503" actId="20577"/>
          <ac:spMkLst>
            <pc:docMk/>
            <pc:sldMk cId="1892504839" sldId="362"/>
            <ac:spMk id="13" creationId="{E75FB203-BECD-158B-576E-645D705D555D}"/>
          </ac:spMkLst>
        </pc:spChg>
        <pc:spChg chg="del mod">
          <ac:chgData name="EEDF - Charlotte STRADY" userId="S::charlotte.strady@eedf.fr::9e4f7622-a0d2-47ac-86a7-d7fad4f85070" providerId="AD" clId="Web-{C3F7F3FE-E723-AA15-AA18-53CFA70D5E7B}" dt="2022-09-30T09:00:57.602" v="372"/>
          <ac:spMkLst>
            <pc:docMk/>
            <pc:sldMk cId="1892504839" sldId="362"/>
            <ac:spMk id="14" creationId="{FA71D7DF-20DE-E97F-1AA2-3F535C4D4D28}"/>
          </ac:spMkLst>
        </pc:spChg>
        <pc:picChg chg="del">
          <ac:chgData name="EEDF - Charlotte STRADY" userId="S::charlotte.strady@eedf.fr::9e4f7622-a0d2-47ac-86a7-d7fad4f85070" providerId="AD" clId="Web-{C3F7F3FE-E723-AA15-AA18-53CFA70D5E7B}" dt="2022-09-30T09:01:04.665" v="377"/>
          <ac:picMkLst>
            <pc:docMk/>
            <pc:sldMk cId="1892504839" sldId="362"/>
            <ac:picMk id="5" creationId="{9DC790E9-4EF7-7E98-8EF3-F0D26FBE0256}"/>
          </ac:picMkLst>
        </pc:picChg>
        <pc:picChg chg="del">
          <ac:chgData name="EEDF - Charlotte STRADY" userId="S::charlotte.strady@eedf.fr::9e4f7622-a0d2-47ac-86a7-d7fad4f85070" providerId="AD" clId="Web-{C3F7F3FE-E723-AA15-AA18-53CFA70D5E7B}" dt="2022-09-30T09:01:02.790" v="375"/>
          <ac:picMkLst>
            <pc:docMk/>
            <pc:sldMk cId="1892504839" sldId="362"/>
            <ac:picMk id="6" creationId="{5AC708CE-5D45-2A40-8F09-24028BE1FBAB}"/>
          </ac:picMkLst>
        </pc:picChg>
        <pc:picChg chg="del">
          <ac:chgData name="EEDF - Charlotte STRADY" userId="S::charlotte.strady@eedf.fr::9e4f7622-a0d2-47ac-86a7-d7fad4f85070" providerId="AD" clId="Web-{C3F7F3FE-E723-AA15-AA18-53CFA70D5E7B}" dt="2022-09-30T09:01:03.712" v="376"/>
          <ac:picMkLst>
            <pc:docMk/>
            <pc:sldMk cId="1892504839" sldId="362"/>
            <ac:picMk id="11" creationId="{DB016438-4A71-21CB-5EE3-6C2A4E20F526}"/>
          </ac:picMkLst>
        </pc:picChg>
        <pc:picChg chg="mod">
          <ac:chgData name="EEDF - Charlotte STRADY" userId="S::charlotte.strady@eedf.fr::9e4f7622-a0d2-47ac-86a7-d7fad4f85070" providerId="AD" clId="Web-{C3F7F3FE-E723-AA15-AA18-53CFA70D5E7B}" dt="2022-09-30T09:01:06.384" v="378" actId="1076"/>
          <ac:picMkLst>
            <pc:docMk/>
            <pc:sldMk cId="1892504839" sldId="362"/>
            <ac:picMk id="12" creationId="{15D13B97-7498-B265-0419-E249971CA7D2}"/>
          </ac:picMkLst>
        </pc:picChg>
      </pc:sldChg>
      <pc:sldChg chg="addSp delSp modSp new">
        <pc:chgData name="EEDF - Charlotte STRADY" userId="S::charlotte.strady@eedf.fr::9e4f7622-a0d2-47ac-86a7-d7fad4f85070" providerId="AD" clId="Web-{C3F7F3FE-E723-AA15-AA18-53CFA70D5E7B}" dt="2022-09-30T10:02:10.411" v="580" actId="1076"/>
        <pc:sldMkLst>
          <pc:docMk/>
          <pc:sldMk cId="4017843185" sldId="362"/>
        </pc:sldMkLst>
        <pc:spChg chg="mod">
          <ac:chgData name="EEDF - Charlotte STRADY" userId="S::charlotte.strady@eedf.fr::9e4f7622-a0d2-47ac-86a7-d7fad4f85070" providerId="AD" clId="Web-{C3F7F3FE-E723-AA15-AA18-53CFA70D5E7B}" dt="2022-09-30T10:01:51.109" v="577" actId="20577"/>
          <ac:spMkLst>
            <pc:docMk/>
            <pc:sldMk cId="4017843185" sldId="362"/>
            <ac:spMk id="2" creationId="{18609F7B-D25F-B96D-6A71-A311D371895F}"/>
          </ac:spMkLst>
        </pc:spChg>
        <pc:spChg chg="del">
          <ac:chgData name="EEDF - Charlotte STRADY" userId="S::charlotte.strady@eedf.fr::9e4f7622-a0d2-47ac-86a7-d7fad4f85070" providerId="AD" clId="Web-{C3F7F3FE-E723-AA15-AA18-53CFA70D5E7B}" dt="2022-09-30T10:00:43.435" v="555"/>
          <ac:spMkLst>
            <pc:docMk/>
            <pc:sldMk cId="4017843185" sldId="362"/>
            <ac:spMk id="3" creationId="{49179062-8DD9-2A40-6074-CC957CA3DBAD}"/>
          </ac:spMkLst>
        </pc:spChg>
        <pc:spChg chg="add del mod">
          <ac:chgData name="EEDF - Charlotte STRADY" userId="S::charlotte.strady@eedf.fr::9e4f7622-a0d2-47ac-86a7-d7fad4f85070" providerId="AD" clId="Web-{C3F7F3FE-E723-AA15-AA18-53CFA70D5E7B}" dt="2022-09-30T10:00:46.794" v="559"/>
          <ac:spMkLst>
            <pc:docMk/>
            <pc:sldMk cId="4017843185" sldId="362"/>
            <ac:spMk id="4" creationId="{255490E2-E8AD-E2FA-396F-BE319ECD905F}"/>
          </ac:spMkLst>
        </pc:spChg>
        <pc:picChg chg="add del mod">
          <ac:chgData name="EEDF - Charlotte STRADY" userId="S::charlotte.strady@eedf.fr::9e4f7622-a0d2-47ac-86a7-d7fad4f85070" providerId="AD" clId="Web-{C3F7F3FE-E723-AA15-AA18-53CFA70D5E7B}" dt="2022-09-30T10:01:16.889" v="563"/>
          <ac:picMkLst>
            <pc:docMk/>
            <pc:sldMk cId="4017843185" sldId="362"/>
            <ac:picMk id="5" creationId="{7467C85A-E23A-21F7-2244-516FFEB71A3F}"/>
          </ac:picMkLst>
        </pc:picChg>
        <pc:picChg chg="add del mod">
          <ac:chgData name="EEDF - Charlotte STRADY" userId="S::charlotte.strady@eedf.fr::9e4f7622-a0d2-47ac-86a7-d7fad4f85070" providerId="AD" clId="Web-{C3F7F3FE-E723-AA15-AA18-53CFA70D5E7B}" dt="2022-09-30T10:01:29.062" v="565"/>
          <ac:picMkLst>
            <pc:docMk/>
            <pc:sldMk cId="4017843185" sldId="362"/>
            <ac:picMk id="6" creationId="{5F1107C3-835D-984F-84F6-BEDECD57E8E2}"/>
          </ac:picMkLst>
        </pc:picChg>
        <pc:picChg chg="add mod">
          <ac:chgData name="EEDF - Charlotte STRADY" userId="S::charlotte.strady@eedf.fr::9e4f7622-a0d2-47ac-86a7-d7fad4f85070" providerId="AD" clId="Web-{C3F7F3FE-E723-AA15-AA18-53CFA70D5E7B}" dt="2022-09-30T10:02:10.411" v="580" actId="1076"/>
          <ac:picMkLst>
            <pc:docMk/>
            <pc:sldMk cId="4017843185" sldId="362"/>
            <ac:picMk id="7" creationId="{002F2FE2-BB97-4B60-51A9-89F238E18320}"/>
          </ac:picMkLst>
        </pc:picChg>
      </pc:sldChg>
    </pc:docChg>
  </pc:docChgLst>
  <pc:docChgLst>
    <pc:chgData name="EEDF - Tiphaine PARENT" userId="S::tiphaine.parent@eedf.fr::2e2f5da0-4d4c-4022-99fe-36459d2732f5" providerId="AD" clId="Web-{B6FC0CEB-56CA-82F9-EF9A-1ACABCC74467}"/>
    <pc:docChg chg="modSld">
      <pc:chgData name="EEDF - Tiphaine PARENT" userId="S::tiphaine.parent@eedf.fr::2e2f5da0-4d4c-4022-99fe-36459d2732f5" providerId="AD" clId="Web-{B6FC0CEB-56CA-82F9-EF9A-1ACABCC74467}" dt="2022-09-30T09:02:04.989" v="795" actId="1076"/>
      <pc:docMkLst>
        <pc:docMk/>
      </pc:docMkLst>
      <pc:sldChg chg="addSp delSp modSp">
        <pc:chgData name="EEDF - Tiphaine PARENT" userId="S::tiphaine.parent@eedf.fr::2e2f5da0-4d4c-4022-99fe-36459d2732f5" providerId="AD" clId="Web-{B6FC0CEB-56CA-82F9-EF9A-1ACABCC74467}" dt="2022-09-30T09:02:04.989" v="795" actId="1076"/>
        <pc:sldMkLst>
          <pc:docMk/>
          <pc:sldMk cId="2793672617" sldId="287"/>
        </pc:sldMkLst>
        <pc:spChg chg="mod">
          <ac:chgData name="EEDF - Tiphaine PARENT" userId="S::tiphaine.parent@eedf.fr::2e2f5da0-4d4c-4022-99fe-36459d2732f5" providerId="AD" clId="Web-{B6FC0CEB-56CA-82F9-EF9A-1ACABCC74467}" dt="2022-09-30T09:02:00.005" v="793" actId="1076"/>
          <ac:spMkLst>
            <pc:docMk/>
            <pc:sldMk cId="2793672617" sldId="287"/>
            <ac:spMk id="3" creationId="{289B2DFA-1A4A-9AC8-40E8-6A35FFC647C5}"/>
          </ac:spMkLst>
        </pc:spChg>
        <pc:spChg chg="mod">
          <ac:chgData name="EEDF - Tiphaine PARENT" userId="S::tiphaine.parent@eedf.fr::2e2f5da0-4d4c-4022-99fe-36459d2732f5" providerId="AD" clId="Web-{B6FC0CEB-56CA-82F9-EF9A-1ACABCC74467}" dt="2022-09-30T09:02:04.989" v="795" actId="1076"/>
          <ac:spMkLst>
            <pc:docMk/>
            <pc:sldMk cId="2793672617" sldId="287"/>
            <ac:spMk id="8" creationId="{EE4BD019-F4BB-EDEE-FFF0-987364611457}"/>
          </ac:spMkLst>
        </pc:spChg>
        <pc:spChg chg="mod">
          <ac:chgData name="EEDF - Tiphaine PARENT" userId="S::tiphaine.parent@eedf.fr::2e2f5da0-4d4c-4022-99fe-36459d2732f5" providerId="AD" clId="Web-{B6FC0CEB-56CA-82F9-EF9A-1ACABCC74467}" dt="2022-09-30T08:57:37.716" v="532" actId="20577"/>
          <ac:spMkLst>
            <pc:docMk/>
            <pc:sldMk cId="2793672617" sldId="287"/>
            <ac:spMk id="9" creationId="{B8AF8578-41C4-934C-A25F-1A95675A2542}"/>
          </ac:spMkLst>
        </pc:spChg>
        <pc:spChg chg="mod">
          <ac:chgData name="EEDF - Tiphaine PARENT" userId="S::tiphaine.parent@eedf.fr::2e2f5da0-4d4c-4022-99fe-36459d2732f5" providerId="AD" clId="Web-{B6FC0CEB-56CA-82F9-EF9A-1ACABCC74467}" dt="2022-09-30T08:58:53.468" v="538" actId="1076"/>
          <ac:spMkLst>
            <pc:docMk/>
            <pc:sldMk cId="2793672617" sldId="287"/>
            <ac:spMk id="13" creationId="{E75FB203-BECD-158B-576E-645D705D555D}"/>
          </ac:spMkLst>
        </pc:spChg>
        <pc:spChg chg="add mod">
          <ac:chgData name="EEDF - Tiphaine PARENT" userId="S::tiphaine.parent@eedf.fr::2e2f5da0-4d4c-4022-99fe-36459d2732f5" providerId="AD" clId="Web-{B6FC0CEB-56CA-82F9-EF9A-1ACABCC74467}" dt="2022-09-30T09:01:18.175" v="784" actId="1076"/>
          <ac:spMkLst>
            <pc:docMk/>
            <pc:sldMk cId="2793672617" sldId="287"/>
            <ac:spMk id="14" creationId="{FA71D7DF-20DE-E97F-1AA2-3F535C4D4D28}"/>
          </ac:spMkLst>
        </pc:spChg>
        <pc:picChg chg="mod">
          <ac:chgData name="EEDF - Tiphaine PARENT" userId="S::tiphaine.parent@eedf.fr::2e2f5da0-4d4c-4022-99fe-36459d2732f5" providerId="AD" clId="Web-{B6FC0CEB-56CA-82F9-EF9A-1ACABCC74467}" dt="2022-09-30T09:02:04.989" v="794" actId="1076"/>
          <ac:picMkLst>
            <pc:docMk/>
            <pc:sldMk cId="2793672617" sldId="287"/>
            <ac:picMk id="5" creationId="{9DC790E9-4EF7-7E98-8EF3-F0D26FBE0256}"/>
          </ac:picMkLst>
        </pc:picChg>
        <pc:picChg chg="mod">
          <ac:chgData name="EEDF - Tiphaine PARENT" userId="S::tiphaine.parent@eedf.fr::2e2f5da0-4d4c-4022-99fe-36459d2732f5" providerId="AD" clId="Web-{B6FC0CEB-56CA-82F9-EF9A-1ACABCC74467}" dt="2022-09-30T09:01:59.989" v="792" actId="1076"/>
          <ac:picMkLst>
            <pc:docMk/>
            <pc:sldMk cId="2793672617" sldId="287"/>
            <ac:picMk id="11" creationId="{DB016438-4A71-21CB-5EE3-6C2A4E20F526}"/>
          </ac:picMkLst>
        </pc:picChg>
        <pc:picChg chg="mod">
          <ac:chgData name="EEDF - Tiphaine PARENT" userId="S::tiphaine.parent@eedf.fr::2e2f5da0-4d4c-4022-99fe-36459d2732f5" providerId="AD" clId="Web-{B6FC0CEB-56CA-82F9-EF9A-1ACABCC74467}" dt="2022-09-30T08:58:53.468" v="537" actId="1076"/>
          <ac:picMkLst>
            <pc:docMk/>
            <pc:sldMk cId="2793672617" sldId="287"/>
            <ac:picMk id="12" creationId="{15D13B97-7498-B265-0419-E249971CA7D2}"/>
          </ac:picMkLst>
        </pc:picChg>
        <pc:picChg chg="add mod">
          <ac:chgData name="EEDF - Tiphaine PARENT" userId="S::tiphaine.parent@eedf.fr::2e2f5da0-4d4c-4022-99fe-36459d2732f5" providerId="AD" clId="Web-{B6FC0CEB-56CA-82F9-EF9A-1ACABCC74467}" dt="2022-09-30T09:01:24.238" v="786" actId="1076"/>
          <ac:picMkLst>
            <pc:docMk/>
            <pc:sldMk cId="2793672617" sldId="287"/>
            <ac:picMk id="15" creationId="{13D9AD8F-BBC7-5033-0510-3CFE4347788A}"/>
          </ac:picMkLst>
        </pc:picChg>
        <pc:picChg chg="del">
          <ac:chgData name="EEDF - Tiphaine PARENT" userId="S::tiphaine.parent@eedf.fr::2e2f5da0-4d4c-4022-99fe-36459d2732f5" providerId="AD" clId="Web-{B6FC0CEB-56CA-82F9-EF9A-1ACABCC74467}" dt="2022-09-30T08:56:14.338" v="446"/>
          <ac:picMkLst>
            <pc:docMk/>
            <pc:sldMk cId="2793672617" sldId="287"/>
            <ac:picMk id="17" creationId="{05E72CF2-0D91-F24A-A0BD-ADD5F7D76359}"/>
          </ac:picMkLst>
        </pc:picChg>
      </pc:sldChg>
    </pc:docChg>
  </pc:docChgLst>
  <pc:docChgLst>
    <pc:chgData name="EEDF - Pascal Peron" userId="S::pascal.peron@eedf.fr::7d6cd763-1568-45be-bfc7-9161f64ebf96" providerId="AD" clId="Web-{EC7FFE99-0630-BC06-4A27-84794C6C13DE}"/>
    <pc:docChg chg="modSld">
      <pc:chgData name="EEDF - Pascal Peron" userId="S::pascal.peron@eedf.fr::7d6cd763-1568-45be-bfc7-9161f64ebf96" providerId="AD" clId="Web-{EC7FFE99-0630-BC06-4A27-84794C6C13DE}" dt="2022-10-07T08:23:39.896" v="114" actId="20577"/>
      <pc:docMkLst>
        <pc:docMk/>
      </pc:docMkLst>
      <pc:sldChg chg="modSp">
        <pc:chgData name="EEDF - Pascal Peron" userId="S::pascal.peron@eedf.fr::7d6cd763-1568-45be-bfc7-9161f64ebf96" providerId="AD" clId="Web-{EC7FFE99-0630-BC06-4A27-84794C6C13DE}" dt="2022-10-07T08:23:39.896" v="114" actId="20577"/>
        <pc:sldMkLst>
          <pc:docMk/>
          <pc:sldMk cId="1191629445" sldId="381"/>
        </pc:sldMkLst>
        <pc:graphicFrameChg chg="modGraphic">
          <ac:chgData name="EEDF - Pascal Peron" userId="S::pascal.peron@eedf.fr::7d6cd763-1568-45be-bfc7-9161f64ebf96" providerId="AD" clId="Web-{EC7FFE99-0630-BC06-4A27-84794C6C13DE}" dt="2022-10-07T08:23:39.896" v="114" actId="20577"/>
          <ac:graphicFrameMkLst>
            <pc:docMk/>
            <pc:sldMk cId="1191629445" sldId="381"/>
            <ac:graphicFrameMk id="4" creationId="{A2C3D18B-CE0F-80A3-295A-66279329EC0C}"/>
          </ac:graphicFrameMkLst>
        </pc:graphicFrameChg>
      </pc:sldChg>
    </pc:docChg>
  </pc:docChgLst>
  <pc:docChgLst>
    <pc:chgData name="EEDF - Damien QUAEGEBEUR" userId="S::damien.quaegebeur@eedf.fr::877902aa-bc7b-4407-ac6a-4fd9dd7621f9" providerId="AD" clId="Web-{3C35885B-B090-1D7C-2FC1-88A786CDF27E}"/>
    <pc:docChg chg="addSld modSld sldOrd">
      <pc:chgData name="EEDF - Damien QUAEGEBEUR" userId="S::damien.quaegebeur@eedf.fr::877902aa-bc7b-4407-ac6a-4fd9dd7621f9" providerId="AD" clId="Web-{3C35885B-B090-1D7C-2FC1-88A786CDF27E}" dt="2022-10-06T12:15:08.431" v="7" actId="14100"/>
      <pc:docMkLst>
        <pc:docMk/>
      </pc:docMkLst>
      <pc:sldChg chg="addSp delSp modSp new ord">
        <pc:chgData name="EEDF - Damien QUAEGEBEUR" userId="S::damien.quaegebeur@eedf.fr::877902aa-bc7b-4407-ac6a-4fd9dd7621f9" providerId="AD" clId="Web-{3C35885B-B090-1D7C-2FC1-88A786CDF27E}" dt="2022-10-06T12:15:08.431" v="7" actId="14100"/>
        <pc:sldMkLst>
          <pc:docMk/>
          <pc:sldMk cId="2451786472" sldId="378"/>
        </pc:sldMkLst>
        <pc:spChg chg="del">
          <ac:chgData name="EEDF - Damien QUAEGEBEUR" userId="S::damien.quaegebeur@eedf.fr::877902aa-bc7b-4407-ac6a-4fd9dd7621f9" providerId="AD" clId="Web-{3C35885B-B090-1D7C-2FC1-88A786CDF27E}" dt="2022-10-06T12:14:20.351" v="3"/>
          <ac:spMkLst>
            <pc:docMk/>
            <pc:sldMk cId="2451786472" sldId="378"/>
            <ac:spMk id="2" creationId="{F1D68965-1EB0-BC09-5A41-5B090C6783D9}"/>
          </ac:spMkLst>
        </pc:spChg>
        <pc:spChg chg="del">
          <ac:chgData name="EEDF - Damien QUAEGEBEUR" userId="S::damien.quaegebeur@eedf.fr::877902aa-bc7b-4407-ac6a-4fd9dd7621f9" providerId="AD" clId="Web-{3C35885B-B090-1D7C-2FC1-88A786CDF27E}" dt="2022-10-06T12:14:17.070" v="2"/>
          <ac:spMkLst>
            <pc:docMk/>
            <pc:sldMk cId="2451786472" sldId="378"/>
            <ac:spMk id="3" creationId="{B934B759-8D0B-99F8-746C-FBA2878EC3CC}"/>
          </ac:spMkLst>
        </pc:spChg>
        <pc:picChg chg="add mod">
          <ac:chgData name="EEDF - Damien QUAEGEBEUR" userId="S::damien.quaegebeur@eedf.fr::877902aa-bc7b-4407-ac6a-4fd9dd7621f9" providerId="AD" clId="Web-{3C35885B-B090-1D7C-2FC1-88A786CDF27E}" dt="2022-10-06T12:15:08.431" v="7" actId="14100"/>
          <ac:picMkLst>
            <pc:docMk/>
            <pc:sldMk cId="2451786472" sldId="378"/>
            <ac:picMk id="4" creationId="{1D9A2D17-9438-63C9-4403-85409BDDCDA7}"/>
          </ac:picMkLst>
        </pc:picChg>
      </pc:sldChg>
    </pc:docChg>
  </pc:docChgLst>
  <pc:docChgLst>
    <pc:chgData name="EEDF - Pascal Peron" userId="S::pascal.peron@eedf.fr::7d6cd763-1568-45be-bfc7-9161f64ebf96" providerId="AD" clId="Web-{90890AFC-04C9-AFBE-A678-97FF24D359DF}"/>
    <pc:docChg chg="modSld">
      <pc:chgData name="EEDF - Pascal Peron" userId="S::pascal.peron@eedf.fr::7d6cd763-1568-45be-bfc7-9161f64ebf96" providerId="AD" clId="Web-{90890AFC-04C9-AFBE-A678-97FF24D359DF}" dt="2022-10-07T07:39:07.494" v="71" actId="20577"/>
      <pc:docMkLst>
        <pc:docMk/>
      </pc:docMkLst>
      <pc:sldChg chg="modSp">
        <pc:chgData name="EEDF - Pascal Peron" userId="S::pascal.peron@eedf.fr::7d6cd763-1568-45be-bfc7-9161f64ebf96" providerId="AD" clId="Web-{90890AFC-04C9-AFBE-A678-97FF24D359DF}" dt="2022-10-07T07:37:37.475" v="63" actId="20577"/>
        <pc:sldMkLst>
          <pc:docMk/>
          <pc:sldMk cId="2480152580" sldId="365"/>
        </pc:sldMkLst>
        <pc:spChg chg="mod">
          <ac:chgData name="EEDF - Pascal Peron" userId="S::pascal.peron@eedf.fr::7d6cd763-1568-45be-bfc7-9161f64ebf96" providerId="AD" clId="Web-{90890AFC-04C9-AFBE-A678-97FF24D359DF}" dt="2022-10-07T07:37:37.475" v="63" actId="20577"/>
          <ac:spMkLst>
            <pc:docMk/>
            <pc:sldMk cId="2480152580" sldId="365"/>
            <ac:spMk id="3" creationId="{40003A09-7022-2C5A-171B-67EEF57182FF}"/>
          </ac:spMkLst>
        </pc:spChg>
      </pc:sldChg>
      <pc:sldChg chg="modSp">
        <pc:chgData name="EEDF - Pascal Peron" userId="S::pascal.peron@eedf.fr::7d6cd763-1568-45be-bfc7-9161f64ebf96" providerId="AD" clId="Web-{90890AFC-04C9-AFBE-A678-97FF24D359DF}" dt="2022-10-07T07:39:07.494" v="71" actId="20577"/>
        <pc:sldMkLst>
          <pc:docMk/>
          <pc:sldMk cId="1191629445" sldId="381"/>
        </pc:sldMkLst>
        <pc:graphicFrameChg chg="modGraphic">
          <ac:chgData name="EEDF - Pascal Peron" userId="S::pascal.peron@eedf.fr::7d6cd763-1568-45be-bfc7-9161f64ebf96" providerId="AD" clId="Web-{90890AFC-04C9-AFBE-A678-97FF24D359DF}" dt="2022-10-07T07:39:07.494" v="71" actId="20577"/>
          <ac:graphicFrameMkLst>
            <pc:docMk/>
            <pc:sldMk cId="1191629445" sldId="381"/>
            <ac:graphicFrameMk id="4" creationId="{A2C3D18B-CE0F-80A3-295A-66279329EC0C}"/>
          </ac:graphicFrameMkLst>
        </pc:graphicFrameChg>
      </pc:sldChg>
    </pc:docChg>
  </pc:docChgLst>
  <pc:docChgLst>
    <pc:chgData name="EEDF - Damien QUAEGEBEUR" userId="S::damien.quaegebeur@eedf.fr::877902aa-bc7b-4407-ac6a-4fd9dd7621f9" providerId="AD" clId="Web-{667A8AC1-5972-A2A3-798F-817E68137373}"/>
    <pc:docChg chg="delSld">
      <pc:chgData name="EEDF - Damien QUAEGEBEUR" userId="S::damien.quaegebeur@eedf.fr::877902aa-bc7b-4407-ac6a-4fd9dd7621f9" providerId="AD" clId="Web-{667A8AC1-5972-A2A3-798F-817E68137373}" dt="2022-10-07T13:05:03.409" v="0"/>
      <pc:docMkLst>
        <pc:docMk/>
      </pc:docMkLst>
      <pc:sldChg chg="del">
        <pc:chgData name="EEDF - Damien QUAEGEBEUR" userId="S::damien.quaegebeur@eedf.fr::877902aa-bc7b-4407-ac6a-4fd9dd7621f9" providerId="AD" clId="Web-{667A8AC1-5972-A2A3-798F-817E68137373}" dt="2022-10-07T13:05:03.409" v="0"/>
        <pc:sldMkLst>
          <pc:docMk/>
          <pc:sldMk cId="1894680752" sldId="404"/>
        </pc:sldMkLst>
      </pc:sldChg>
    </pc:docChg>
  </pc:docChgLst>
  <pc:docChgLst>
    <pc:chgData name="Isabelle SCHMITT" userId="S::isabelle.schmitt@eedf.fr::a6a47007-7a5b-4184-b2d5-eede63677b1d" providerId="AD" clId="Web-{CD87F31A-984E-DA8B-3B67-02F3ED6A1199}"/>
    <pc:docChg chg="modSld">
      <pc:chgData name="Isabelle SCHMITT" userId="S::isabelle.schmitt@eedf.fr::a6a47007-7a5b-4184-b2d5-eede63677b1d" providerId="AD" clId="Web-{CD87F31A-984E-DA8B-3B67-02F3ED6A1199}" dt="2022-09-30T12:14:47.021" v="3" actId="1076"/>
      <pc:docMkLst>
        <pc:docMk/>
      </pc:docMkLst>
      <pc:sldChg chg="modSp">
        <pc:chgData name="Isabelle SCHMITT" userId="S::isabelle.schmitt@eedf.fr::a6a47007-7a5b-4184-b2d5-eede63677b1d" providerId="AD" clId="Web-{CD87F31A-984E-DA8B-3B67-02F3ED6A1199}" dt="2022-09-30T12:14:47.021" v="3" actId="1076"/>
        <pc:sldMkLst>
          <pc:docMk/>
          <pc:sldMk cId="2428984761" sldId="276"/>
        </pc:sldMkLst>
        <pc:picChg chg="mod">
          <ac:chgData name="Isabelle SCHMITT" userId="S::isabelle.schmitt@eedf.fr::a6a47007-7a5b-4184-b2d5-eede63677b1d" providerId="AD" clId="Web-{CD87F31A-984E-DA8B-3B67-02F3ED6A1199}" dt="2022-09-30T12:14:47.021" v="3" actId="1076"/>
          <ac:picMkLst>
            <pc:docMk/>
            <pc:sldMk cId="2428984761" sldId="276"/>
            <ac:picMk id="4" creationId="{386945E6-6201-73CF-5A5D-34CF1B5E4B0F}"/>
          </ac:picMkLst>
        </pc:picChg>
      </pc:sldChg>
    </pc:docChg>
  </pc:docChgLst>
  <pc:docChgLst>
    <pc:chgData name="EEDF - Damien QUAEGEBEUR" userId="S::damien.quaegebeur@eedf.fr::877902aa-bc7b-4407-ac6a-4fd9dd7621f9" providerId="AD" clId="Web-{570C6AB9-6C83-300E-59A0-CD72158D3DA3}"/>
    <pc:docChg chg="modSld">
      <pc:chgData name="EEDF - Damien QUAEGEBEUR" userId="S::damien.quaegebeur@eedf.fr::877902aa-bc7b-4407-ac6a-4fd9dd7621f9" providerId="AD" clId="Web-{570C6AB9-6C83-300E-59A0-CD72158D3DA3}" dt="2022-10-08T06:40:50.377" v="12" actId="14100"/>
      <pc:docMkLst>
        <pc:docMk/>
      </pc:docMkLst>
      <pc:sldChg chg="addSp delSp modSp">
        <pc:chgData name="EEDF - Damien QUAEGEBEUR" userId="S::damien.quaegebeur@eedf.fr::877902aa-bc7b-4407-ac6a-4fd9dd7621f9" providerId="AD" clId="Web-{570C6AB9-6C83-300E-59A0-CD72158D3DA3}" dt="2022-10-08T06:38:12.717" v="7" actId="14100"/>
        <pc:sldMkLst>
          <pc:docMk/>
          <pc:sldMk cId="1320122566" sldId="277"/>
        </pc:sldMkLst>
        <pc:graphicFrameChg chg="add del mod">
          <ac:chgData name="EEDF - Damien QUAEGEBEUR" userId="S::damien.quaegebeur@eedf.fr::877902aa-bc7b-4407-ac6a-4fd9dd7621f9" providerId="AD" clId="Web-{570C6AB9-6C83-300E-59A0-CD72158D3DA3}" dt="2022-10-08T06:37:28.373" v="2"/>
          <ac:graphicFrameMkLst>
            <pc:docMk/>
            <pc:sldMk cId="1320122566" sldId="277"/>
            <ac:graphicFrameMk id="4" creationId="{DDD6C364-AAA3-39A2-E84B-A62B923CD439}"/>
          </ac:graphicFrameMkLst>
        </pc:graphicFrameChg>
        <pc:picChg chg="del">
          <ac:chgData name="EEDF - Damien QUAEGEBEUR" userId="S::damien.quaegebeur@eedf.fr::877902aa-bc7b-4407-ac6a-4fd9dd7621f9" providerId="AD" clId="Web-{570C6AB9-6C83-300E-59A0-CD72158D3DA3}" dt="2022-10-08T06:37:22.591" v="0"/>
          <ac:picMkLst>
            <pc:docMk/>
            <pc:sldMk cId="1320122566" sldId="277"/>
            <ac:picMk id="5" creationId="{DF135363-0439-3B40-5771-A15D766E962D}"/>
          </ac:picMkLst>
        </pc:picChg>
        <pc:picChg chg="add mod">
          <ac:chgData name="EEDF - Damien QUAEGEBEUR" userId="S::damien.quaegebeur@eedf.fr::877902aa-bc7b-4407-ac6a-4fd9dd7621f9" providerId="AD" clId="Web-{570C6AB9-6C83-300E-59A0-CD72158D3DA3}" dt="2022-10-08T06:38:12.717" v="7" actId="14100"/>
          <ac:picMkLst>
            <pc:docMk/>
            <pc:sldMk cId="1320122566" sldId="277"/>
            <ac:picMk id="6" creationId="{F1854258-7CA3-CCD1-77B8-34EA6237E9A0}"/>
          </ac:picMkLst>
        </pc:picChg>
      </pc:sldChg>
      <pc:sldChg chg="addSp delSp modSp">
        <pc:chgData name="EEDF - Damien QUAEGEBEUR" userId="S::damien.quaegebeur@eedf.fr::877902aa-bc7b-4407-ac6a-4fd9dd7621f9" providerId="AD" clId="Web-{570C6AB9-6C83-300E-59A0-CD72158D3DA3}" dt="2022-10-08T06:40:50.377" v="12" actId="14100"/>
        <pc:sldMkLst>
          <pc:docMk/>
          <pc:sldMk cId="3981131698" sldId="280"/>
        </pc:sldMkLst>
        <pc:picChg chg="add mod">
          <ac:chgData name="EEDF - Damien QUAEGEBEUR" userId="S::damien.quaegebeur@eedf.fr::877902aa-bc7b-4407-ac6a-4fd9dd7621f9" providerId="AD" clId="Web-{570C6AB9-6C83-300E-59A0-CD72158D3DA3}" dt="2022-10-08T06:40:50.377" v="12" actId="14100"/>
          <ac:picMkLst>
            <pc:docMk/>
            <pc:sldMk cId="3981131698" sldId="280"/>
            <ac:picMk id="3" creationId="{BF77C360-8A5C-BF04-FD7B-EFCA5D61E86D}"/>
          </ac:picMkLst>
        </pc:picChg>
        <pc:picChg chg="del">
          <ac:chgData name="EEDF - Damien QUAEGEBEUR" userId="S::damien.quaegebeur@eedf.fr::877902aa-bc7b-4407-ac6a-4fd9dd7621f9" providerId="AD" clId="Web-{570C6AB9-6C83-300E-59A0-CD72158D3DA3}" dt="2022-10-08T06:40:17.892" v="8"/>
          <ac:picMkLst>
            <pc:docMk/>
            <pc:sldMk cId="3981131698" sldId="280"/>
            <ac:picMk id="9" creationId="{C78A5DCD-C4DE-9A24-AA36-7EAFE2FB593A}"/>
          </ac:picMkLst>
        </pc:picChg>
      </pc:sldChg>
    </pc:docChg>
  </pc:docChgLst>
  <pc:docChgLst>
    <pc:chgData name="EEDF - Pascal Peron" userId="S::pascal.peron@eedf.fr::7d6cd763-1568-45be-bfc7-9161f64ebf96" providerId="AD" clId="Web-{AD69725E-ED7B-6FEC-F864-EC143F4CB56E}"/>
    <pc:docChg chg="addSld delSld modSld">
      <pc:chgData name="EEDF - Pascal Peron" userId="S::pascal.peron@eedf.fr::7d6cd763-1568-45be-bfc7-9161f64ebf96" providerId="AD" clId="Web-{AD69725E-ED7B-6FEC-F864-EC143F4CB56E}" dt="2022-10-07T07:22:09.638" v="1940" actId="20577"/>
      <pc:docMkLst>
        <pc:docMk/>
      </pc:docMkLst>
      <pc:sldChg chg="delSp modSp">
        <pc:chgData name="EEDF - Pascal Peron" userId="S::pascal.peron@eedf.fr::7d6cd763-1568-45be-bfc7-9161f64ebf96" providerId="AD" clId="Web-{AD69725E-ED7B-6FEC-F864-EC143F4CB56E}" dt="2022-10-07T06:46:20.103" v="608" actId="20577"/>
        <pc:sldMkLst>
          <pc:docMk/>
          <pc:sldMk cId="3544204881" sldId="339"/>
        </pc:sldMkLst>
        <pc:spChg chg="mod">
          <ac:chgData name="EEDF - Pascal Peron" userId="S::pascal.peron@eedf.fr::7d6cd763-1568-45be-bfc7-9161f64ebf96" providerId="AD" clId="Web-{AD69725E-ED7B-6FEC-F864-EC143F4CB56E}" dt="2022-10-07T06:43:28.410" v="532" actId="20577"/>
          <ac:spMkLst>
            <pc:docMk/>
            <pc:sldMk cId="3544204881" sldId="339"/>
            <ac:spMk id="2" creationId="{A5009199-2AFA-40C0-9E24-B94D9BF506BF}"/>
          </ac:spMkLst>
        </pc:spChg>
        <pc:spChg chg="mod">
          <ac:chgData name="EEDF - Pascal Peron" userId="S::pascal.peron@eedf.fr::7d6cd763-1568-45be-bfc7-9161f64ebf96" providerId="AD" clId="Web-{AD69725E-ED7B-6FEC-F864-EC143F4CB56E}" dt="2022-10-07T06:46:20.103" v="608" actId="20577"/>
          <ac:spMkLst>
            <pc:docMk/>
            <pc:sldMk cId="3544204881" sldId="339"/>
            <ac:spMk id="3" creationId="{175D56AE-AA12-4B35-8321-10A8F4D7C9F4}"/>
          </ac:spMkLst>
        </pc:spChg>
        <pc:picChg chg="del">
          <ac:chgData name="EEDF - Pascal Peron" userId="S::pascal.peron@eedf.fr::7d6cd763-1568-45be-bfc7-9161f64ebf96" providerId="AD" clId="Web-{AD69725E-ED7B-6FEC-F864-EC143F4CB56E}" dt="2022-10-07T06:43:07.207" v="524"/>
          <ac:picMkLst>
            <pc:docMk/>
            <pc:sldMk cId="3544204881" sldId="339"/>
            <ac:picMk id="6" creationId="{22598045-F725-19F6-A44B-DF9FFA4D2262}"/>
          </ac:picMkLst>
        </pc:picChg>
        <pc:picChg chg="del">
          <ac:chgData name="EEDF - Pascal Peron" userId="S::pascal.peron@eedf.fr::7d6cd763-1568-45be-bfc7-9161f64ebf96" providerId="AD" clId="Web-{AD69725E-ED7B-6FEC-F864-EC143F4CB56E}" dt="2022-10-07T06:43:09.347" v="525"/>
          <ac:picMkLst>
            <pc:docMk/>
            <pc:sldMk cId="3544204881" sldId="339"/>
            <ac:picMk id="7" creationId="{275B46DB-F7C0-63E6-53DF-3558455E495D}"/>
          </ac:picMkLst>
        </pc:picChg>
        <pc:picChg chg="del">
          <ac:chgData name="EEDF - Pascal Peron" userId="S::pascal.peron@eedf.fr::7d6cd763-1568-45be-bfc7-9161f64ebf96" providerId="AD" clId="Web-{AD69725E-ED7B-6FEC-F864-EC143F4CB56E}" dt="2022-10-07T06:43:15.238" v="526"/>
          <ac:picMkLst>
            <pc:docMk/>
            <pc:sldMk cId="3544204881" sldId="339"/>
            <ac:picMk id="8" creationId="{CC25AB07-7EC0-12B2-3D2B-445F78AE11FE}"/>
          </ac:picMkLst>
        </pc:picChg>
      </pc:sldChg>
      <pc:sldChg chg="addSp modSp">
        <pc:chgData name="EEDF - Pascal Peron" userId="S::pascal.peron@eedf.fr::7d6cd763-1568-45be-bfc7-9161f64ebf96" providerId="AD" clId="Web-{AD69725E-ED7B-6FEC-F864-EC143F4CB56E}" dt="2022-10-07T06:48:53.842" v="622" actId="20577"/>
        <pc:sldMkLst>
          <pc:docMk/>
          <pc:sldMk cId="2480152580" sldId="365"/>
        </pc:sldMkLst>
        <pc:spChg chg="mod">
          <ac:chgData name="EEDF - Pascal Peron" userId="S::pascal.peron@eedf.fr::7d6cd763-1568-45be-bfc7-9161f64ebf96" providerId="AD" clId="Web-{AD69725E-ED7B-6FEC-F864-EC143F4CB56E}" dt="2022-10-07T06:47:42.278" v="618" actId="14100"/>
          <ac:spMkLst>
            <pc:docMk/>
            <pc:sldMk cId="2480152580" sldId="365"/>
            <ac:spMk id="3" creationId="{40003A09-7022-2C5A-171B-67EEF57182FF}"/>
          </ac:spMkLst>
        </pc:spChg>
        <pc:spChg chg="add mod">
          <ac:chgData name="EEDF - Pascal Peron" userId="S::pascal.peron@eedf.fr::7d6cd763-1568-45be-bfc7-9161f64ebf96" providerId="AD" clId="Web-{AD69725E-ED7B-6FEC-F864-EC143F4CB56E}" dt="2022-10-07T06:48:53.842" v="622" actId="20577"/>
          <ac:spMkLst>
            <pc:docMk/>
            <pc:sldMk cId="2480152580" sldId="365"/>
            <ac:spMk id="5" creationId="{DFFBA649-C1F1-29EB-6E1D-C57697B7C8EA}"/>
          </ac:spMkLst>
        </pc:spChg>
      </pc:sldChg>
      <pc:sldChg chg="modSp new del">
        <pc:chgData name="EEDF - Pascal Peron" userId="S::pascal.peron@eedf.fr::7d6cd763-1568-45be-bfc7-9161f64ebf96" providerId="AD" clId="Web-{AD69725E-ED7B-6FEC-F864-EC143F4CB56E}" dt="2022-10-07T06:50:09.313" v="623"/>
        <pc:sldMkLst>
          <pc:docMk/>
          <pc:sldMk cId="2709016350" sldId="379"/>
        </pc:sldMkLst>
        <pc:spChg chg="mod">
          <ac:chgData name="EEDF - Pascal Peron" userId="S::pascal.peron@eedf.fr::7d6cd763-1568-45be-bfc7-9161f64ebf96" providerId="AD" clId="Web-{AD69725E-ED7B-6FEC-F864-EC143F4CB56E}" dt="2022-10-07T06:46:35.166" v="613" actId="20577"/>
          <ac:spMkLst>
            <pc:docMk/>
            <pc:sldMk cId="2709016350" sldId="379"/>
            <ac:spMk id="2" creationId="{B45E4FFF-AA14-B0B7-D699-00282C803262}"/>
          </ac:spMkLst>
        </pc:spChg>
      </pc:sldChg>
      <pc:sldChg chg="delSp modSp add replId">
        <pc:chgData name="EEDF - Pascal Peron" userId="S::pascal.peron@eedf.fr::7d6cd763-1568-45be-bfc7-9161f64ebf96" providerId="AD" clId="Web-{AD69725E-ED7B-6FEC-F864-EC143F4CB56E}" dt="2022-10-07T06:46:03.103" v="605" actId="20577"/>
        <pc:sldMkLst>
          <pc:docMk/>
          <pc:sldMk cId="2292977289" sldId="380"/>
        </pc:sldMkLst>
        <pc:spChg chg="mod">
          <ac:chgData name="EEDF - Pascal Peron" userId="S::pascal.peron@eedf.fr::7d6cd763-1568-45be-bfc7-9161f64ebf96" providerId="AD" clId="Web-{AD69725E-ED7B-6FEC-F864-EC143F4CB56E}" dt="2022-10-07T06:46:03.103" v="605" actId="20577"/>
          <ac:spMkLst>
            <pc:docMk/>
            <pc:sldMk cId="2292977289" sldId="380"/>
            <ac:spMk id="2" creationId="{A5009199-2AFA-40C0-9E24-B94D9BF506BF}"/>
          </ac:spMkLst>
        </pc:spChg>
        <pc:spChg chg="mod">
          <ac:chgData name="EEDF - Pascal Peron" userId="S::pascal.peron@eedf.fr::7d6cd763-1568-45be-bfc7-9161f64ebf96" providerId="AD" clId="Web-{AD69725E-ED7B-6FEC-F864-EC143F4CB56E}" dt="2022-10-07T06:45:50.415" v="600" actId="20577"/>
          <ac:spMkLst>
            <pc:docMk/>
            <pc:sldMk cId="2292977289" sldId="380"/>
            <ac:spMk id="3" creationId="{175D56AE-AA12-4B35-8321-10A8F4D7C9F4}"/>
          </ac:spMkLst>
        </pc:spChg>
        <pc:picChg chg="del">
          <ac:chgData name="EEDF - Pascal Peron" userId="S::pascal.peron@eedf.fr::7d6cd763-1568-45be-bfc7-9161f64ebf96" providerId="AD" clId="Web-{AD69725E-ED7B-6FEC-F864-EC143F4CB56E}" dt="2022-10-07T06:43:35.254" v="533"/>
          <ac:picMkLst>
            <pc:docMk/>
            <pc:sldMk cId="2292977289" sldId="380"/>
            <ac:picMk id="6" creationId="{22598045-F725-19F6-A44B-DF9FFA4D2262}"/>
          </ac:picMkLst>
        </pc:picChg>
        <pc:picChg chg="del">
          <ac:chgData name="EEDF - Pascal Peron" userId="S::pascal.peron@eedf.fr::7d6cd763-1568-45be-bfc7-9161f64ebf96" providerId="AD" clId="Web-{AD69725E-ED7B-6FEC-F864-EC143F4CB56E}" dt="2022-10-07T06:43:37.458" v="534"/>
          <ac:picMkLst>
            <pc:docMk/>
            <pc:sldMk cId="2292977289" sldId="380"/>
            <ac:picMk id="7" creationId="{275B46DB-F7C0-63E6-53DF-3558455E495D}"/>
          </ac:picMkLst>
        </pc:picChg>
        <pc:picChg chg="del">
          <ac:chgData name="EEDF - Pascal Peron" userId="S::pascal.peron@eedf.fr::7d6cd763-1568-45be-bfc7-9161f64ebf96" providerId="AD" clId="Web-{AD69725E-ED7B-6FEC-F864-EC143F4CB56E}" dt="2022-10-07T06:43:39.692" v="535"/>
          <ac:picMkLst>
            <pc:docMk/>
            <pc:sldMk cId="2292977289" sldId="380"/>
            <ac:picMk id="8" creationId="{CC25AB07-7EC0-12B2-3D2B-445F78AE11FE}"/>
          </ac:picMkLst>
        </pc:picChg>
      </pc:sldChg>
      <pc:sldChg chg="addSp modSp add replId">
        <pc:chgData name="EEDF - Pascal Peron" userId="S::pascal.peron@eedf.fr::7d6cd763-1568-45be-bfc7-9161f64ebf96" providerId="AD" clId="Web-{AD69725E-ED7B-6FEC-F864-EC143F4CB56E}" dt="2022-10-07T07:22:09.638" v="1940" actId="20577"/>
        <pc:sldMkLst>
          <pc:docMk/>
          <pc:sldMk cId="1191629445" sldId="381"/>
        </pc:sldMkLst>
        <pc:spChg chg="mod">
          <ac:chgData name="EEDF - Pascal Peron" userId="S::pascal.peron@eedf.fr::7d6cd763-1568-45be-bfc7-9161f64ebf96" providerId="AD" clId="Web-{AD69725E-ED7B-6FEC-F864-EC143F4CB56E}" dt="2022-10-07T07:16:02.205" v="1800" actId="20577"/>
          <ac:spMkLst>
            <pc:docMk/>
            <pc:sldMk cId="1191629445" sldId="381"/>
            <ac:spMk id="2" creationId="{A5009199-2AFA-40C0-9E24-B94D9BF506BF}"/>
          </ac:spMkLst>
        </pc:spChg>
        <pc:spChg chg="mod">
          <ac:chgData name="EEDF - Pascal Peron" userId="S::pascal.peron@eedf.fr::7d6cd763-1568-45be-bfc7-9161f64ebf96" providerId="AD" clId="Web-{AD69725E-ED7B-6FEC-F864-EC143F4CB56E}" dt="2022-10-07T07:14:23.014" v="1754" actId="20577"/>
          <ac:spMkLst>
            <pc:docMk/>
            <pc:sldMk cId="1191629445" sldId="381"/>
            <ac:spMk id="3" creationId="{175D56AE-AA12-4B35-8321-10A8F4D7C9F4}"/>
          </ac:spMkLst>
        </pc:spChg>
        <pc:graphicFrameChg chg="add mod modGraphic">
          <ac:chgData name="EEDF - Pascal Peron" userId="S::pascal.peron@eedf.fr::7d6cd763-1568-45be-bfc7-9161f64ebf96" providerId="AD" clId="Web-{AD69725E-ED7B-6FEC-F864-EC143F4CB56E}" dt="2022-10-07T07:22:09.638" v="1940" actId="20577"/>
          <ac:graphicFrameMkLst>
            <pc:docMk/>
            <pc:sldMk cId="1191629445" sldId="381"/>
            <ac:graphicFrameMk id="4" creationId="{A2C3D18B-CE0F-80A3-295A-66279329EC0C}"/>
          </ac:graphicFrameMkLst>
        </pc:graphicFrameChg>
      </pc:sldChg>
      <pc:sldChg chg="modSp add del replId">
        <pc:chgData name="EEDF - Pascal Peron" userId="S::pascal.peron@eedf.fr::7d6cd763-1568-45be-bfc7-9161f64ebf96" providerId="AD" clId="Web-{AD69725E-ED7B-6FEC-F864-EC143F4CB56E}" dt="2022-10-07T06:51:29.769" v="669"/>
        <pc:sldMkLst>
          <pc:docMk/>
          <pc:sldMk cId="2607503769" sldId="381"/>
        </pc:sldMkLst>
        <pc:spChg chg="mod">
          <ac:chgData name="EEDF - Pascal Peron" userId="S::pascal.peron@eedf.fr::7d6cd763-1568-45be-bfc7-9161f64ebf96" providerId="AD" clId="Web-{AD69725E-ED7B-6FEC-F864-EC143F4CB56E}" dt="2022-10-07T06:51:16.831" v="666" actId="20577"/>
          <ac:spMkLst>
            <pc:docMk/>
            <pc:sldMk cId="2607503769" sldId="381"/>
            <ac:spMk id="2" creationId="{A5009199-2AFA-40C0-9E24-B94D9BF506BF}"/>
          </ac:spMkLst>
        </pc:spChg>
        <pc:spChg chg="mod">
          <ac:chgData name="EEDF - Pascal Peron" userId="S::pascal.peron@eedf.fr::7d6cd763-1568-45be-bfc7-9161f64ebf96" providerId="AD" clId="Web-{AD69725E-ED7B-6FEC-F864-EC143F4CB56E}" dt="2022-10-07T06:50:56.518" v="644" actId="20577"/>
          <ac:spMkLst>
            <pc:docMk/>
            <pc:sldMk cId="2607503769" sldId="381"/>
            <ac:spMk id="3" creationId="{175D56AE-AA12-4B35-8321-10A8F4D7C9F4}"/>
          </ac:spMkLst>
        </pc:spChg>
      </pc:sldChg>
      <pc:sldChg chg="add del replId">
        <pc:chgData name="EEDF - Pascal Peron" userId="S::pascal.peron@eedf.fr::7d6cd763-1568-45be-bfc7-9161f64ebf96" providerId="AD" clId="Web-{AD69725E-ED7B-6FEC-F864-EC143F4CB56E}" dt="2022-10-07T06:51:27.128" v="668"/>
        <pc:sldMkLst>
          <pc:docMk/>
          <pc:sldMk cId="196249459" sldId="382"/>
        </pc:sldMkLst>
      </pc:sldChg>
    </pc:docChg>
  </pc:docChgLst>
  <pc:docChgLst>
    <pc:chgData name="Isabelle SCHMITT" userId="S::isabelle.schmitt@eedf.fr::a6a47007-7a5b-4184-b2d5-eede63677b1d" providerId="AD" clId="Web-{54CE9915-63EA-B45F-7665-1623384FB40E}"/>
    <pc:docChg chg="modSld">
      <pc:chgData name="Isabelle SCHMITT" userId="S::isabelle.schmitt@eedf.fr::a6a47007-7a5b-4184-b2d5-eede63677b1d" providerId="AD" clId="Web-{54CE9915-63EA-B45F-7665-1623384FB40E}" dt="2022-10-06T07:26:38.772" v="165" actId="14100"/>
      <pc:docMkLst>
        <pc:docMk/>
      </pc:docMkLst>
      <pc:sldChg chg="addSp modSp">
        <pc:chgData name="Isabelle SCHMITT" userId="S::isabelle.schmitt@eedf.fr::a6a47007-7a5b-4184-b2d5-eede63677b1d" providerId="AD" clId="Web-{54CE9915-63EA-B45F-7665-1623384FB40E}" dt="2022-10-06T07:26:38.772" v="165" actId="14100"/>
        <pc:sldMkLst>
          <pc:docMk/>
          <pc:sldMk cId="2428984761" sldId="276"/>
        </pc:sldMkLst>
        <pc:spChg chg="mod">
          <ac:chgData name="Isabelle SCHMITT" userId="S::isabelle.schmitt@eedf.fr::a6a47007-7a5b-4184-b2d5-eede63677b1d" providerId="AD" clId="Web-{54CE9915-63EA-B45F-7665-1623384FB40E}" dt="2022-10-06T07:26:38.772" v="165" actId="14100"/>
          <ac:spMkLst>
            <pc:docMk/>
            <pc:sldMk cId="2428984761" sldId="276"/>
            <ac:spMk id="6" creationId="{5E39AC89-F9E2-F35D-F586-1627ED454929}"/>
          </ac:spMkLst>
        </pc:spChg>
        <pc:picChg chg="mod">
          <ac:chgData name="Isabelle SCHMITT" userId="S::isabelle.schmitt@eedf.fr::a6a47007-7a5b-4184-b2d5-eede63677b1d" providerId="AD" clId="Web-{54CE9915-63EA-B45F-7665-1623384FB40E}" dt="2022-10-06T07:21:20.058" v="76" actId="1076"/>
          <ac:picMkLst>
            <pc:docMk/>
            <pc:sldMk cId="2428984761" sldId="276"/>
            <ac:picMk id="3" creationId="{EF860BF0-1836-4A1A-A1EB-5A7CEC42ACB0}"/>
          </ac:picMkLst>
        </pc:picChg>
        <pc:picChg chg="add mod">
          <ac:chgData name="Isabelle SCHMITT" userId="S::isabelle.schmitt@eedf.fr::a6a47007-7a5b-4184-b2d5-eede63677b1d" providerId="AD" clId="Web-{54CE9915-63EA-B45F-7665-1623384FB40E}" dt="2022-10-06T07:21:34.480" v="78" actId="1076"/>
          <ac:picMkLst>
            <pc:docMk/>
            <pc:sldMk cId="2428984761" sldId="276"/>
            <ac:picMk id="4" creationId="{60E41DEA-CCD1-DE14-92C3-5B1D8BFCDE2F}"/>
          </ac:picMkLst>
        </pc:picChg>
        <pc:picChg chg="mod">
          <ac:chgData name="Isabelle SCHMITT" userId="S::isabelle.schmitt@eedf.fr::a6a47007-7a5b-4184-b2d5-eede63677b1d" providerId="AD" clId="Web-{54CE9915-63EA-B45F-7665-1623384FB40E}" dt="2022-10-06T07:21:38.653" v="79" actId="1076"/>
          <ac:picMkLst>
            <pc:docMk/>
            <pc:sldMk cId="2428984761" sldId="276"/>
            <ac:picMk id="5" creationId="{403AE88D-4FC6-414B-BC9D-03A235AE3AAD}"/>
          </ac:picMkLst>
        </pc:picChg>
      </pc:sldChg>
    </pc:docChg>
  </pc:docChgLst>
  <pc:docChgLst>
    <pc:chgData name="CD - Marylène QUETAND" userId="S::marylene.quetand@eedf.fr::7d260eff-04fc-43f5-af41-df673fc03832" providerId="AD" clId="Web-{BB1BCFB0-4EA0-9B58-7370-DC6608F94D57}"/>
    <pc:docChg chg="addSld delSld modSld sldOrd">
      <pc:chgData name="CD - Marylène QUETAND" userId="S::marylene.quetand@eedf.fr::7d260eff-04fc-43f5-af41-df673fc03832" providerId="AD" clId="Web-{BB1BCFB0-4EA0-9B58-7370-DC6608F94D57}" dt="2022-10-07T21:14:08.859" v="705" actId="20577"/>
      <pc:docMkLst>
        <pc:docMk/>
      </pc:docMkLst>
      <pc:sldChg chg="modSp">
        <pc:chgData name="CD - Marylène QUETAND" userId="S::marylene.quetand@eedf.fr::7d260eff-04fc-43f5-af41-df673fc03832" providerId="AD" clId="Web-{BB1BCFB0-4EA0-9B58-7370-DC6608F94D57}" dt="2022-10-07T20:41:01.311" v="458" actId="20577"/>
        <pc:sldMkLst>
          <pc:docMk/>
          <pc:sldMk cId="1908183918" sldId="267"/>
        </pc:sldMkLst>
        <pc:spChg chg="mod">
          <ac:chgData name="CD - Marylène QUETAND" userId="S::marylene.quetand@eedf.fr::7d260eff-04fc-43f5-af41-df673fc03832" providerId="AD" clId="Web-{BB1BCFB0-4EA0-9B58-7370-DC6608F94D57}" dt="2022-10-07T20:41:01.311" v="458" actId="20577"/>
          <ac:spMkLst>
            <pc:docMk/>
            <pc:sldMk cId="1908183918" sldId="267"/>
            <ac:spMk id="2" creationId="{00000000-0000-0000-0000-000000000000}"/>
          </ac:spMkLst>
        </pc:spChg>
      </pc:sldChg>
      <pc:sldChg chg="modSp">
        <pc:chgData name="CD - Marylène QUETAND" userId="S::marylene.quetand@eedf.fr::7d260eff-04fc-43f5-af41-df673fc03832" providerId="AD" clId="Web-{BB1BCFB0-4EA0-9B58-7370-DC6608F94D57}" dt="2022-10-07T21:06:09.524" v="653" actId="20577"/>
        <pc:sldMkLst>
          <pc:docMk/>
          <pc:sldMk cId="58077320" sldId="268"/>
        </pc:sldMkLst>
        <pc:spChg chg="mod">
          <ac:chgData name="CD - Marylène QUETAND" userId="S::marylene.quetand@eedf.fr::7d260eff-04fc-43f5-af41-df673fc03832" providerId="AD" clId="Web-{BB1BCFB0-4EA0-9B58-7370-DC6608F94D57}" dt="2022-10-07T21:06:09.524" v="653" actId="20577"/>
          <ac:spMkLst>
            <pc:docMk/>
            <pc:sldMk cId="58077320" sldId="268"/>
            <ac:spMk id="3" creationId="{00000000-0000-0000-0000-000000000000}"/>
          </ac:spMkLst>
        </pc:spChg>
      </pc:sldChg>
      <pc:sldChg chg="del">
        <pc:chgData name="CD - Marylène QUETAND" userId="S::marylene.quetand@eedf.fr::7d260eff-04fc-43f5-af41-df673fc03832" providerId="AD" clId="Web-{BB1BCFB0-4EA0-9B58-7370-DC6608F94D57}" dt="2022-10-07T20:41:05.858" v="459"/>
        <pc:sldMkLst>
          <pc:docMk/>
          <pc:sldMk cId="4217690220" sldId="269"/>
        </pc:sldMkLst>
      </pc:sldChg>
      <pc:sldChg chg="modSp">
        <pc:chgData name="CD - Marylène QUETAND" userId="S::marylene.quetand@eedf.fr::7d260eff-04fc-43f5-af41-df673fc03832" providerId="AD" clId="Web-{BB1BCFB0-4EA0-9B58-7370-DC6608F94D57}" dt="2022-10-07T20:36:21.784" v="281" actId="20577"/>
        <pc:sldMkLst>
          <pc:docMk/>
          <pc:sldMk cId="3275661855" sldId="271"/>
        </pc:sldMkLst>
        <pc:spChg chg="mod">
          <ac:chgData name="CD - Marylène QUETAND" userId="S::marylene.quetand@eedf.fr::7d260eff-04fc-43f5-af41-df673fc03832" providerId="AD" clId="Web-{BB1BCFB0-4EA0-9B58-7370-DC6608F94D57}" dt="2022-10-07T20:36:21.784" v="281" actId="20577"/>
          <ac:spMkLst>
            <pc:docMk/>
            <pc:sldMk cId="3275661855" sldId="271"/>
            <ac:spMk id="2" creationId="{00000000-0000-0000-0000-000000000000}"/>
          </ac:spMkLst>
        </pc:spChg>
      </pc:sldChg>
      <pc:sldChg chg="modSp ord">
        <pc:chgData name="CD - Marylène QUETAND" userId="S::marylene.quetand@eedf.fr::7d260eff-04fc-43f5-af41-df673fc03832" providerId="AD" clId="Web-{BB1BCFB0-4EA0-9B58-7370-DC6608F94D57}" dt="2022-10-07T19:35:03.855" v="97" actId="14100"/>
        <pc:sldMkLst>
          <pc:docMk/>
          <pc:sldMk cId="1215582983" sldId="272"/>
        </pc:sldMkLst>
        <pc:spChg chg="mod">
          <ac:chgData name="CD - Marylène QUETAND" userId="S::marylene.quetand@eedf.fr::7d260eff-04fc-43f5-af41-df673fc03832" providerId="AD" clId="Web-{BB1BCFB0-4EA0-9B58-7370-DC6608F94D57}" dt="2022-10-07T19:35:03.855" v="97" actId="14100"/>
          <ac:spMkLst>
            <pc:docMk/>
            <pc:sldMk cId="1215582983" sldId="272"/>
            <ac:spMk id="2" creationId="{00000000-0000-0000-0000-000000000000}"/>
          </ac:spMkLst>
        </pc:spChg>
      </pc:sldChg>
      <pc:sldChg chg="modSp">
        <pc:chgData name="CD - Marylène QUETAND" userId="S::marylene.quetand@eedf.fr::7d260eff-04fc-43f5-af41-df673fc03832" providerId="AD" clId="Web-{BB1BCFB0-4EA0-9B58-7370-DC6608F94D57}" dt="2022-10-07T20:48:16.377" v="568" actId="20577"/>
        <pc:sldMkLst>
          <pc:docMk/>
          <pc:sldMk cId="2690539581" sldId="273"/>
        </pc:sldMkLst>
        <pc:spChg chg="mod">
          <ac:chgData name="CD - Marylène QUETAND" userId="S::marylene.quetand@eedf.fr::7d260eff-04fc-43f5-af41-df673fc03832" providerId="AD" clId="Web-{BB1BCFB0-4EA0-9B58-7370-DC6608F94D57}" dt="2022-10-07T20:48:16.377" v="568" actId="20577"/>
          <ac:spMkLst>
            <pc:docMk/>
            <pc:sldMk cId="2690539581" sldId="273"/>
            <ac:spMk id="2" creationId="{00000000-0000-0000-0000-000000000000}"/>
          </ac:spMkLst>
        </pc:spChg>
      </pc:sldChg>
      <pc:sldChg chg="del">
        <pc:chgData name="CD - Marylène QUETAND" userId="S::marylene.quetand@eedf.fr::7d260eff-04fc-43f5-af41-df673fc03832" providerId="AD" clId="Web-{BB1BCFB0-4EA0-9B58-7370-DC6608F94D57}" dt="2022-10-07T20:33:39.976" v="270"/>
        <pc:sldMkLst>
          <pc:docMk/>
          <pc:sldMk cId="3762505394" sldId="274"/>
        </pc:sldMkLst>
      </pc:sldChg>
      <pc:sldChg chg="ord">
        <pc:chgData name="CD - Marylène QUETAND" userId="S::marylene.quetand@eedf.fr::7d260eff-04fc-43f5-af41-df673fc03832" providerId="AD" clId="Web-{BB1BCFB0-4EA0-9B58-7370-DC6608F94D57}" dt="2022-10-07T19:25:58.139" v="25"/>
        <pc:sldMkLst>
          <pc:docMk/>
          <pc:sldMk cId="2428984761" sldId="276"/>
        </pc:sldMkLst>
      </pc:sldChg>
      <pc:sldChg chg="ord">
        <pc:chgData name="CD - Marylène QUETAND" userId="S::marylene.quetand@eedf.fr::7d260eff-04fc-43f5-af41-df673fc03832" providerId="AD" clId="Web-{BB1BCFB0-4EA0-9B58-7370-DC6608F94D57}" dt="2022-10-07T19:25:58.139" v="23"/>
        <pc:sldMkLst>
          <pc:docMk/>
          <pc:sldMk cId="1320122566" sldId="277"/>
        </pc:sldMkLst>
      </pc:sldChg>
      <pc:sldChg chg="ord">
        <pc:chgData name="CD - Marylène QUETAND" userId="S::marylene.quetand@eedf.fr::7d260eff-04fc-43f5-af41-df673fc03832" providerId="AD" clId="Web-{BB1BCFB0-4EA0-9B58-7370-DC6608F94D57}" dt="2022-10-07T19:25:58.139" v="22"/>
        <pc:sldMkLst>
          <pc:docMk/>
          <pc:sldMk cId="3981131698" sldId="280"/>
        </pc:sldMkLst>
      </pc:sldChg>
      <pc:sldChg chg="modSp ord">
        <pc:chgData name="CD - Marylène QUETAND" userId="S::marylene.quetand@eedf.fr::7d260eff-04fc-43f5-af41-df673fc03832" providerId="AD" clId="Web-{BB1BCFB0-4EA0-9B58-7370-DC6608F94D57}" dt="2022-10-07T20:49:01.427" v="583" actId="20577"/>
        <pc:sldMkLst>
          <pc:docMk/>
          <pc:sldMk cId="2793672617" sldId="287"/>
        </pc:sldMkLst>
        <pc:spChg chg="mod">
          <ac:chgData name="CD - Marylène QUETAND" userId="S::marylene.quetand@eedf.fr::7d260eff-04fc-43f5-af41-df673fc03832" providerId="AD" clId="Web-{BB1BCFB0-4EA0-9B58-7370-DC6608F94D57}" dt="2022-10-07T20:49:01.427" v="583" actId="20577"/>
          <ac:spMkLst>
            <pc:docMk/>
            <pc:sldMk cId="2793672617" sldId="287"/>
            <ac:spMk id="2" creationId="{B492049B-EA41-AF44-8757-0023C4313E0E}"/>
          </ac:spMkLst>
        </pc:spChg>
      </pc:sldChg>
      <pc:sldChg chg="modSp">
        <pc:chgData name="CD - Marylène QUETAND" userId="S::marylene.quetand@eedf.fr::7d260eff-04fc-43f5-af41-df673fc03832" providerId="AD" clId="Web-{BB1BCFB0-4EA0-9B58-7370-DC6608F94D57}" dt="2022-10-07T20:49:29.335" v="586" actId="20577"/>
        <pc:sldMkLst>
          <pc:docMk/>
          <pc:sldMk cId="950776527" sldId="320"/>
        </pc:sldMkLst>
        <pc:spChg chg="mod">
          <ac:chgData name="CD - Marylène QUETAND" userId="S::marylene.quetand@eedf.fr::7d260eff-04fc-43f5-af41-df673fc03832" providerId="AD" clId="Web-{BB1BCFB0-4EA0-9B58-7370-DC6608F94D57}" dt="2022-10-07T20:49:29.335" v="586" actId="20577"/>
          <ac:spMkLst>
            <pc:docMk/>
            <pc:sldMk cId="950776527" sldId="320"/>
            <ac:spMk id="2" creationId="{00000000-0000-0000-0000-000000000000}"/>
          </ac:spMkLst>
        </pc:spChg>
      </pc:sldChg>
      <pc:sldChg chg="del">
        <pc:chgData name="CD - Marylène QUETAND" userId="S::marylene.quetand@eedf.fr::7d260eff-04fc-43f5-af41-df673fc03832" providerId="AD" clId="Web-{BB1BCFB0-4EA0-9B58-7370-DC6608F94D57}" dt="2022-10-07T20:33:20.288" v="267"/>
        <pc:sldMkLst>
          <pc:docMk/>
          <pc:sldMk cId="2781714225" sldId="354"/>
        </pc:sldMkLst>
      </pc:sldChg>
      <pc:sldChg chg="ord">
        <pc:chgData name="CD - Marylène QUETAND" userId="S::marylene.quetand@eedf.fr::7d260eff-04fc-43f5-af41-df673fc03832" providerId="AD" clId="Web-{BB1BCFB0-4EA0-9B58-7370-DC6608F94D57}" dt="2022-10-07T19:25:58.139" v="15"/>
        <pc:sldMkLst>
          <pc:docMk/>
          <pc:sldMk cId="4017843185" sldId="362"/>
        </pc:sldMkLst>
      </pc:sldChg>
      <pc:sldChg chg="ord">
        <pc:chgData name="CD - Marylène QUETAND" userId="S::marylene.quetand@eedf.fr::7d260eff-04fc-43f5-af41-df673fc03832" providerId="AD" clId="Web-{BB1BCFB0-4EA0-9B58-7370-DC6608F94D57}" dt="2022-10-07T19:25:58.139" v="17"/>
        <pc:sldMkLst>
          <pc:docMk/>
          <pc:sldMk cId="1080050768" sldId="375"/>
        </pc:sldMkLst>
      </pc:sldChg>
      <pc:sldChg chg="ord">
        <pc:chgData name="CD - Marylène QUETAND" userId="S::marylene.quetand@eedf.fr::7d260eff-04fc-43f5-af41-df673fc03832" providerId="AD" clId="Web-{BB1BCFB0-4EA0-9B58-7370-DC6608F94D57}" dt="2022-10-07T19:25:58.139" v="20"/>
        <pc:sldMkLst>
          <pc:docMk/>
          <pc:sldMk cId="2036897369" sldId="376"/>
        </pc:sldMkLst>
      </pc:sldChg>
      <pc:sldChg chg="ord">
        <pc:chgData name="CD - Marylène QUETAND" userId="S::marylene.quetand@eedf.fr::7d260eff-04fc-43f5-af41-df673fc03832" providerId="AD" clId="Web-{BB1BCFB0-4EA0-9B58-7370-DC6608F94D57}" dt="2022-10-07T19:25:58.139" v="19"/>
        <pc:sldMkLst>
          <pc:docMk/>
          <pc:sldMk cId="2082985515" sldId="377"/>
        </pc:sldMkLst>
      </pc:sldChg>
      <pc:sldChg chg="ord">
        <pc:chgData name="CD - Marylène QUETAND" userId="S::marylene.quetand@eedf.fr::7d260eff-04fc-43f5-af41-df673fc03832" providerId="AD" clId="Web-{BB1BCFB0-4EA0-9B58-7370-DC6608F94D57}" dt="2022-10-07T19:25:58.139" v="21"/>
        <pc:sldMkLst>
          <pc:docMk/>
          <pc:sldMk cId="2451786472" sldId="378"/>
        </pc:sldMkLst>
      </pc:sldChg>
      <pc:sldChg chg="modSp">
        <pc:chgData name="CD - Marylène QUETAND" userId="S::marylene.quetand@eedf.fr::7d260eff-04fc-43f5-af41-df673fc03832" providerId="AD" clId="Web-{BB1BCFB0-4EA0-9B58-7370-DC6608F94D57}" dt="2022-10-07T20:27:28.217" v="266" actId="20577"/>
        <pc:sldMkLst>
          <pc:docMk/>
          <pc:sldMk cId="2292977289" sldId="380"/>
        </pc:sldMkLst>
        <pc:spChg chg="mod">
          <ac:chgData name="CD - Marylène QUETAND" userId="S::marylene.quetand@eedf.fr::7d260eff-04fc-43f5-af41-df673fc03832" providerId="AD" clId="Web-{BB1BCFB0-4EA0-9B58-7370-DC6608F94D57}" dt="2022-10-07T20:27:28.217" v="266" actId="20577"/>
          <ac:spMkLst>
            <pc:docMk/>
            <pc:sldMk cId="2292977289" sldId="380"/>
            <ac:spMk id="3" creationId="{175D56AE-AA12-4B35-8321-10A8F4D7C9F4}"/>
          </ac:spMkLst>
        </pc:spChg>
      </pc:sldChg>
      <pc:sldChg chg="ord">
        <pc:chgData name="CD - Marylène QUETAND" userId="S::marylene.quetand@eedf.fr::7d260eff-04fc-43f5-af41-df673fc03832" providerId="AD" clId="Web-{BB1BCFB0-4EA0-9B58-7370-DC6608F94D57}" dt="2022-10-07T19:25:58.139" v="18"/>
        <pc:sldMkLst>
          <pc:docMk/>
          <pc:sldMk cId="1251951680" sldId="382"/>
        </pc:sldMkLst>
      </pc:sldChg>
      <pc:sldChg chg="addSp delSp modSp ord">
        <pc:chgData name="CD - Marylène QUETAND" userId="S::marylene.quetand@eedf.fr::7d260eff-04fc-43f5-af41-df673fc03832" providerId="AD" clId="Web-{BB1BCFB0-4EA0-9B58-7370-DC6608F94D57}" dt="2022-10-07T21:14:08.859" v="705" actId="20577"/>
        <pc:sldMkLst>
          <pc:docMk/>
          <pc:sldMk cId="3651258809" sldId="387"/>
        </pc:sldMkLst>
        <pc:spChg chg="mod">
          <ac:chgData name="CD - Marylène QUETAND" userId="S::marylene.quetand@eedf.fr::7d260eff-04fc-43f5-af41-df673fc03832" providerId="AD" clId="Web-{BB1BCFB0-4EA0-9B58-7370-DC6608F94D57}" dt="2022-10-07T21:14:08.859" v="705" actId="20577"/>
          <ac:spMkLst>
            <pc:docMk/>
            <pc:sldMk cId="3651258809" sldId="387"/>
            <ac:spMk id="2" creationId="{5E1D37DC-86AF-4892-81ED-984EEB413209}"/>
          </ac:spMkLst>
        </pc:spChg>
        <pc:spChg chg="add mod">
          <ac:chgData name="CD - Marylène QUETAND" userId="S::marylene.quetand@eedf.fr::7d260eff-04fc-43f5-af41-df673fc03832" providerId="AD" clId="Web-{BB1BCFB0-4EA0-9B58-7370-DC6608F94D57}" dt="2022-10-07T21:09:13.615" v="655"/>
          <ac:spMkLst>
            <pc:docMk/>
            <pc:sldMk cId="3651258809" sldId="387"/>
            <ac:spMk id="4" creationId="{0D94368B-6C9D-595E-DE16-8B78809691CA}"/>
          </ac:spMkLst>
        </pc:spChg>
        <pc:graphicFrameChg chg="del">
          <ac:chgData name="CD - Marylène QUETAND" userId="S::marylene.quetand@eedf.fr::7d260eff-04fc-43f5-af41-df673fc03832" providerId="AD" clId="Web-{BB1BCFB0-4EA0-9B58-7370-DC6608F94D57}" dt="2022-10-07T21:09:13.615" v="655"/>
          <ac:graphicFrameMkLst>
            <pc:docMk/>
            <pc:sldMk cId="3651258809" sldId="387"/>
            <ac:graphicFrameMk id="11" creationId="{9DF84B9F-1E0C-1D3C-47E1-75036E283A4A}"/>
          </ac:graphicFrameMkLst>
        </pc:graphicFrameChg>
      </pc:sldChg>
      <pc:sldChg chg="ord">
        <pc:chgData name="CD - Marylène QUETAND" userId="S::marylene.quetand@eedf.fr::7d260eff-04fc-43f5-af41-df673fc03832" providerId="AD" clId="Web-{BB1BCFB0-4EA0-9B58-7370-DC6608F94D57}" dt="2022-10-07T19:25:58.139" v="27"/>
        <pc:sldMkLst>
          <pc:docMk/>
          <pc:sldMk cId="1124592376" sldId="388"/>
        </pc:sldMkLst>
      </pc:sldChg>
      <pc:sldChg chg="del">
        <pc:chgData name="CD - Marylène QUETAND" userId="S::marylene.quetand@eedf.fr::7d260eff-04fc-43f5-af41-df673fc03832" providerId="AD" clId="Web-{BB1BCFB0-4EA0-9B58-7370-DC6608F94D57}" dt="2022-10-07T20:33:36.726" v="269"/>
        <pc:sldMkLst>
          <pc:docMk/>
          <pc:sldMk cId="1094270335" sldId="405"/>
        </pc:sldMkLst>
      </pc:sldChg>
      <pc:sldChg chg="del">
        <pc:chgData name="CD - Marylène QUETAND" userId="S::marylene.quetand@eedf.fr::7d260eff-04fc-43f5-af41-df673fc03832" providerId="AD" clId="Web-{BB1BCFB0-4EA0-9B58-7370-DC6608F94D57}" dt="2022-10-07T20:33:33.413" v="268"/>
        <pc:sldMkLst>
          <pc:docMk/>
          <pc:sldMk cId="2339070456" sldId="406"/>
        </pc:sldMkLst>
      </pc:sldChg>
      <pc:sldChg chg="ord">
        <pc:chgData name="CD - Marylène QUETAND" userId="S::marylene.quetand@eedf.fr::7d260eff-04fc-43f5-af41-df673fc03832" providerId="AD" clId="Web-{BB1BCFB0-4EA0-9B58-7370-DC6608F94D57}" dt="2022-10-07T19:25:58.139" v="24"/>
        <pc:sldMkLst>
          <pc:docMk/>
          <pc:sldMk cId="2611028451" sldId="407"/>
        </pc:sldMkLst>
      </pc:sldChg>
      <pc:sldChg chg="del ord">
        <pc:chgData name="CD - Marylène QUETAND" userId="S::marylene.quetand@eedf.fr::7d260eff-04fc-43f5-af41-df673fc03832" providerId="AD" clId="Web-{BB1BCFB0-4EA0-9B58-7370-DC6608F94D57}" dt="2022-10-07T20:48:32.253" v="569"/>
        <pc:sldMkLst>
          <pc:docMk/>
          <pc:sldMk cId="589078649" sldId="408"/>
        </pc:sldMkLst>
      </pc:sldChg>
      <pc:sldChg chg="modSp add replId">
        <pc:chgData name="CD - Marylène QUETAND" userId="S::marylene.quetand@eedf.fr::7d260eff-04fc-43f5-af41-df673fc03832" providerId="AD" clId="Web-{BB1BCFB0-4EA0-9B58-7370-DC6608F94D57}" dt="2022-10-07T19:35:11.575" v="99" actId="20577"/>
        <pc:sldMkLst>
          <pc:docMk/>
          <pc:sldMk cId="1103322436" sldId="413"/>
        </pc:sldMkLst>
        <pc:spChg chg="mod">
          <ac:chgData name="CD - Marylène QUETAND" userId="S::marylene.quetand@eedf.fr::7d260eff-04fc-43f5-af41-df673fc03832" providerId="AD" clId="Web-{BB1BCFB0-4EA0-9B58-7370-DC6608F94D57}" dt="2022-10-07T19:35:11.575" v="99" actId="20577"/>
          <ac:spMkLst>
            <pc:docMk/>
            <pc:sldMk cId="1103322436" sldId="413"/>
            <ac:spMk id="2" creationId="{00000000-0000-0000-0000-000000000000}"/>
          </ac:spMkLst>
        </pc:spChg>
      </pc:sldChg>
      <pc:sldChg chg="modSp add ord replId">
        <pc:chgData name="CD - Marylène QUETAND" userId="S::marylene.quetand@eedf.fr::7d260eff-04fc-43f5-af41-df673fc03832" providerId="AD" clId="Web-{BB1BCFB0-4EA0-9B58-7370-DC6608F94D57}" dt="2022-10-07T19:35:31.123" v="105" actId="20577"/>
        <pc:sldMkLst>
          <pc:docMk/>
          <pc:sldMk cId="1861789452" sldId="414"/>
        </pc:sldMkLst>
        <pc:spChg chg="mod">
          <ac:chgData name="CD - Marylène QUETAND" userId="S::marylene.quetand@eedf.fr::7d260eff-04fc-43f5-af41-df673fc03832" providerId="AD" clId="Web-{BB1BCFB0-4EA0-9B58-7370-DC6608F94D57}" dt="2022-10-07T19:35:31.123" v="105" actId="20577"/>
          <ac:spMkLst>
            <pc:docMk/>
            <pc:sldMk cId="1861789452" sldId="414"/>
            <ac:spMk id="2" creationId="{00000000-0000-0000-0000-000000000000}"/>
          </ac:spMkLst>
        </pc:spChg>
      </pc:sldChg>
      <pc:sldChg chg="modSp add ord replId">
        <pc:chgData name="CD - Marylène QUETAND" userId="S::marylene.quetand@eedf.fr::7d260eff-04fc-43f5-af41-df673fc03832" providerId="AD" clId="Web-{BB1BCFB0-4EA0-9B58-7370-DC6608F94D57}" dt="2022-10-07T19:35:58.750" v="123" actId="20577"/>
        <pc:sldMkLst>
          <pc:docMk/>
          <pc:sldMk cId="81789034" sldId="415"/>
        </pc:sldMkLst>
        <pc:spChg chg="mod">
          <ac:chgData name="CD - Marylène QUETAND" userId="S::marylene.quetand@eedf.fr::7d260eff-04fc-43f5-af41-df673fc03832" providerId="AD" clId="Web-{BB1BCFB0-4EA0-9B58-7370-DC6608F94D57}" dt="2022-10-07T19:35:58.750" v="123" actId="20577"/>
          <ac:spMkLst>
            <pc:docMk/>
            <pc:sldMk cId="81789034" sldId="415"/>
            <ac:spMk id="2" creationId="{00000000-0000-0000-0000-000000000000}"/>
          </ac:spMkLst>
        </pc:spChg>
      </pc:sldChg>
      <pc:sldChg chg="modSp add ord replId">
        <pc:chgData name="CD - Marylène QUETAND" userId="S::marylene.quetand@eedf.fr::7d260eff-04fc-43f5-af41-df673fc03832" providerId="AD" clId="Web-{BB1BCFB0-4EA0-9B58-7370-DC6608F94D57}" dt="2022-10-07T19:37:10.348" v="135" actId="14100"/>
        <pc:sldMkLst>
          <pc:docMk/>
          <pc:sldMk cId="2303862605" sldId="416"/>
        </pc:sldMkLst>
        <pc:spChg chg="mod">
          <ac:chgData name="CD - Marylène QUETAND" userId="S::marylene.quetand@eedf.fr::7d260eff-04fc-43f5-af41-df673fc03832" providerId="AD" clId="Web-{BB1BCFB0-4EA0-9B58-7370-DC6608F94D57}" dt="2022-10-07T19:37:10.348" v="135" actId="14100"/>
          <ac:spMkLst>
            <pc:docMk/>
            <pc:sldMk cId="2303862605" sldId="416"/>
            <ac:spMk id="2" creationId="{00000000-0000-0000-0000-000000000000}"/>
          </ac:spMkLst>
        </pc:spChg>
      </pc:sldChg>
      <pc:sldChg chg="modSp add ord replId">
        <pc:chgData name="CD - Marylène QUETAND" userId="S::marylene.quetand@eedf.fr::7d260eff-04fc-43f5-af41-df673fc03832" providerId="AD" clId="Web-{BB1BCFB0-4EA0-9B58-7370-DC6608F94D57}" dt="2022-10-07T19:50:44.326" v="159" actId="20577"/>
        <pc:sldMkLst>
          <pc:docMk/>
          <pc:sldMk cId="2474165505" sldId="417"/>
        </pc:sldMkLst>
        <pc:spChg chg="mod">
          <ac:chgData name="CD - Marylène QUETAND" userId="S::marylene.quetand@eedf.fr::7d260eff-04fc-43f5-af41-df673fc03832" providerId="AD" clId="Web-{BB1BCFB0-4EA0-9B58-7370-DC6608F94D57}" dt="2022-10-07T19:50:44.326" v="159" actId="20577"/>
          <ac:spMkLst>
            <pc:docMk/>
            <pc:sldMk cId="2474165505" sldId="417"/>
            <ac:spMk id="2" creationId="{00000000-0000-0000-0000-000000000000}"/>
          </ac:spMkLst>
        </pc:spChg>
      </pc:sldChg>
      <pc:sldChg chg="modSp new">
        <pc:chgData name="CD - Marylène QUETAND" userId="S::marylene.quetand@eedf.fr::7d260eff-04fc-43f5-af41-df673fc03832" providerId="AD" clId="Web-{BB1BCFB0-4EA0-9B58-7370-DC6608F94D57}" dt="2022-10-07T20:48:10.861" v="566" actId="20577"/>
        <pc:sldMkLst>
          <pc:docMk/>
          <pc:sldMk cId="3098080415" sldId="418"/>
        </pc:sldMkLst>
        <pc:spChg chg="mod">
          <ac:chgData name="CD - Marylène QUETAND" userId="S::marylene.quetand@eedf.fr::7d260eff-04fc-43f5-af41-df673fc03832" providerId="AD" clId="Web-{BB1BCFB0-4EA0-9B58-7370-DC6608F94D57}" dt="2022-10-07T20:48:10.861" v="566" actId="20577"/>
          <ac:spMkLst>
            <pc:docMk/>
            <pc:sldMk cId="3098080415" sldId="418"/>
            <ac:spMk id="2" creationId="{894EFCA2-91C4-6592-C7EB-A50AE1B562A0}"/>
          </ac:spMkLst>
        </pc:spChg>
      </pc:sldChg>
      <pc:sldChg chg="addSp delSp modSp new ord">
        <pc:chgData name="CD - Marylène QUETAND" userId="S::marylene.quetand@eedf.fr::7d260eff-04fc-43f5-af41-df673fc03832" providerId="AD" clId="Web-{BB1BCFB0-4EA0-9B58-7370-DC6608F94D57}" dt="2022-10-07T20:47:40.437" v="562"/>
        <pc:sldMkLst>
          <pc:docMk/>
          <pc:sldMk cId="2406443248" sldId="419"/>
        </pc:sldMkLst>
        <pc:spChg chg="del">
          <ac:chgData name="CD - Marylène QUETAND" userId="S::marylene.quetand@eedf.fr::7d260eff-04fc-43f5-af41-df673fc03832" providerId="AD" clId="Web-{BB1BCFB0-4EA0-9B58-7370-DC6608F94D57}" dt="2022-10-07T20:09:36.003" v="162"/>
          <ac:spMkLst>
            <pc:docMk/>
            <pc:sldMk cId="2406443248" sldId="419"/>
            <ac:spMk id="2" creationId="{B800B1EF-5101-2DA5-B1E4-09C5138DE399}"/>
          </ac:spMkLst>
        </pc:spChg>
        <pc:picChg chg="add mod modCrop">
          <ac:chgData name="CD - Marylène QUETAND" userId="S::marylene.quetand@eedf.fr::7d260eff-04fc-43f5-af41-df673fc03832" providerId="AD" clId="Web-{BB1BCFB0-4EA0-9B58-7370-DC6608F94D57}" dt="2022-10-07T20:11:22.213" v="175" actId="14100"/>
          <ac:picMkLst>
            <pc:docMk/>
            <pc:sldMk cId="2406443248" sldId="419"/>
            <ac:picMk id="3" creationId="{9DBB2DE9-D7B8-22C7-D37B-6F1587041134}"/>
          </ac:picMkLst>
        </pc:picChg>
      </pc:sldChg>
      <pc:sldChg chg="modSp new">
        <pc:chgData name="CD - Marylène QUETAND" userId="S::marylene.quetand@eedf.fr::7d260eff-04fc-43f5-af41-df673fc03832" providerId="AD" clId="Web-{BB1BCFB0-4EA0-9B58-7370-DC6608F94D57}" dt="2022-10-07T20:21:10.831" v="264" actId="20577"/>
        <pc:sldMkLst>
          <pc:docMk/>
          <pc:sldMk cId="3069963382" sldId="423"/>
        </pc:sldMkLst>
        <pc:spChg chg="mod">
          <ac:chgData name="CD - Marylène QUETAND" userId="S::marylene.quetand@eedf.fr::7d260eff-04fc-43f5-af41-df673fc03832" providerId="AD" clId="Web-{BB1BCFB0-4EA0-9B58-7370-DC6608F94D57}" dt="2022-10-07T20:21:10.831" v="264" actId="20577"/>
          <ac:spMkLst>
            <pc:docMk/>
            <pc:sldMk cId="3069963382" sldId="423"/>
            <ac:spMk id="2" creationId="{73D8BD1F-47A4-82CE-1CAA-3513BF52EC9E}"/>
          </ac:spMkLst>
        </pc:spChg>
      </pc:sldChg>
      <pc:sldChg chg="modSp">
        <pc:chgData name="CD - Marylène QUETAND" userId="S::marylene.quetand@eedf.fr::7d260eff-04fc-43f5-af41-df673fc03832" providerId="AD" clId="Web-{BB1BCFB0-4EA0-9B58-7370-DC6608F94D57}" dt="2022-10-07T20:38:53.592" v="421" actId="20577"/>
        <pc:sldMkLst>
          <pc:docMk/>
          <pc:sldMk cId="4113276734" sldId="425"/>
        </pc:sldMkLst>
        <pc:spChg chg="mod">
          <ac:chgData name="CD - Marylène QUETAND" userId="S::marylene.quetand@eedf.fr::7d260eff-04fc-43f5-af41-df673fc03832" providerId="AD" clId="Web-{BB1BCFB0-4EA0-9B58-7370-DC6608F94D57}" dt="2022-10-07T20:38:53.592" v="421" actId="20577"/>
          <ac:spMkLst>
            <pc:docMk/>
            <pc:sldMk cId="4113276734" sldId="425"/>
            <ac:spMk id="2" creationId="{EF146658-A031-335B-A63D-B85A951B5860}"/>
          </ac:spMkLst>
        </pc:spChg>
      </pc:sldChg>
      <pc:sldChg chg="modSp add replId">
        <pc:chgData name="CD - Marylène QUETAND" userId="S::marylene.quetand@eedf.fr::7d260eff-04fc-43f5-af41-df673fc03832" providerId="AD" clId="Web-{BB1BCFB0-4EA0-9B58-7370-DC6608F94D57}" dt="2022-10-07T20:48:02.985" v="564" actId="20577"/>
        <pc:sldMkLst>
          <pc:docMk/>
          <pc:sldMk cId="269650572" sldId="426"/>
        </pc:sldMkLst>
        <pc:spChg chg="mod">
          <ac:chgData name="CD - Marylène QUETAND" userId="S::marylene.quetand@eedf.fr::7d260eff-04fc-43f5-af41-df673fc03832" providerId="AD" clId="Web-{BB1BCFB0-4EA0-9B58-7370-DC6608F94D57}" dt="2022-10-07T20:48:02.985" v="564" actId="20577"/>
          <ac:spMkLst>
            <pc:docMk/>
            <pc:sldMk cId="269650572" sldId="426"/>
            <ac:spMk id="2" creationId="{00000000-0000-0000-0000-000000000000}"/>
          </ac:spMkLst>
        </pc:spChg>
      </pc:sldChg>
      <pc:sldChg chg="delSp modSp add ord replId">
        <pc:chgData name="CD - Marylène QUETAND" userId="S::marylene.quetand@eedf.fr::7d260eff-04fc-43f5-af41-df673fc03832" providerId="AD" clId="Web-{BB1BCFB0-4EA0-9B58-7370-DC6608F94D57}" dt="2022-10-07T20:38:29.512" v="417" actId="20577"/>
        <pc:sldMkLst>
          <pc:docMk/>
          <pc:sldMk cId="493033828" sldId="427"/>
        </pc:sldMkLst>
        <pc:spChg chg="mod">
          <ac:chgData name="CD - Marylène QUETAND" userId="S::marylene.quetand@eedf.fr::7d260eff-04fc-43f5-af41-df673fc03832" providerId="AD" clId="Web-{BB1BCFB0-4EA0-9B58-7370-DC6608F94D57}" dt="2022-10-07T20:38:29.512" v="417" actId="20577"/>
          <ac:spMkLst>
            <pc:docMk/>
            <pc:sldMk cId="493033828" sldId="427"/>
            <ac:spMk id="3" creationId="{4E0766CE-540D-45FD-BF81-3FA46081115C}"/>
          </ac:spMkLst>
        </pc:spChg>
        <pc:picChg chg="del">
          <ac:chgData name="CD - Marylène QUETAND" userId="S::marylene.quetand@eedf.fr::7d260eff-04fc-43f5-af41-df673fc03832" providerId="AD" clId="Web-{BB1BCFB0-4EA0-9B58-7370-DC6608F94D57}" dt="2022-10-07T20:36:29.879" v="284"/>
          <ac:picMkLst>
            <pc:docMk/>
            <pc:sldMk cId="493033828" sldId="427"/>
            <ac:picMk id="2" creationId="{00000000-0000-0000-0000-000000000000}"/>
          </ac:picMkLst>
        </pc:picChg>
        <pc:picChg chg="del">
          <ac:chgData name="CD - Marylène QUETAND" userId="S::marylene.quetand@eedf.fr::7d260eff-04fc-43f5-af41-df673fc03832" providerId="AD" clId="Web-{BB1BCFB0-4EA0-9B58-7370-DC6608F94D57}" dt="2022-10-07T20:36:31.504" v="285"/>
          <ac:picMkLst>
            <pc:docMk/>
            <pc:sldMk cId="493033828" sldId="427"/>
            <ac:picMk id="10" creationId="{C178374F-AAFE-4AB9-9C7C-9AA0978E3B7A}"/>
          </ac:picMkLst>
        </pc:picChg>
      </pc:sldChg>
      <pc:sldChg chg="modSp add del ord replId">
        <pc:chgData name="CD - Marylène QUETAND" userId="S::marylene.quetand@eedf.fr::7d260eff-04fc-43f5-af41-df673fc03832" providerId="AD" clId="Web-{BB1BCFB0-4EA0-9B58-7370-DC6608F94D57}" dt="2022-10-07T20:47:23.248" v="560"/>
        <pc:sldMkLst>
          <pc:docMk/>
          <pc:sldMk cId="3318488655" sldId="428"/>
        </pc:sldMkLst>
        <pc:spChg chg="mod">
          <ac:chgData name="CD - Marylène QUETAND" userId="S::marylene.quetand@eedf.fr::7d260eff-04fc-43f5-af41-df673fc03832" providerId="AD" clId="Web-{BB1BCFB0-4EA0-9B58-7370-DC6608F94D57}" dt="2022-10-07T20:47:10.779" v="558" actId="1076"/>
          <ac:spMkLst>
            <pc:docMk/>
            <pc:sldMk cId="3318488655" sldId="428"/>
            <ac:spMk id="2" creationId="{00000000-0000-0000-0000-000000000000}"/>
          </ac:spMkLst>
        </pc:spChg>
      </pc:sldChg>
      <pc:sldChg chg="add replId">
        <pc:chgData name="CD - Marylène QUETAND" userId="S::marylene.quetand@eedf.fr::7d260eff-04fc-43f5-af41-df673fc03832" providerId="AD" clId="Web-{BB1BCFB0-4EA0-9B58-7370-DC6608F94D57}" dt="2022-10-07T20:47:28.920" v="561"/>
        <pc:sldMkLst>
          <pc:docMk/>
          <pc:sldMk cId="3113743689" sldId="429"/>
        </pc:sldMkLst>
      </pc:sldChg>
      <pc:sldChg chg="add replId">
        <pc:chgData name="CD - Marylène QUETAND" userId="S::marylene.quetand@eedf.fr::7d260eff-04fc-43f5-af41-df673fc03832" providerId="AD" clId="Web-{BB1BCFB0-4EA0-9B58-7370-DC6608F94D57}" dt="2022-10-07T21:09:07.474" v="654"/>
        <pc:sldMkLst>
          <pc:docMk/>
          <pc:sldMk cId="314773802" sldId="430"/>
        </pc:sldMkLst>
      </pc:sldChg>
    </pc:docChg>
  </pc:docChgLst>
  <pc:docChgLst>
    <pc:chgData name="EEDF - Damien QUAEGEBEUR" userId="S::damien.quaegebeur@eedf.fr::877902aa-bc7b-4407-ac6a-4fd9dd7621f9" providerId="AD" clId="Web-{982E0AB3-E3BB-F286-8F99-D32A8C07E8C0}"/>
    <pc:docChg chg="modSld">
      <pc:chgData name="EEDF - Damien QUAEGEBEUR" userId="S::damien.quaegebeur@eedf.fr::877902aa-bc7b-4407-ac6a-4fd9dd7621f9" providerId="AD" clId="Web-{982E0AB3-E3BB-F286-8F99-D32A8C07E8C0}" dt="2022-09-30T09:24:39.939" v="29" actId="20577"/>
      <pc:docMkLst>
        <pc:docMk/>
      </pc:docMkLst>
      <pc:sldChg chg="addSp delSp modSp">
        <pc:chgData name="EEDF - Damien QUAEGEBEUR" userId="S::damien.quaegebeur@eedf.fr::877902aa-bc7b-4407-ac6a-4fd9dd7621f9" providerId="AD" clId="Web-{982E0AB3-E3BB-F286-8F99-D32A8C07E8C0}" dt="2022-09-30T09:15:43.459" v="13" actId="20577"/>
        <pc:sldMkLst>
          <pc:docMk/>
          <pc:sldMk cId="1320122566" sldId="277"/>
        </pc:sldMkLst>
        <pc:spChg chg="mod">
          <ac:chgData name="EEDF - Damien QUAEGEBEUR" userId="S::damien.quaegebeur@eedf.fr::877902aa-bc7b-4407-ac6a-4fd9dd7621f9" providerId="AD" clId="Web-{982E0AB3-E3BB-F286-8F99-D32A8C07E8C0}" dt="2022-09-30T09:15:43.459" v="13" actId="20577"/>
          <ac:spMkLst>
            <pc:docMk/>
            <pc:sldMk cId="1320122566" sldId="277"/>
            <ac:spMk id="2" creationId="{00000000-0000-0000-0000-000000000000}"/>
          </ac:spMkLst>
        </pc:spChg>
        <pc:spChg chg="add">
          <ac:chgData name="EEDF - Damien QUAEGEBEUR" userId="S::damien.quaegebeur@eedf.fr::877902aa-bc7b-4407-ac6a-4fd9dd7621f9" providerId="AD" clId="Web-{982E0AB3-E3BB-F286-8F99-D32A8C07E8C0}" dt="2022-09-30T09:14:54.849" v="5"/>
          <ac:spMkLst>
            <pc:docMk/>
            <pc:sldMk cId="1320122566" sldId="277"/>
            <ac:spMk id="8" creationId="{BE6B2A6F-EB1E-D859-7326-BC1EED934BCC}"/>
          </ac:spMkLst>
        </pc:spChg>
        <pc:graphicFrameChg chg="add del mod">
          <ac:chgData name="EEDF - Damien QUAEGEBEUR" userId="S::damien.quaegebeur@eedf.fr::877902aa-bc7b-4407-ac6a-4fd9dd7621f9" providerId="AD" clId="Web-{982E0AB3-E3BB-F286-8F99-D32A8C07E8C0}" dt="2022-09-30T09:14:08.144" v="2"/>
          <ac:graphicFrameMkLst>
            <pc:docMk/>
            <pc:sldMk cId="1320122566" sldId="277"/>
            <ac:graphicFrameMk id="4" creationId="{7CF28F3F-A493-2E0A-4247-57973CA303F9}"/>
          </ac:graphicFrameMkLst>
        </pc:graphicFrameChg>
        <pc:graphicFrameChg chg="add del mod">
          <ac:chgData name="EEDF - Damien QUAEGEBEUR" userId="S::damien.quaegebeur@eedf.fr::877902aa-bc7b-4407-ac6a-4fd9dd7621f9" providerId="AD" clId="Web-{982E0AB3-E3BB-F286-8F99-D32A8C07E8C0}" dt="2022-09-30T09:14:25.082" v="4"/>
          <ac:graphicFrameMkLst>
            <pc:docMk/>
            <pc:sldMk cId="1320122566" sldId="277"/>
            <ac:graphicFrameMk id="7" creationId="{1300DC16-D2E4-C451-62B8-2D98600B76CA}"/>
          </ac:graphicFrameMkLst>
        </pc:graphicFrameChg>
        <pc:graphicFrameChg chg="add del mod">
          <ac:chgData name="EEDF - Damien QUAEGEBEUR" userId="S::damien.quaegebeur@eedf.fr::877902aa-bc7b-4407-ac6a-4fd9dd7621f9" providerId="AD" clId="Web-{982E0AB3-E3BB-F286-8F99-D32A8C07E8C0}" dt="2022-09-30T09:15:01.989" v="7"/>
          <ac:graphicFrameMkLst>
            <pc:docMk/>
            <pc:sldMk cId="1320122566" sldId="277"/>
            <ac:graphicFrameMk id="10" creationId="{AC315BC9-2D89-CE88-F20F-5B216444990B}"/>
          </ac:graphicFrameMkLst>
        </pc:graphicFrameChg>
        <pc:picChg chg="del">
          <ac:chgData name="EEDF - Damien QUAEGEBEUR" userId="S::damien.quaegebeur@eedf.fr::877902aa-bc7b-4407-ac6a-4fd9dd7621f9" providerId="AD" clId="Web-{982E0AB3-E3BB-F286-8F99-D32A8C07E8C0}" dt="2022-09-30T09:14:00.332" v="0"/>
          <ac:picMkLst>
            <pc:docMk/>
            <pc:sldMk cId="1320122566" sldId="277"/>
            <ac:picMk id="6" creationId="{99639729-1072-1941-949D-A843D6CA7B3E}"/>
          </ac:picMkLst>
        </pc:picChg>
        <pc:picChg chg="add mod">
          <ac:chgData name="EEDF - Damien QUAEGEBEUR" userId="S::damien.quaegebeur@eedf.fr::877902aa-bc7b-4407-ac6a-4fd9dd7621f9" providerId="AD" clId="Web-{982E0AB3-E3BB-F286-8F99-D32A8C07E8C0}" dt="2022-09-30T09:15:26.474" v="10" actId="14100"/>
          <ac:picMkLst>
            <pc:docMk/>
            <pc:sldMk cId="1320122566" sldId="277"/>
            <ac:picMk id="11" creationId="{E6B240FD-4D96-6532-EB2C-9D8BE95D9C9C}"/>
          </ac:picMkLst>
        </pc:picChg>
      </pc:sldChg>
      <pc:sldChg chg="addSp delSp modSp">
        <pc:chgData name="EEDF - Damien QUAEGEBEUR" userId="S::damien.quaegebeur@eedf.fr::877902aa-bc7b-4407-ac6a-4fd9dd7621f9" providerId="AD" clId="Web-{982E0AB3-E3BB-F286-8F99-D32A8C07E8C0}" dt="2022-09-30T09:24:39.939" v="29" actId="20577"/>
        <pc:sldMkLst>
          <pc:docMk/>
          <pc:sldMk cId="3981131698" sldId="280"/>
        </pc:sldMkLst>
        <pc:spChg chg="mod">
          <ac:chgData name="EEDF - Damien QUAEGEBEUR" userId="S::damien.quaegebeur@eedf.fr::877902aa-bc7b-4407-ac6a-4fd9dd7621f9" providerId="AD" clId="Web-{982E0AB3-E3BB-F286-8F99-D32A8C07E8C0}" dt="2022-09-30T09:24:39.939" v="29" actId="20577"/>
          <ac:spMkLst>
            <pc:docMk/>
            <pc:sldMk cId="3981131698" sldId="280"/>
            <ac:spMk id="2" creationId="{00000000-0000-0000-0000-000000000000}"/>
          </ac:spMkLst>
        </pc:spChg>
        <pc:picChg chg="add del mod">
          <ac:chgData name="EEDF - Damien QUAEGEBEUR" userId="S::damien.quaegebeur@eedf.fr::877902aa-bc7b-4407-ac6a-4fd9dd7621f9" providerId="AD" clId="Web-{982E0AB3-E3BB-F286-8F99-D32A8C07E8C0}" dt="2022-09-30T09:21:50.295" v="23"/>
          <ac:picMkLst>
            <pc:docMk/>
            <pc:sldMk cId="3981131698" sldId="280"/>
            <ac:picMk id="3" creationId="{835B42C4-946D-590E-2696-401ADC1C4824}"/>
          </ac:picMkLst>
        </pc:picChg>
        <pc:picChg chg="add mod">
          <ac:chgData name="EEDF - Damien QUAEGEBEUR" userId="S::damien.quaegebeur@eedf.fr::877902aa-bc7b-4407-ac6a-4fd9dd7621f9" providerId="AD" clId="Web-{982E0AB3-E3BB-F286-8F99-D32A8C07E8C0}" dt="2022-09-30T09:17:46.602" v="22" actId="14100"/>
          <ac:picMkLst>
            <pc:docMk/>
            <pc:sldMk cId="3981131698" sldId="280"/>
            <ac:picMk id="4" creationId="{C3439376-DD36-B55D-F1F1-613A04C6FDA5}"/>
          </ac:picMkLst>
        </pc:picChg>
        <pc:picChg chg="del">
          <ac:chgData name="EEDF - Damien QUAEGEBEUR" userId="S::damien.quaegebeur@eedf.fr::877902aa-bc7b-4407-ac6a-4fd9dd7621f9" providerId="AD" clId="Web-{982E0AB3-E3BB-F286-8F99-D32A8C07E8C0}" dt="2022-09-30T09:15:35.365" v="11"/>
          <ac:picMkLst>
            <pc:docMk/>
            <pc:sldMk cId="3981131698" sldId="280"/>
            <ac:picMk id="5" creationId="{BA5BD645-06D6-959D-7588-97B7685B0F60}"/>
          </ac:picMkLst>
        </pc:picChg>
        <pc:picChg chg="add mod">
          <ac:chgData name="EEDF - Damien QUAEGEBEUR" userId="S::damien.quaegebeur@eedf.fr::877902aa-bc7b-4407-ac6a-4fd9dd7621f9" providerId="AD" clId="Web-{982E0AB3-E3BB-F286-8F99-D32A8C07E8C0}" dt="2022-09-30T09:22:06.201" v="28" actId="14100"/>
          <ac:picMkLst>
            <pc:docMk/>
            <pc:sldMk cId="3981131698" sldId="280"/>
            <ac:picMk id="6" creationId="{5452EF4B-15FB-93B6-9816-075E6BF89FBC}"/>
          </ac:picMkLst>
        </pc:picChg>
      </pc:sldChg>
    </pc:docChg>
  </pc:docChgLst>
  <pc:docChgLst>
    <pc:chgData name="Isabelle SCHMITT" userId="S::isabelle.schmitt@eedf.fr::a6a47007-7a5b-4184-b2d5-eede63677b1d" providerId="AD" clId="Web-{A2472D22-D406-D96D-1E66-D9F5DE359274}"/>
    <pc:docChg chg="addSld modSld">
      <pc:chgData name="Isabelle SCHMITT" userId="S::isabelle.schmitt@eedf.fr::a6a47007-7a5b-4184-b2d5-eede63677b1d" providerId="AD" clId="Web-{A2472D22-D406-D96D-1E66-D9F5DE359274}" dt="2022-10-08T07:53:12.345" v="70" actId="20577"/>
      <pc:docMkLst>
        <pc:docMk/>
      </pc:docMkLst>
      <pc:sldChg chg="addSp delSp modSp">
        <pc:chgData name="Isabelle SCHMITT" userId="S::isabelle.schmitt@eedf.fr::a6a47007-7a5b-4184-b2d5-eede63677b1d" providerId="AD" clId="Web-{A2472D22-D406-D96D-1E66-D9F5DE359274}" dt="2022-10-08T07:53:12.345" v="70" actId="20577"/>
        <pc:sldMkLst>
          <pc:docMk/>
          <pc:sldMk cId="2611028451" sldId="407"/>
        </pc:sldMkLst>
        <pc:spChg chg="mod">
          <ac:chgData name="Isabelle SCHMITT" userId="S::isabelle.schmitt@eedf.fr::a6a47007-7a5b-4184-b2d5-eede63677b1d" providerId="AD" clId="Web-{A2472D22-D406-D96D-1E66-D9F5DE359274}" dt="2022-10-08T07:53:12.345" v="70" actId="20577"/>
          <ac:spMkLst>
            <pc:docMk/>
            <pc:sldMk cId="2611028451" sldId="407"/>
            <ac:spMk id="6" creationId="{5E39AC89-F9E2-F35D-F586-1627ED454929}"/>
          </ac:spMkLst>
        </pc:spChg>
        <pc:picChg chg="add del mod">
          <ac:chgData name="Isabelle SCHMITT" userId="S::isabelle.schmitt@eedf.fr::a6a47007-7a5b-4184-b2d5-eede63677b1d" providerId="AD" clId="Web-{A2472D22-D406-D96D-1E66-D9F5DE359274}" dt="2022-10-08T07:51:12.224" v="55"/>
          <ac:picMkLst>
            <pc:docMk/>
            <pc:sldMk cId="2611028451" sldId="407"/>
            <ac:picMk id="4" creationId="{CE3210B0-8E3F-8EC0-61AF-616D5BF1FF0A}"/>
          </ac:picMkLst>
        </pc:picChg>
        <pc:picChg chg="add del">
          <ac:chgData name="Isabelle SCHMITT" userId="S::isabelle.schmitt@eedf.fr::a6a47007-7a5b-4184-b2d5-eede63677b1d" providerId="AD" clId="Web-{A2472D22-D406-D96D-1E66-D9F5DE359274}" dt="2022-10-08T07:50:54.410" v="49"/>
          <ac:picMkLst>
            <pc:docMk/>
            <pc:sldMk cId="2611028451" sldId="407"/>
            <ac:picMk id="9" creationId="{E4A0536F-624E-3CDD-76C1-4839305395AC}"/>
          </ac:picMkLst>
        </pc:picChg>
        <pc:picChg chg="del">
          <ac:chgData name="Isabelle SCHMITT" userId="S::isabelle.schmitt@eedf.fr::a6a47007-7a5b-4184-b2d5-eede63677b1d" providerId="AD" clId="Web-{A2472D22-D406-D96D-1E66-D9F5DE359274}" dt="2022-10-08T07:51:14.380" v="56"/>
          <ac:picMkLst>
            <pc:docMk/>
            <pc:sldMk cId="2611028451" sldId="407"/>
            <ac:picMk id="10" creationId="{856556A9-F6A9-3B6C-3A04-4107DAFCD2F7}"/>
          </ac:picMkLst>
        </pc:picChg>
      </pc:sldChg>
      <pc:sldChg chg="delSp modSp add replId">
        <pc:chgData name="Isabelle SCHMITT" userId="S::isabelle.schmitt@eedf.fr::a6a47007-7a5b-4184-b2d5-eede63677b1d" providerId="AD" clId="Web-{A2472D22-D406-D96D-1E66-D9F5DE359274}" dt="2022-10-08T07:51:39.570" v="64" actId="1076"/>
        <pc:sldMkLst>
          <pc:docMk/>
          <pc:sldMk cId="2690581786" sldId="431"/>
        </pc:sldMkLst>
        <pc:spChg chg="mod">
          <ac:chgData name="Isabelle SCHMITT" userId="S::isabelle.schmitt@eedf.fr::a6a47007-7a5b-4184-b2d5-eede63677b1d" providerId="AD" clId="Web-{A2472D22-D406-D96D-1E66-D9F5DE359274}" dt="2022-10-08T07:51:20.334" v="58" actId="20577"/>
          <ac:spMkLst>
            <pc:docMk/>
            <pc:sldMk cId="2690581786" sldId="431"/>
            <ac:spMk id="6" creationId="{5E39AC89-F9E2-F35D-F586-1627ED454929}"/>
          </ac:spMkLst>
        </pc:spChg>
        <pc:picChg chg="mod">
          <ac:chgData name="Isabelle SCHMITT" userId="S::isabelle.schmitt@eedf.fr::a6a47007-7a5b-4184-b2d5-eede63677b1d" providerId="AD" clId="Web-{A2472D22-D406-D96D-1E66-D9F5DE359274}" dt="2022-10-08T07:51:36.554" v="63" actId="1076"/>
          <ac:picMkLst>
            <pc:docMk/>
            <pc:sldMk cId="2690581786" sldId="431"/>
            <ac:picMk id="3" creationId="{EF860BF0-1836-4A1A-A1EB-5A7CEC42ACB0}"/>
          </ac:picMkLst>
        </pc:picChg>
        <pc:picChg chg="del">
          <ac:chgData name="Isabelle SCHMITT" userId="S::isabelle.schmitt@eedf.fr::a6a47007-7a5b-4184-b2d5-eede63677b1d" providerId="AD" clId="Web-{A2472D22-D406-D96D-1E66-D9F5DE359274}" dt="2022-10-08T07:51:28.397" v="60"/>
          <ac:picMkLst>
            <pc:docMk/>
            <pc:sldMk cId="2690581786" sldId="431"/>
            <ac:picMk id="4" creationId="{CE3210B0-8E3F-8EC0-61AF-616D5BF1FF0A}"/>
          </ac:picMkLst>
        </pc:picChg>
        <pc:picChg chg="mod">
          <ac:chgData name="Isabelle SCHMITT" userId="S::isabelle.schmitt@eedf.fr::a6a47007-7a5b-4184-b2d5-eede63677b1d" providerId="AD" clId="Web-{A2472D22-D406-D96D-1E66-D9F5DE359274}" dt="2022-10-08T07:51:39.570" v="64" actId="1076"/>
          <ac:picMkLst>
            <pc:docMk/>
            <pc:sldMk cId="2690581786" sldId="431"/>
            <ac:picMk id="5" creationId="{403AE88D-4FC6-414B-BC9D-03A235AE3AAD}"/>
          </ac:picMkLst>
        </pc:picChg>
        <pc:picChg chg="mod">
          <ac:chgData name="Isabelle SCHMITT" userId="S::isabelle.schmitt@eedf.fr::a6a47007-7a5b-4184-b2d5-eede63677b1d" providerId="AD" clId="Web-{A2472D22-D406-D96D-1E66-D9F5DE359274}" dt="2022-10-08T07:51:34.210" v="62" actId="1076"/>
          <ac:picMkLst>
            <pc:docMk/>
            <pc:sldMk cId="2690581786" sldId="431"/>
            <ac:picMk id="8" creationId="{6F8BA071-7E33-6278-997D-9D624896A839}"/>
          </ac:picMkLst>
        </pc:picChg>
        <pc:picChg chg="del">
          <ac:chgData name="Isabelle SCHMITT" userId="S::isabelle.schmitt@eedf.fr::a6a47007-7a5b-4184-b2d5-eede63677b1d" providerId="AD" clId="Web-{A2472D22-D406-D96D-1E66-D9F5DE359274}" dt="2022-10-08T07:51:26.381" v="59"/>
          <ac:picMkLst>
            <pc:docMk/>
            <pc:sldMk cId="2690581786" sldId="431"/>
            <ac:picMk id="9" creationId="{E4A0536F-624E-3CDD-76C1-4839305395AC}"/>
          </ac:picMkLst>
        </pc:picChg>
        <pc:picChg chg="del">
          <ac:chgData name="Isabelle SCHMITT" userId="S::isabelle.schmitt@eedf.fr::a6a47007-7a5b-4184-b2d5-eede63677b1d" providerId="AD" clId="Web-{A2472D22-D406-D96D-1E66-D9F5DE359274}" dt="2022-10-08T07:51:30.772" v="61"/>
          <ac:picMkLst>
            <pc:docMk/>
            <pc:sldMk cId="2690581786" sldId="431"/>
            <ac:picMk id="10" creationId="{856556A9-F6A9-3B6C-3A04-4107DAFCD2F7}"/>
          </ac:picMkLst>
        </pc:picChg>
      </pc:sldChg>
    </pc:docChg>
  </pc:docChgLst>
  <pc:docChgLst>
    <pc:chgData name="EEDF - Olivier BARBEY" userId="S::olivier.barbey@eedf.fr::c18ab9f9-94ed-460e-a90e-1c714ff506e8" providerId="AD" clId="Web-{BD2C2071-D672-DEA1-BB4F-D1FA95C57E5D}"/>
    <pc:docChg chg="modSld sldOrd">
      <pc:chgData name="EEDF - Olivier BARBEY" userId="S::olivier.barbey@eedf.fr::c18ab9f9-94ed-460e-a90e-1c714ff506e8" providerId="AD" clId="Web-{BD2C2071-D672-DEA1-BB4F-D1FA95C57E5D}" dt="2022-10-05T13:25:32.038" v="5" actId="20577"/>
      <pc:docMkLst>
        <pc:docMk/>
      </pc:docMkLst>
      <pc:sldChg chg="modSp">
        <pc:chgData name="EEDF - Olivier BARBEY" userId="S::olivier.barbey@eedf.fr::c18ab9f9-94ed-460e-a90e-1c714ff506e8" providerId="AD" clId="Web-{BD2C2071-D672-DEA1-BB4F-D1FA95C57E5D}" dt="2022-10-05T13:25:32.038" v="5" actId="20577"/>
        <pc:sldMkLst>
          <pc:docMk/>
          <pc:sldMk cId="58077320" sldId="268"/>
        </pc:sldMkLst>
        <pc:spChg chg="mod">
          <ac:chgData name="EEDF - Olivier BARBEY" userId="S::olivier.barbey@eedf.fr::c18ab9f9-94ed-460e-a90e-1c714ff506e8" providerId="AD" clId="Web-{BD2C2071-D672-DEA1-BB4F-D1FA95C57E5D}" dt="2022-10-05T13:25:32.038" v="5" actId="20577"/>
          <ac:spMkLst>
            <pc:docMk/>
            <pc:sldMk cId="58077320" sldId="268"/>
            <ac:spMk id="3" creationId="{00000000-0000-0000-0000-000000000000}"/>
          </ac:spMkLst>
        </pc:spChg>
      </pc:sldChg>
      <pc:sldChg chg="modSp">
        <pc:chgData name="EEDF - Olivier BARBEY" userId="S::olivier.barbey@eedf.fr::c18ab9f9-94ed-460e-a90e-1c714ff506e8" providerId="AD" clId="Web-{BD2C2071-D672-DEA1-BB4F-D1FA95C57E5D}" dt="2022-10-05T12:27:34.351" v="0" actId="1076"/>
        <pc:sldMkLst>
          <pc:docMk/>
          <pc:sldMk cId="3981131698" sldId="280"/>
        </pc:sldMkLst>
        <pc:picChg chg="mod">
          <ac:chgData name="EEDF - Olivier BARBEY" userId="S::olivier.barbey@eedf.fr::c18ab9f9-94ed-460e-a90e-1c714ff506e8" providerId="AD" clId="Web-{BD2C2071-D672-DEA1-BB4F-D1FA95C57E5D}" dt="2022-10-05T12:27:34.351" v="0" actId="1076"/>
          <ac:picMkLst>
            <pc:docMk/>
            <pc:sldMk cId="3981131698" sldId="280"/>
            <ac:picMk id="7" creationId="{CA13A43F-099D-EC73-6659-CAD09D625338}"/>
          </ac:picMkLst>
        </pc:picChg>
      </pc:sldChg>
      <pc:sldChg chg="ord">
        <pc:chgData name="EEDF - Olivier BARBEY" userId="S::olivier.barbey@eedf.fr::c18ab9f9-94ed-460e-a90e-1c714ff506e8" providerId="AD" clId="Web-{BD2C2071-D672-DEA1-BB4F-D1FA95C57E5D}" dt="2022-10-05T12:33:35.982" v="1"/>
        <pc:sldMkLst>
          <pc:docMk/>
          <pc:sldMk cId="1080050768" sldId="375"/>
        </pc:sldMkLst>
      </pc:sldChg>
    </pc:docChg>
  </pc:docChgLst>
  <pc:docChgLst>
    <pc:chgData name="EEDF - Damien QUAEGEBEUR" userId="S::damien.quaegebeur@eedf.fr::877902aa-bc7b-4407-ac6a-4fd9dd7621f9" providerId="AD" clId="Web-{BE0C1EA9-B98D-073C-2F5A-026601199D2A}"/>
    <pc:docChg chg="addSld modSld sldOrd">
      <pc:chgData name="EEDF - Damien QUAEGEBEUR" userId="S::damien.quaegebeur@eedf.fr::877902aa-bc7b-4407-ac6a-4fd9dd7621f9" providerId="AD" clId="Web-{BE0C1EA9-B98D-073C-2F5A-026601199D2A}" dt="2022-10-07T07:27:32.078" v="79" actId="14100"/>
      <pc:docMkLst>
        <pc:docMk/>
      </pc:docMkLst>
      <pc:sldChg chg="addSp delSp modSp">
        <pc:chgData name="EEDF - Damien QUAEGEBEUR" userId="S::damien.quaegebeur@eedf.fr::877902aa-bc7b-4407-ac6a-4fd9dd7621f9" providerId="AD" clId="Web-{BE0C1EA9-B98D-073C-2F5A-026601199D2A}" dt="2022-10-07T07:10:03.018" v="15" actId="1076"/>
        <pc:sldMkLst>
          <pc:docMk/>
          <pc:sldMk cId="1320122566" sldId="277"/>
        </pc:sldMkLst>
        <pc:spChg chg="del">
          <ac:chgData name="EEDF - Damien QUAEGEBEUR" userId="S::damien.quaegebeur@eedf.fr::877902aa-bc7b-4407-ac6a-4fd9dd7621f9" providerId="AD" clId="Web-{BE0C1EA9-B98D-073C-2F5A-026601199D2A}" dt="2022-10-07T07:07:26.952" v="1"/>
          <ac:spMkLst>
            <pc:docMk/>
            <pc:sldMk cId="1320122566" sldId="277"/>
            <ac:spMk id="8" creationId="{BE6B2A6F-EB1E-D859-7326-BC1EED934BCC}"/>
          </ac:spMkLst>
        </pc:spChg>
        <pc:picChg chg="add del mod">
          <ac:chgData name="EEDF - Damien QUAEGEBEUR" userId="S::damien.quaegebeur@eedf.fr::877902aa-bc7b-4407-ac6a-4fd9dd7621f9" providerId="AD" clId="Web-{BE0C1EA9-B98D-073C-2F5A-026601199D2A}" dt="2022-10-07T07:09:50.424" v="11"/>
          <ac:picMkLst>
            <pc:docMk/>
            <pc:sldMk cId="1320122566" sldId="277"/>
            <ac:picMk id="3" creationId="{829D78B6-1037-9107-E9C0-CFC4FF36964F}"/>
          </ac:picMkLst>
        </pc:picChg>
        <pc:picChg chg="del">
          <ac:chgData name="EEDF - Damien QUAEGEBEUR" userId="S::damien.quaegebeur@eedf.fr::877902aa-bc7b-4407-ac6a-4fd9dd7621f9" providerId="AD" clId="Web-{BE0C1EA9-B98D-073C-2F5A-026601199D2A}" dt="2022-10-07T06:52:33.880" v="0"/>
          <ac:picMkLst>
            <pc:docMk/>
            <pc:sldMk cId="1320122566" sldId="277"/>
            <ac:picMk id="4" creationId="{20E40B6B-4FEF-BB58-0AC6-EB542589B35B}"/>
          </ac:picMkLst>
        </pc:picChg>
        <pc:picChg chg="add mod">
          <ac:chgData name="EEDF - Damien QUAEGEBEUR" userId="S::damien.quaegebeur@eedf.fr::877902aa-bc7b-4407-ac6a-4fd9dd7621f9" providerId="AD" clId="Web-{BE0C1EA9-B98D-073C-2F5A-026601199D2A}" dt="2022-10-07T07:10:03.018" v="15" actId="1076"/>
          <ac:picMkLst>
            <pc:docMk/>
            <pc:sldMk cId="1320122566" sldId="277"/>
            <ac:picMk id="5" creationId="{DF135363-0439-3B40-5771-A15D766E962D}"/>
          </ac:picMkLst>
        </pc:picChg>
      </pc:sldChg>
      <pc:sldChg chg="addSp delSp modSp">
        <pc:chgData name="EEDF - Damien QUAEGEBEUR" userId="S::damien.quaegebeur@eedf.fr::877902aa-bc7b-4407-ac6a-4fd9dd7621f9" providerId="AD" clId="Web-{BE0C1EA9-B98D-073C-2F5A-026601199D2A}" dt="2022-10-07T07:27:32.078" v="79" actId="14100"/>
        <pc:sldMkLst>
          <pc:docMk/>
          <pc:sldMk cId="3981131698" sldId="280"/>
        </pc:sldMkLst>
        <pc:spChg chg="mod">
          <ac:chgData name="EEDF - Damien QUAEGEBEUR" userId="S::damien.quaegebeur@eedf.fr::877902aa-bc7b-4407-ac6a-4fd9dd7621f9" providerId="AD" clId="Web-{BE0C1EA9-B98D-073C-2F5A-026601199D2A}" dt="2022-10-07T07:25:13.918" v="72" actId="1076"/>
          <ac:spMkLst>
            <pc:docMk/>
            <pc:sldMk cId="3981131698" sldId="280"/>
            <ac:spMk id="2" creationId="{00000000-0000-0000-0000-000000000000}"/>
          </ac:spMkLst>
        </pc:spChg>
        <pc:picChg chg="add del mod">
          <ac:chgData name="EEDF - Damien QUAEGEBEUR" userId="S::damien.quaegebeur@eedf.fr::877902aa-bc7b-4407-ac6a-4fd9dd7621f9" providerId="AD" clId="Web-{BE0C1EA9-B98D-073C-2F5A-026601199D2A}" dt="2022-10-07T07:11:44.662" v="24"/>
          <ac:picMkLst>
            <pc:docMk/>
            <pc:sldMk cId="3981131698" sldId="280"/>
            <ac:picMk id="3" creationId="{DA85E29A-D6DD-148D-22D9-530FC1F2E9E2}"/>
          </ac:picMkLst>
        </pc:picChg>
        <pc:picChg chg="add del mod">
          <ac:chgData name="EEDF - Damien QUAEGEBEUR" userId="S::damien.quaegebeur@eedf.fr::877902aa-bc7b-4407-ac6a-4fd9dd7621f9" providerId="AD" clId="Web-{BE0C1EA9-B98D-073C-2F5A-026601199D2A}" dt="2022-10-07T07:22:02.788" v="58"/>
          <ac:picMkLst>
            <pc:docMk/>
            <pc:sldMk cId="3981131698" sldId="280"/>
            <ac:picMk id="4" creationId="{5F1371CF-16B8-8D98-5105-AC3FF4A4D5D5}"/>
          </ac:picMkLst>
        </pc:picChg>
        <pc:picChg chg="del">
          <ac:chgData name="EEDF - Damien QUAEGEBEUR" userId="S::damien.quaegebeur@eedf.fr::877902aa-bc7b-4407-ac6a-4fd9dd7621f9" providerId="AD" clId="Web-{BE0C1EA9-B98D-073C-2F5A-026601199D2A}" dt="2022-10-07T07:10:14.691" v="17"/>
          <ac:picMkLst>
            <pc:docMk/>
            <pc:sldMk cId="3981131698" sldId="280"/>
            <ac:picMk id="5" creationId="{98183403-75B6-A214-05D6-0E6E69868895}"/>
          </ac:picMkLst>
        </pc:picChg>
        <pc:picChg chg="add del mod">
          <ac:chgData name="EEDF - Damien QUAEGEBEUR" userId="S::damien.quaegebeur@eedf.fr::877902aa-bc7b-4407-ac6a-4fd9dd7621f9" providerId="AD" clId="Web-{BE0C1EA9-B98D-073C-2F5A-026601199D2A}" dt="2022-10-07T07:24:48.136" v="65"/>
          <ac:picMkLst>
            <pc:docMk/>
            <pc:sldMk cId="3981131698" sldId="280"/>
            <ac:picMk id="6" creationId="{570DB72E-1371-858A-D96E-4B4D6B959C97}"/>
          </ac:picMkLst>
        </pc:picChg>
        <pc:picChg chg="del">
          <ac:chgData name="EEDF - Damien QUAEGEBEUR" userId="S::damien.quaegebeur@eedf.fr::877902aa-bc7b-4407-ac6a-4fd9dd7621f9" providerId="AD" clId="Web-{BE0C1EA9-B98D-073C-2F5A-026601199D2A}" dt="2022-10-07T07:10:14.378" v="16"/>
          <ac:picMkLst>
            <pc:docMk/>
            <pc:sldMk cId="3981131698" sldId="280"/>
            <ac:picMk id="7" creationId="{CA13A43F-099D-EC73-6659-CAD09D625338}"/>
          </ac:picMkLst>
        </pc:picChg>
        <pc:picChg chg="add del mod">
          <ac:chgData name="EEDF - Damien QUAEGEBEUR" userId="S::damien.quaegebeur@eedf.fr::877902aa-bc7b-4407-ac6a-4fd9dd7621f9" providerId="AD" clId="Web-{BE0C1EA9-B98D-073C-2F5A-026601199D2A}" dt="2022-10-07T07:27:21.734" v="74"/>
          <ac:picMkLst>
            <pc:docMk/>
            <pc:sldMk cId="3981131698" sldId="280"/>
            <ac:picMk id="8" creationId="{37C45E89-7EE7-28A9-7690-67A7C0CC68D6}"/>
          </ac:picMkLst>
        </pc:picChg>
        <pc:picChg chg="add mod">
          <ac:chgData name="EEDF - Damien QUAEGEBEUR" userId="S::damien.quaegebeur@eedf.fr::877902aa-bc7b-4407-ac6a-4fd9dd7621f9" providerId="AD" clId="Web-{BE0C1EA9-B98D-073C-2F5A-026601199D2A}" dt="2022-10-07T07:27:32.078" v="79" actId="14100"/>
          <ac:picMkLst>
            <pc:docMk/>
            <pc:sldMk cId="3981131698" sldId="280"/>
            <ac:picMk id="9" creationId="{C78A5DCD-C4DE-9A24-AA36-7EAFE2FB593A}"/>
          </ac:picMkLst>
        </pc:picChg>
      </pc:sldChg>
      <pc:sldChg chg="addSp delSp modSp ord">
        <pc:chgData name="EEDF - Damien QUAEGEBEUR" userId="S::damien.quaegebeur@eedf.fr::877902aa-bc7b-4407-ac6a-4fd9dd7621f9" providerId="AD" clId="Web-{BE0C1EA9-B98D-073C-2F5A-026601199D2A}" dt="2022-10-07T07:15:48.137" v="49" actId="14100"/>
        <pc:sldMkLst>
          <pc:docMk/>
          <pc:sldMk cId="2082985515" sldId="377"/>
        </pc:sldMkLst>
        <pc:picChg chg="add mod">
          <ac:chgData name="EEDF - Damien QUAEGEBEUR" userId="S::damien.quaegebeur@eedf.fr::877902aa-bc7b-4407-ac6a-4fd9dd7621f9" providerId="AD" clId="Web-{BE0C1EA9-B98D-073C-2F5A-026601199D2A}" dt="2022-10-07T07:15:48.137" v="49" actId="14100"/>
          <ac:picMkLst>
            <pc:docMk/>
            <pc:sldMk cId="2082985515" sldId="377"/>
            <ac:picMk id="2" creationId="{58070E59-DF53-FB92-627B-509ED8A1352E}"/>
          </ac:picMkLst>
        </pc:picChg>
        <pc:picChg chg="del mod">
          <ac:chgData name="EEDF - Damien QUAEGEBEUR" userId="S::damien.quaegebeur@eedf.fr::877902aa-bc7b-4407-ac6a-4fd9dd7621f9" providerId="AD" clId="Web-{BE0C1EA9-B98D-073C-2F5A-026601199D2A}" dt="2022-10-07T07:15:40.918" v="46"/>
          <ac:picMkLst>
            <pc:docMk/>
            <pc:sldMk cId="2082985515" sldId="377"/>
            <ac:picMk id="5" creationId="{3D134662-8908-565E-B2D9-8BD123705542}"/>
          </ac:picMkLst>
        </pc:picChg>
        <pc:picChg chg="del">
          <ac:chgData name="EEDF - Damien QUAEGEBEUR" userId="S::damien.quaegebeur@eedf.fr::877902aa-bc7b-4407-ac6a-4fd9dd7621f9" providerId="AD" clId="Web-{BE0C1EA9-B98D-073C-2F5A-026601199D2A}" dt="2022-10-07T07:14:12.291" v="37"/>
          <ac:picMkLst>
            <pc:docMk/>
            <pc:sldMk cId="2082985515" sldId="377"/>
            <ac:picMk id="6" creationId="{AC422487-A1D8-DF92-0D6A-31745D7CE83C}"/>
          </ac:picMkLst>
        </pc:picChg>
      </pc:sldChg>
      <pc:sldChg chg="addSp delSp modSp">
        <pc:chgData name="EEDF - Damien QUAEGEBEUR" userId="S::damien.quaegebeur@eedf.fr::877902aa-bc7b-4407-ac6a-4fd9dd7621f9" providerId="AD" clId="Web-{BE0C1EA9-B98D-073C-2F5A-026601199D2A}" dt="2022-10-07T07:21:37.631" v="57" actId="14100"/>
        <pc:sldMkLst>
          <pc:docMk/>
          <pc:sldMk cId="2451786472" sldId="378"/>
        </pc:sldMkLst>
        <pc:picChg chg="add del mod">
          <ac:chgData name="EEDF - Damien QUAEGEBEUR" userId="S::damien.quaegebeur@eedf.fr::877902aa-bc7b-4407-ac6a-4fd9dd7621f9" providerId="AD" clId="Web-{BE0C1EA9-B98D-073C-2F5A-026601199D2A}" dt="2022-10-07T07:17:22.780" v="50"/>
          <ac:picMkLst>
            <pc:docMk/>
            <pc:sldMk cId="2451786472" sldId="378"/>
            <ac:picMk id="2" creationId="{23BC98DD-BD86-971B-3790-941B16D04BD9}"/>
          </ac:picMkLst>
        </pc:picChg>
        <pc:picChg chg="add del mod">
          <ac:chgData name="EEDF - Damien QUAEGEBEUR" userId="S::damien.quaegebeur@eedf.fr::877902aa-bc7b-4407-ac6a-4fd9dd7621f9" providerId="AD" clId="Web-{BE0C1EA9-B98D-073C-2F5A-026601199D2A}" dt="2022-10-07T07:21:30.506" v="54"/>
          <ac:picMkLst>
            <pc:docMk/>
            <pc:sldMk cId="2451786472" sldId="378"/>
            <ac:picMk id="3" creationId="{C1FEAA6F-0E62-B501-89B0-D8B0A812A145}"/>
          </ac:picMkLst>
        </pc:picChg>
        <pc:picChg chg="del">
          <ac:chgData name="EEDF - Damien QUAEGEBEUR" userId="S::damien.quaegebeur@eedf.fr::877902aa-bc7b-4407-ac6a-4fd9dd7621f9" providerId="AD" clId="Web-{BE0C1EA9-B98D-073C-2F5A-026601199D2A}" dt="2022-10-07T07:12:55.586" v="31"/>
          <ac:picMkLst>
            <pc:docMk/>
            <pc:sldMk cId="2451786472" sldId="378"/>
            <ac:picMk id="4" creationId="{1D9A2D17-9438-63C9-4403-85409BDDCDA7}"/>
          </ac:picMkLst>
        </pc:picChg>
        <pc:picChg chg="add mod">
          <ac:chgData name="EEDF - Damien QUAEGEBEUR" userId="S::damien.quaegebeur@eedf.fr::877902aa-bc7b-4407-ac6a-4fd9dd7621f9" providerId="AD" clId="Web-{BE0C1EA9-B98D-073C-2F5A-026601199D2A}" dt="2022-10-07T07:21:37.631" v="57" actId="14100"/>
          <ac:picMkLst>
            <pc:docMk/>
            <pc:sldMk cId="2451786472" sldId="378"/>
            <ac:picMk id="5" creationId="{EE8CEF4B-0D4D-5919-9780-AF120C14B791}"/>
          </ac:picMkLst>
        </pc:picChg>
      </pc:sldChg>
      <pc:sldChg chg="addSp delSp modSp new">
        <pc:chgData name="EEDF - Damien QUAEGEBEUR" userId="S::damien.quaegebeur@eedf.fr::877902aa-bc7b-4407-ac6a-4fd9dd7621f9" providerId="AD" clId="Web-{BE0C1EA9-B98D-073C-2F5A-026601199D2A}" dt="2022-10-07T07:14:25.338" v="42" actId="14100"/>
        <pc:sldMkLst>
          <pc:docMk/>
          <pc:sldMk cId="1251951680" sldId="382"/>
        </pc:sldMkLst>
        <pc:spChg chg="del">
          <ac:chgData name="EEDF - Damien QUAEGEBEUR" userId="S::damien.quaegebeur@eedf.fr::877902aa-bc7b-4407-ac6a-4fd9dd7621f9" providerId="AD" clId="Web-{BE0C1EA9-B98D-073C-2F5A-026601199D2A}" dt="2022-10-07T07:14:17.119" v="39"/>
          <ac:spMkLst>
            <pc:docMk/>
            <pc:sldMk cId="1251951680" sldId="382"/>
            <ac:spMk id="2" creationId="{BEE7AE7E-4D5C-6053-1CB6-8342A89967C4}"/>
          </ac:spMkLst>
        </pc:spChg>
        <pc:spChg chg="del">
          <ac:chgData name="EEDF - Damien QUAEGEBEUR" userId="S::damien.quaegebeur@eedf.fr::877902aa-bc7b-4407-ac6a-4fd9dd7621f9" providerId="AD" clId="Web-{BE0C1EA9-B98D-073C-2F5A-026601199D2A}" dt="2022-10-07T07:14:16.213" v="38"/>
          <ac:spMkLst>
            <pc:docMk/>
            <pc:sldMk cId="1251951680" sldId="382"/>
            <ac:spMk id="3" creationId="{F1E265CF-1C54-6BB2-E6AF-FCB7DD19A3D3}"/>
          </ac:spMkLst>
        </pc:spChg>
        <pc:picChg chg="add mod">
          <ac:chgData name="EEDF - Damien QUAEGEBEUR" userId="S::damien.quaegebeur@eedf.fr::877902aa-bc7b-4407-ac6a-4fd9dd7621f9" providerId="AD" clId="Web-{BE0C1EA9-B98D-073C-2F5A-026601199D2A}" dt="2022-10-07T07:14:25.338" v="42" actId="14100"/>
          <ac:picMkLst>
            <pc:docMk/>
            <pc:sldMk cId="1251951680" sldId="382"/>
            <ac:picMk id="4" creationId="{D955EAE6-6233-0424-63E5-6DA9DDB652D0}"/>
          </ac:picMkLst>
        </pc:picChg>
      </pc:sldChg>
    </pc:docChg>
  </pc:docChgLst>
  <pc:docChgLst>
    <pc:chgData name="CD - Amandine ALLAIN" userId="S::amandine.allain@eedf.fr::832b3295-b74c-4242-a1f3-ae55c4800ccc" providerId="AD" clId="Web-{3BD20FA8-7A77-0F18-E218-188FC74C7503}"/>
    <pc:docChg chg="addSld delSld modSld">
      <pc:chgData name="CD - Amandine ALLAIN" userId="S::amandine.allain@eedf.fr::832b3295-b74c-4242-a1f3-ae55c4800ccc" providerId="AD" clId="Web-{3BD20FA8-7A77-0F18-E218-188FC74C7503}" dt="2022-10-08T10:08:55.391" v="307"/>
      <pc:docMkLst>
        <pc:docMk/>
      </pc:docMkLst>
      <pc:sldChg chg="modSp">
        <pc:chgData name="CD - Amandine ALLAIN" userId="S::amandine.allain@eedf.fr::832b3295-b74c-4242-a1f3-ae55c4800ccc" providerId="AD" clId="Web-{3BD20FA8-7A77-0F18-E218-188FC74C7503}" dt="2022-10-07T20:09:12.072" v="2" actId="20577"/>
        <pc:sldMkLst>
          <pc:docMk/>
          <pc:sldMk cId="3098080415" sldId="418"/>
        </pc:sldMkLst>
        <pc:spChg chg="mod">
          <ac:chgData name="CD - Amandine ALLAIN" userId="S::amandine.allain@eedf.fr::832b3295-b74c-4242-a1f3-ae55c4800ccc" providerId="AD" clId="Web-{3BD20FA8-7A77-0F18-E218-188FC74C7503}" dt="2022-10-07T20:09:12.072" v="2" actId="20577"/>
          <ac:spMkLst>
            <pc:docMk/>
            <pc:sldMk cId="3098080415" sldId="418"/>
            <ac:spMk id="2" creationId="{894EFCA2-91C4-6592-C7EB-A50AE1B562A0}"/>
          </ac:spMkLst>
        </pc:spChg>
      </pc:sldChg>
      <pc:sldChg chg="addSp delSp modSp new del mod modClrScheme chgLayout">
        <pc:chgData name="CD - Amandine ALLAIN" userId="S::amandine.allain@eedf.fr::832b3295-b74c-4242-a1f3-ae55c4800ccc" providerId="AD" clId="Web-{3BD20FA8-7A77-0F18-E218-188FC74C7503}" dt="2022-10-08T10:08:55.391" v="307"/>
        <pc:sldMkLst>
          <pc:docMk/>
          <pc:sldMk cId="2832448628" sldId="420"/>
        </pc:sldMkLst>
        <pc:spChg chg="mod ord">
          <ac:chgData name="CD - Amandine ALLAIN" userId="S::amandine.allain@eedf.fr::832b3295-b74c-4242-a1f3-ae55c4800ccc" providerId="AD" clId="Web-{3BD20FA8-7A77-0F18-E218-188FC74C7503}" dt="2022-10-07T20:16:57.611" v="26" actId="20577"/>
          <ac:spMkLst>
            <pc:docMk/>
            <pc:sldMk cId="2832448628" sldId="420"/>
            <ac:spMk id="2" creationId="{CAB2936D-1649-AE46-C495-065913136FE2}"/>
          </ac:spMkLst>
        </pc:spChg>
        <pc:spChg chg="add mod ord">
          <ac:chgData name="CD - Amandine ALLAIN" userId="S::amandine.allain@eedf.fr::832b3295-b74c-4242-a1f3-ae55c4800ccc" providerId="AD" clId="Web-{3BD20FA8-7A77-0F18-E218-188FC74C7503}" dt="2022-10-07T20:18:02.129" v="31" actId="20577"/>
          <ac:spMkLst>
            <pc:docMk/>
            <pc:sldMk cId="2832448628" sldId="420"/>
            <ac:spMk id="3" creationId="{8022ADFC-E2A9-31AF-C437-F6BF161DA33A}"/>
          </ac:spMkLst>
        </pc:spChg>
        <pc:spChg chg="add del mod">
          <ac:chgData name="CD - Amandine ALLAIN" userId="S::amandine.allain@eedf.fr::832b3295-b74c-4242-a1f3-ae55c4800ccc" providerId="AD" clId="Web-{3BD20FA8-7A77-0F18-E218-188FC74C7503}" dt="2022-10-07T20:16:04.969" v="22"/>
          <ac:spMkLst>
            <pc:docMk/>
            <pc:sldMk cId="2832448628" sldId="420"/>
            <ac:spMk id="4" creationId="{9310D7D9-A095-28E4-3D68-09467D6EBD81}"/>
          </ac:spMkLst>
        </pc:spChg>
      </pc:sldChg>
      <pc:sldChg chg="addSp modSp new mod modClrScheme chgLayout">
        <pc:chgData name="CD - Amandine ALLAIN" userId="S::amandine.allain@eedf.fr::832b3295-b74c-4242-a1f3-ae55c4800ccc" providerId="AD" clId="Web-{3BD20FA8-7A77-0F18-E218-188FC74C7503}" dt="2022-10-07T20:34:48.021" v="306"/>
        <pc:sldMkLst>
          <pc:docMk/>
          <pc:sldMk cId="461865658" sldId="421"/>
        </pc:sldMkLst>
        <pc:spChg chg="mod ord">
          <ac:chgData name="CD - Amandine ALLAIN" userId="S::amandine.allain@eedf.fr::832b3295-b74c-4242-a1f3-ae55c4800ccc" providerId="AD" clId="Web-{3BD20FA8-7A77-0F18-E218-188FC74C7503}" dt="2022-10-07T20:34:48.021" v="306"/>
          <ac:spMkLst>
            <pc:docMk/>
            <pc:sldMk cId="461865658" sldId="421"/>
            <ac:spMk id="2" creationId="{763086BD-91B6-7743-EF96-87AE73CDCF8D}"/>
          </ac:spMkLst>
        </pc:spChg>
        <pc:spChg chg="mod ord">
          <ac:chgData name="CD - Amandine ALLAIN" userId="S::amandine.allain@eedf.fr::832b3295-b74c-4242-a1f3-ae55c4800ccc" providerId="AD" clId="Web-{3BD20FA8-7A77-0F18-E218-188FC74C7503}" dt="2022-10-07T20:34:48.021" v="306"/>
          <ac:spMkLst>
            <pc:docMk/>
            <pc:sldMk cId="461865658" sldId="421"/>
            <ac:spMk id="3" creationId="{5FA46495-7E0E-AF35-0FFE-EE2B9260FDC8}"/>
          </ac:spMkLst>
        </pc:spChg>
        <pc:spChg chg="add mod ord">
          <ac:chgData name="CD - Amandine ALLAIN" userId="S::amandine.allain@eedf.fr::832b3295-b74c-4242-a1f3-ae55c4800ccc" providerId="AD" clId="Web-{3BD20FA8-7A77-0F18-E218-188FC74C7503}" dt="2022-10-07T20:34:48.021" v="306"/>
          <ac:spMkLst>
            <pc:docMk/>
            <pc:sldMk cId="461865658" sldId="421"/>
            <ac:spMk id="4" creationId="{5A53ECB1-0EEA-0793-6C1A-9E7804AF3695}"/>
          </ac:spMkLst>
        </pc:spChg>
      </pc:sldChg>
      <pc:sldChg chg="modSp new">
        <pc:chgData name="CD - Amandine ALLAIN" userId="S::amandine.allain@eedf.fr::832b3295-b74c-4242-a1f3-ae55c4800ccc" providerId="AD" clId="Web-{3BD20FA8-7A77-0F18-E218-188FC74C7503}" dt="2022-10-07T20:23:31.968" v="136" actId="20577"/>
        <pc:sldMkLst>
          <pc:docMk/>
          <pc:sldMk cId="3674744372" sldId="422"/>
        </pc:sldMkLst>
        <pc:spChg chg="mod">
          <ac:chgData name="CD - Amandine ALLAIN" userId="S::amandine.allain@eedf.fr::832b3295-b74c-4242-a1f3-ae55c4800ccc" providerId="AD" clId="Web-{3BD20FA8-7A77-0F18-E218-188FC74C7503}" dt="2022-10-07T20:20:27.133" v="94" actId="20577"/>
          <ac:spMkLst>
            <pc:docMk/>
            <pc:sldMk cId="3674744372" sldId="422"/>
            <ac:spMk id="2" creationId="{7A4A8829-CDC6-15CD-F6FE-36BEB1C4CAA6}"/>
          </ac:spMkLst>
        </pc:spChg>
        <pc:spChg chg="mod">
          <ac:chgData name="CD - Amandine ALLAIN" userId="S::amandine.allain@eedf.fr::832b3295-b74c-4242-a1f3-ae55c4800ccc" providerId="AD" clId="Web-{3BD20FA8-7A77-0F18-E218-188FC74C7503}" dt="2022-10-07T20:23:31.968" v="136" actId="20577"/>
          <ac:spMkLst>
            <pc:docMk/>
            <pc:sldMk cId="3674744372" sldId="422"/>
            <ac:spMk id="3" creationId="{0B681D28-9D55-3BA7-9D48-7F1039894219}"/>
          </ac:spMkLst>
        </pc:spChg>
      </pc:sldChg>
      <pc:sldChg chg="addSp modSp new">
        <pc:chgData name="CD - Amandine ALLAIN" userId="S::amandine.allain@eedf.fr::832b3295-b74c-4242-a1f3-ae55c4800ccc" providerId="AD" clId="Web-{3BD20FA8-7A77-0F18-E218-188FC74C7503}" dt="2022-10-07T20:24:55.002" v="150" actId="20577"/>
        <pc:sldMkLst>
          <pc:docMk/>
          <pc:sldMk cId="4027462939" sldId="424"/>
        </pc:sldMkLst>
        <pc:spChg chg="mod">
          <ac:chgData name="CD - Amandine ALLAIN" userId="S::amandine.allain@eedf.fr::832b3295-b74c-4242-a1f3-ae55c4800ccc" providerId="AD" clId="Web-{3BD20FA8-7A77-0F18-E218-188FC74C7503}" dt="2022-10-07T20:24:55.002" v="150" actId="20577"/>
          <ac:spMkLst>
            <pc:docMk/>
            <pc:sldMk cId="4027462939" sldId="424"/>
            <ac:spMk id="2" creationId="{FC44C1E6-04A5-22BF-6D9C-85F1B9219065}"/>
          </ac:spMkLst>
        </pc:spChg>
        <pc:graphicFrameChg chg="add mod">
          <ac:chgData name="CD - Amandine ALLAIN" userId="S::amandine.allain@eedf.fr::832b3295-b74c-4242-a1f3-ae55c4800ccc" providerId="AD" clId="Web-{3BD20FA8-7A77-0F18-E218-188FC74C7503}" dt="2022-10-07T20:24:18.313" v="146" actId="1076"/>
          <ac:graphicFrameMkLst>
            <pc:docMk/>
            <pc:sldMk cId="4027462939" sldId="424"/>
            <ac:graphicFrameMk id="4" creationId="{A524494A-9FC3-5974-0257-09876D39ACE0}"/>
          </ac:graphicFrameMkLst>
        </pc:graphicFrameChg>
      </pc:sldChg>
      <pc:sldChg chg="addSp modSp new">
        <pc:chgData name="CD - Amandine ALLAIN" userId="S::amandine.allain@eedf.fr::832b3295-b74c-4242-a1f3-ae55c4800ccc" providerId="AD" clId="Web-{3BD20FA8-7A77-0F18-E218-188FC74C7503}" dt="2022-10-07T20:32:04.797" v="296" actId="20577"/>
        <pc:sldMkLst>
          <pc:docMk/>
          <pc:sldMk cId="4113276734" sldId="425"/>
        </pc:sldMkLst>
        <pc:spChg chg="mod">
          <ac:chgData name="CD - Amandine ALLAIN" userId="S::amandine.allain@eedf.fr::832b3295-b74c-4242-a1f3-ae55c4800ccc" providerId="AD" clId="Web-{3BD20FA8-7A77-0F18-E218-188FC74C7503}" dt="2022-10-07T20:25:14.627" v="172" actId="20577"/>
          <ac:spMkLst>
            <pc:docMk/>
            <pc:sldMk cId="4113276734" sldId="425"/>
            <ac:spMk id="2" creationId="{EF146658-A031-335B-A63D-B85A951B5860}"/>
          </ac:spMkLst>
        </pc:spChg>
        <pc:graphicFrameChg chg="add modGraphic">
          <ac:chgData name="CD - Amandine ALLAIN" userId="S::amandine.allain@eedf.fr::832b3295-b74c-4242-a1f3-ae55c4800ccc" providerId="AD" clId="Web-{3BD20FA8-7A77-0F18-E218-188FC74C7503}" dt="2022-10-07T20:32:04.797" v="296" actId="20577"/>
          <ac:graphicFrameMkLst>
            <pc:docMk/>
            <pc:sldMk cId="4113276734" sldId="425"/>
            <ac:graphicFrameMk id="5" creationId="{4C969AEC-241F-A0B0-3948-317D38BB6EC6}"/>
          </ac:graphicFrameMkLst>
        </pc:graphicFrameChg>
      </pc:sldChg>
    </pc:docChg>
  </pc:docChgLst>
  <pc:docChgLst>
    <pc:chgData name="Isabelle SCHMITT" userId="S::isabelle.schmitt@eedf.fr::a6a47007-7a5b-4184-b2d5-eede63677b1d" providerId="AD" clId="Web-{58AA2FDB-5E3F-75E0-B157-639F89625308}"/>
    <pc:docChg chg="modSld">
      <pc:chgData name="Isabelle SCHMITT" userId="S::isabelle.schmitt@eedf.fr::a6a47007-7a5b-4184-b2d5-eede63677b1d" providerId="AD" clId="Web-{58AA2FDB-5E3F-75E0-B157-639F89625308}" dt="2022-10-06T07:14:10.005" v="173" actId="20577"/>
      <pc:docMkLst>
        <pc:docMk/>
      </pc:docMkLst>
      <pc:sldChg chg="delSp modSp">
        <pc:chgData name="Isabelle SCHMITT" userId="S::isabelle.schmitt@eedf.fr::a6a47007-7a5b-4184-b2d5-eede63677b1d" providerId="AD" clId="Web-{58AA2FDB-5E3F-75E0-B157-639F89625308}" dt="2022-10-06T07:14:10.005" v="173" actId="20577"/>
        <pc:sldMkLst>
          <pc:docMk/>
          <pc:sldMk cId="2428984761" sldId="276"/>
        </pc:sldMkLst>
        <pc:spChg chg="mod">
          <ac:chgData name="Isabelle SCHMITT" userId="S::isabelle.schmitt@eedf.fr::a6a47007-7a5b-4184-b2d5-eede63677b1d" providerId="AD" clId="Web-{58AA2FDB-5E3F-75E0-B157-639F89625308}" dt="2022-10-06T07:14:10.005" v="173" actId="20577"/>
          <ac:spMkLst>
            <pc:docMk/>
            <pc:sldMk cId="2428984761" sldId="276"/>
            <ac:spMk id="6" creationId="{5E39AC89-F9E2-F35D-F586-1627ED454929}"/>
          </ac:spMkLst>
        </pc:spChg>
        <pc:picChg chg="del">
          <ac:chgData name="Isabelle SCHMITT" userId="S::isabelle.schmitt@eedf.fr::a6a47007-7a5b-4184-b2d5-eede63677b1d" providerId="AD" clId="Web-{58AA2FDB-5E3F-75E0-B157-639F89625308}" dt="2022-10-06T07:10:52.279" v="63"/>
          <ac:picMkLst>
            <pc:docMk/>
            <pc:sldMk cId="2428984761" sldId="276"/>
            <ac:picMk id="4" creationId="{386945E6-6201-73CF-5A5D-34CF1B5E4B0F}"/>
          </ac:picMkLst>
        </pc:picChg>
      </pc:sldChg>
    </pc:docChg>
  </pc:docChgLst>
  <pc:docChgLst>
    <pc:chgData name="EEDF - Olivier BARBEY" userId="S::olivier.barbey@eedf.fr::c18ab9f9-94ed-460e-a90e-1c714ff506e8" providerId="AD" clId="Web-{50D6D5D8-7631-5374-300B-6E7B06702D94}"/>
    <pc:docChg chg="addSld delSld modSld sldOrd modMainMaster">
      <pc:chgData name="EEDF - Olivier BARBEY" userId="S::olivier.barbey@eedf.fr::c18ab9f9-94ed-460e-a90e-1c714ff506e8" providerId="AD" clId="Web-{50D6D5D8-7631-5374-300B-6E7B06702D94}" dt="2022-10-07T12:01:45.440" v="776" actId="20577"/>
      <pc:docMkLst>
        <pc:docMk/>
      </pc:docMkLst>
      <pc:sldChg chg="modSp">
        <pc:chgData name="EEDF - Olivier BARBEY" userId="S::olivier.barbey@eedf.fr::c18ab9f9-94ed-460e-a90e-1c714ff506e8" providerId="AD" clId="Web-{50D6D5D8-7631-5374-300B-6E7B06702D94}" dt="2022-10-07T11:38:14.303" v="516" actId="20577"/>
        <pc:sldMkLst>
          <pc:docMk/>
          <pc:sldMk cId="58077320" sldId="268"/>
        </pc:sldMkLst>
        <pc:spChg chg="mod">
          <ac:chgData name="EEDF - Olivier BARBEY" userId="S::olivier.barbey@eedf.fr::c18ab9f9-94ed-460e-a90e-1c714ff506e8" providerId="AD" clId="Web-{50D6D5D8-7631-5374-300B-6E7B06702D94}" dt="2022-10-07T11:38:14.303" v="516" actId="20577"/>
          <ac:spMkLst>
            <pc:docMk/>
            <pc:sldMk cId="58077320" sldId="268"/>
            <ac:spMk id="3" creationId="{00000000-0000-0000-0000-000000000000}"/>
          </ac:spMkLst>
        </pc:spChg>
      </pc:sldChg>
      <pc:sldChg chg="addSp delSp modSp ord">
        <pc:chgData name="EEDF - Olivier BARBEY" userId="S::olivier.barbey@eedf.fr::c18ab9f9-94ed-460e-a90e-1c714ff506e8" providerId="AD" clId="Web-{50D6D5D8-7631-5374-300B-6E7B06702D94}" dt="2022-10-07T11:57:16.638" v="766"/>
        <pc:sldMkLst>
          <pc:docMk/>
          <pc:sldMk cId="3503289023" sldId="270"/>
        </pc:sldMkLst>
        <pc:spChg chg="mod">
          <ac:chgData name="EEDF - Olivier BARBEY" userId="S::olivier.barbey@eedf.fr::c18ab9f9-94ed-460e-a90e-1c714ff506e8" providerId="AD" clId="Web-{50D6D5D8-7631-5374-300B-6E7B06702D94}" dt="2022-10-07T11:41:56.245" v="542" actId="20577"/>
          <ac:spMkLst>
            <pc:docMk/>
            <pc:sldMk cId="3503289023" sldId="270"/>
            <ac:spMk id="3" creationId="{00000000-0000-0000-0000-000000000000}"/>
          </ac:spMkLst>
        </pc:spChg>
        <pc:spChg chg="add del mod">
          <ac:chgData name="EEDF - Olivier BARBEY" userId="S::olivier.barbey@eedf.fr::c18ab9f9-94ed-460e-a90e-1c714ff506e8" providerId="AD" clId="Web-{50D6D5D8-7631-5374-300B-6E7B06702D94}" dt="2022-10-07T11:45:57.046" v="617"/>
          <ac:spMkLst>
            <pc:docMk/>
            <pc:sldMk cId="3503289023" sldId="270"/>
            <ac:spMk id="7" creationId="{402601CD-1075-BA5A-F0B1-9AC81FB3FC85}"/>
          </ac:spMkLst>
        </pc:spChg>
        <pc:spChg chg="add mod">
          <ac:chgData name="EEDF - Olivier BARBEY" userId="S::olivier.barbey@eedf.fr::c18ab9f9-94ed-460e-a90e-1c714ff506e8" providerId="AD" clId="Web-{50D6D5D8-7631-5374-300B-6E7B06702D94}" dt="2022-10-07T11:46:50.969" v="622"/>
          <ac:spMkLst>
            <pc:docMk/>
            <pc:sldMk cId="3503289023" sldId="270"/>
            <ac:spMk id="10" creationId="{DAF73BB8-CAE0-7E3B-EB9B-366B106F46A4}"/>
          </ac:spMkLst>
        </pc:spChg>
        <pc:spChg chg="mod">
          <ac:chgData name="EEDF - Olivier BARBEY" userId="S::olivier.barbey@eedf.fr::c18ab9f9-94ed-460e-a90e-1c714ff506e8" providerId="AD" clId="Web-{50D6D5D8-7631-5374-300B-6E7B06702D94}" dt="2022-10-07T11:49:46.363" v="700" actId="20577"/>
          <ac:spMkLst>
            <pc:docMk/>
            <pc:sldMk cId="3503289023" sldId="270"/>
            <ac:spMk id="14" creationId="{2308A35C-9BA5-CA4D-A96F-8A8EE43C43D1}"/>
          </ac:spMkLst>
        </pc:spChg>
        <pc:graphicFrameChg chg="add mod modGraphic">
          <ac:chgData name="EEDF - Olivier BARBEY" userId="S::olivier.barbey@eedf.fr::c18ab9f9-94ed-460e-a90e-1c714ff506e8" providerId="AD" clId="Web-{50D6D5D8-7631-5374-300B-6E7B06702D94}" dt="2022-10-07T11:50:18.333" v="703"/>
          <ac:graphicFrameMkLst>
            <pc:docMk/>
            <pc:sldMk cId="3503289023" sldId="270"/>
            <ac:graphicFrameMk id="9" creationId="{7D6AFE21-5043-6733-142F-1114A9DC746C}"/>
          </ac:graphicFrameMkLst>
        </pc:graphicFrameChg>
        <pc:picChg chg="add del mod">
          <ac:chgData name="EEDF - Olivier BARBEY" userId="S::olivier.barbey@eedf.fr::c18ab9f9-94ed-460e-a90e-1c714ff506e8" providerId="AD" clId="Web-{50D6D5D8-7631-5374-300B-6E7B06702D94}" dt="2022-10-07T11:43:57.435" v="558"/>
          <ac:picMkLst>
            <pc:docMk/>
            <pc:sldMk cId="3503289023" sldId="270"/>
            <ac:picMk id="2" creationId="{82B6B149-C743-8E6B-444B-F09674516C34}"/>
          </ac:picMkLst>
        </pc:picChg>
        <pc:picChg chg="add del mod">
          <ac:chgData name="EEDF - Olivier BARBEY" userId="S::olivier.barbey@eedf.fr::c18ab9f9-94ed-460e-a90e-1c714ff506e8" providerId="AD" clId="Web-{50D6D5D8-7631-5374-300B-6E7B06702D94}" dt="2022-10-07T11:45:58.812" v="618"/>
          <ac:picMkLst>
            <pc:docMk/>
            <pc:sldMk cId="3503289023" sldId="270"/>
            <ac:picMk id="4" creationId="{59A15CF6-19A6-9966-8302-32557F0D13DF}"/>
          </ac:picMkLst>
        </pc:picChg>
        <pc:picChg chg="add del mod">
          <ac:chgData name="EEDF - Olivier BARBEY" userId="S::olivier.barbey@eedf.fr::c18ab9f9-94ed-460e-a90e-1c714ff506e8" providerId="AD" clId="Web-{50D6D5D8-7631-5374-300B-6E7B06702D94}" dt="2022-10-07T11:46:00.781" v="619"/>
          <ac:picMkLst>
            <pc:docMk/>
            <pc:sldMk cId="3503289023" sldId="270"/>
            <ac:picMk id="5" creationId="{3E1477C7-7913-ED7E-95C4-A69D5FF8741E}"/>
          </ac:picMkLst>
        </pc:picChg>
      </pc:sldChg>
      <pc:sldChg chg="modSp">
        <pc:chgData name="EEDF - Olivier BARBEY" userId="S::olivier.barbey@eedf.fr::c18ab9f9-94ed-460e-a90e-1c714ff506e8" providerId="AD" clId="Web-{50D6D5D8-7631-5374-300B-6E7B06702D94}" dt="2022-10-07T10:45:23.772" v="37" actId="20577"/>
        <pc:sldMkLst>
          <pc:docMk/>
          <pc:sldMk cId="3275661855" sldId="271"/>
        </pc:sldMkLst>
        <pc:spChg chg="mod">
          <ac:chgData name="EEDF - Olivier BARBEY" userId="S::olivier.barbey@eedf.fr::c18ab9f9-94ed-460e-a90e-1c714ff506e8" providerId="AD" clId="Web-{50D6D5D8-7631-5374-300B-6E7B06702D94}" dt="2022-10-07T10:45:23.772" v="37" actId="20577"/>
          <ac:spMkLst>
            <pc:docMk/>
            <pc:sldMk cId="3275661855" sldId="271"/>
            <ac:spMk id="2" creationId="{00000000-0000-0000-0000-000000000000}"/>
          </ac:spMkLst>
        </pc:spChg>
      </pc:sldChg>
      <pc:sldChg chg="ord">
        <pc:chgData name="EEDF - Olivier BARBEY" userId="S::olivier.barbey@eedf.fr::c18ab9f9-94ed-460e-a90e-1c714ff506e8" providerId="AD" clId="Web-{50D6D5D8-7631-5374-300B-6E7B06702D94}" dt="2022-10-07T10:45:13.069" v="35"/>
        <pc:sldMkLst>
          <pc:docMk/>
          <pc:sldMk cId="3762505394" sldId="274"/>
        </pc:sldMkLst>
      </pc:sldChg>
      <pc:sldChg chg="modSp">
        <pc:chgData name="EEDF - Olivier BARBEY" userId="S::olivier.barbey@eedf.fr::c18ab9f9-94ed-460e-a90e-1c714ff506e8" providerId="AD" clId="Web-{50D6D5D8-7631-5374-300B-6E7B06702D94}" dt="2022-10-07T11:19:10.609" v="130" actId="20577"/>
        <pc:sldMkLst>
          <pc:docMk/>
          <pc:sldMk cId="649227743" sldId="275"/>
        </pc:sldMkLst>
        <pc:spChg chg="mod">
          <ac:chgData name="EEDF - Olivier BARBEY" userId="S::olivier.barbey@eedf.fr::c18ab9f9-94ed-460e-a90e-1c714ff506e8" providerId="AD" clId="Web-{50D6D5D8-7631-5374-300B-6E7B06702D94}" dt="2022-10-07T11:19:10.609" v="130" actId="20577"/>
          <ac:spMkLst>
            <pc:docMk/>
            <pc:sldMk cId="649227743" sldId="275"/>
            <ac:spMk id="2" creationId="{00000000-0000-0000-0000-000000000000}"/>
          </ac:spMkLst>
        </pc:spChg>
      </pc:sldChg>
      <pc:sldChg chg="modSp ord">
        <pc:chgData name="EEDF - Olivier BARBEY" userId="S::olivier.barbey@eedf.fr::c18ab9f9-94ed-460e-a90e-1c714ff506e8" providerId="AD" clId="Web-{50D6D5D8-7631-5374-300B-6E7B06702D94}" dt="2022-10-07T11:31:46.858" v="304" actId="20577"/>
        <pc:sldMkLst>
          <pc:docMk/>
          <pc:sldMk cId="2428984761" sldId="276"/>
        </pc:sldMkLst>
        <pc:spChg chg="mod">
          <ac:chgData name="EEDF - Olivier BARBEY" userId="S::olivier.barbey@eedf.fr::c18ab9f9-94ed-460e-a90e-1c714ff506e8" providerId="AD" clId="Web-{50D6D5D8-7631-5374-300B-6E7B06702D94}" dt="2022-10-07T11:28:55.980" v="241" actId="20577"/>
          <ac:spMkLst>
            <pc:docMk/>
            <pc:sldMk cId="2428984761" sldId="276"/>
            <ac:spMk id="2" creationId="{00000000-0000-0000-0000-000000000000}"/>
          </ac:spMkLst>
        </pc:spChg>
        <pc:spChg chg="mod">
          <ac:chgData name="EEDF - Olivier BARBEY" userId="S::olivier.barbey@eedf.fr::c18ab9f9-94ed-460e-a90e-1c714ff506e8" providerId="AD" clId="Web-{50D6D5D8-7631-5374-300B-6E7B06702D94}" dt="2022-10-07T11:31:46.858" v="304" actId="20577"/>
          <ac:spMkLst>
            <pc:docMk/>
            <pc:sldMk cId="2428984761" sldId="276"/>
            <ac:spMk id="6" creationId="{5E39AC89-F9E2-F35D-F586-1627ED454929}"/>
          </ac:spMkLst>
        </pc:spChg>
        <pc:picChg chg="mod">
          <ac:chgData name="EEDF - Olivier BARBEY" userId="S::olivier.barbey@eedf.fr::c18ab9f9-94ed-460e-a90e-1c714ff506e8" providerId="AD" clId="Web-{50D6D5D8-7631-5374-300B-6E7B06702D94}" dt="2022-10-07T11:29:31.308" v="243" actId="1076"/>
          <ac:picMkLst>
            <pc:docMk/>
            <pc:sldMk cId="2428984761" sldId="276"/>
            <ac:picMk id="3" creationId="{EF860BF0-1836-4A1A-A1EB-5A7CEC42ACB0}"/>
          </ac:picMkLst>
        </pc:picChg>
        <pc:picChg chg="mod">
          <ac:chgData name="EEDF - Olivier BARBEY" userId="S::olivier.barbey@eedf.fr::c18ab9f9-94ed-460e-a90e-1c714ff506e8" providerId="AD" clId="Web-{50D6D5D8-7631-5374-300B-6E7B06702D94}" dt="2022-10-07T11:30:50.372" v="285" actId="1076"/>
          <ac:picMkLst>
            <pc:docMk/>
            <pc:sldMk cId="2428984761" sldId="276"/>
            <ac:picMk id="4" creationId="{60E41DEA-CCD1-DE14-92C3-5B1D8BFCDE2F}"/>
          </ac:picMkLst>
        </pc:picChg>
        <pc:picChg chg="mod">
          <ac:chgData name="EEDF - Olivier BARBEY" userId="S::olivier.barbey@eedf.fr::c18ab9f9-94ed-460e-a90e-1c714ff506e8" providerId="AD" clId="Web-{50D6D5D8-7631-5374-300B-6E7B06702D94}" dt="2022-10-07T11:29:28.840" v="242" actId="1076"/>
          <ac:picMkLst>
            <pc:docMk/>
            <pc:sldMk cId="2428984761" sldId="276"/>
            <ac:picMk id="5" creationId="{403AE88D-4FC6-414B-BC9D-03A235AE3AAD}"/>
          </ac:picMkLst>
        </pc:picChg>
      </pc:sldChg>
      <pc:sldChg chg="del">
        <pc:chgData name="EEDF - Olivier BARBEY" userId="S::olivier.barbey@eedf.fr::c18ab9f9-94ed-460e-a90e-1c714ff506e8" providerId="AD" clId="Web-{50D6D5D8-7631-5374-300B-6E7B06702D94}" dt="2022-10-07T10:47:34.915" v="39"/>
        <pc:sldMkLst>
          <pc:docMk/>
          <pc:sldMk cId="3640629835" sldId="310"/>
        </pc:sldMkLst>
      </pc:sldChg>
      <pc:sldChg chg="modSp">
        <pc:chgData name="EEDF - Olivier BARBEY" userId="S::olivier.barbey@eedf.fr::c18ab9f9-94ed-460e-a90e-1c714ff506e8" providerId="AD" clId="Web-{50D6D5D8-7631-5374-300B-6E7B06702D94}" dt="2022-10-07T11:15:36.120" v="110" actId="20577"/>
        <pc:sldMkLst>
          <pc:docMk/>
          <pc:sldMk cId="3544204881" sldId="339"/>
        </pc:sldMkLst>
        <pc:spChg chg="mod">
          <ac:chgData name="EEDF - Olivier BARBEY" userId="S::olivier.barbey@eedf.fr::c18ab9f9-94ed-460e-a90e-1c714ff506e8" providerId="AD" clId="Web-{50D6D5D8-7631-5374-300B-6E7B06702D94}" dt="2022-10-07T11:15:36.120" v="110" actId="20577"/>
          <ac:spMkLst>
            <pc:docMk/>
            <pc:sldMk cId="3544204881" sldId="339"/>
            <ac:spMk id="3" creationId="{175D56AE-AA12-4B35-8321-10A8F4D7C9F4}"/>
          </ac:spMkLst>
        </pc:spChg>
      </pc:sldChg>
      <pc:sldChg chg="del">
        <pc:chgData name="EEDF - Olivier BARBEY" userId="S::olivier.barbey@eedf.fr::c18ab9f9-94ed-460e-a90e-1c714ff506e8" providerId="AD" clId="Web-{50D6D5D8-7631-5374-300B-6E7B06702D94}" dt="2022-10-07T10:41:20.689" v="22"/>
        <pc:sldMkLst>
          <pc:docMk/>
          <pc:sldMk cId="3106668937" sldId="356"/>
        </pc:sldMkLst>
      </pc:sldChg>
      <pc:sldChg chg="del">
        <pc:chgData name="EEDF - Olivier BARBEY" userId="S::olivier.barbey@eedf.fr::c18ab9f9-94ed-460e-a90e-1c714ff506e8" providerId="AD" clId="Web-{50D6D5D8-7631-5374-300B-6E7B06702D94}" dt="2022-10-07T10:41:20.689" v="23"/>
        <pc:sldMkLst>
          <pc:docMk/>
          <pc:sldMk cId="2049559039" sldId="357"/>
        </pc:sldMkLst>
      </pc:sldChg>
      <pc:sldChg chg="del">
        <pc:chgData name="EEDF - Olivier BARBEY" userId="S::olivier.barbey@eedf.fr::c18ab9f9-94ed-460e-a90e-1c714ff506e8" providerId="AD" clId="Web-{50D6D5D8-7631-5374-300B-6E7B06702D94}" dt="2022-10-07T10:41:20.705" v="24"/>
        <pc:sldMkLst>
          <pc:docMk/>
          <pc:sldMk cId="3286808199" sldId="358"/>
        </pc:sldMkLst>
      </pc:sldChg>
      <pc:sldChg chg="del">
        <pc:chgData name="EEDF - Olivier BARBEY" userId="S::olivier.barbey@eedf.fr::c18ab9f9-94ed-460e-a90e-1c714ff506e8" providerId="AD" clId="Web-{50D6D5D8-7631-5374-300B-6E7B06702D94}" dt="2022-10-07T10:41:20.721" v="25"/>
        <pc:sldMkLst>
          <pc:docMk/>
          <pc:sldMk cId="991475705" sldId="359"/>
        </pc:sldMkLst>
      </pc:sldChg>
      <pc:sldChg chg="del">
        <pc:chgData name="EEDF - Olivier BARBEY" userId="S::olivier.barbey@eedf.fr::c18ab9f9-94ed-460e-a90e-1c714ff506e8" providerId="AD" clId="Web-{50D6D5D8-7631-5374-300B-6E7B06702D94}" dt="2022-10-07T10:41:20.721" v="26"/>
        <pc:sldMkLst>
          <pc:docMk/>
          <pc:sldMk cId="3332092001" sldId="360"/>
        </pc:sldMkLst>
      </pc:sldChg>
      <pc:sldChg chg="del">
        <pc:chgData name="EEDF - Olivier BARBEY" userId="S::olivier.barbey@eedf.fr::c18ab9f9-94ed-460e-a90e-1c714ff506e8" providerId="AD" clId="Web-{50D6D5D8-7631-5374-300B-6E7B06702D94}" dt="2022-10-07T10:41:20.658" v="20"/>
        <pc:sldMkLst>
          <pc:docMk/>
          <pc:sldMk cId="2111940215" sldId="361"/>
        </pc:sldMkLst>
      </pc:sldChg>
      <pc:sldChg chg="del">
        <pc:chgData name="EEDF - Olivier BARBEY" userId="S::olivier.barbey@eedf.fr::c18ab9f9-94ed-460e-a90e-1c714ff506e8" providerId="AD" clId="Web-{50D6D5D8-7631-5374-300B-6E7B06702D94}" dt="2022-10-07T10:47:34.915" v="40"/>
        <pc:sldMkLst>
          <pc:docMk/>
          <pc:sldMk cId="141675728" sldId="363"/>
        </pc:sldMkLst>
      </pc:sldChg>
      <pc:sldChg chg="del">
        <pc:chgData name="EEDF - Olivier BARBEY" userId="S::olivier.barbey@eedf.fr::c18ab9f9-94ed-460e-a90e-1c714ff506e8" providerId="AD" clId="Web-{50D6D5D8-7631-5374-300B-6E7B06702D94}" dt="2022-10-07T10:45:13.085" v="36"/>
        <pc:sldMkLst>
          <pc:docMk/>
          <pc:sldMk cId="4132374870" sldId="364"/>
        </pc:sldMkLst>
      </pc:sldChg>
      <pc:sldChg chg="modSp ord">
        <pc:chgData name="EEDF - Olivier BARBEY" userId="S::olivier.barbey@eedf.fr::c18ab9f9-94ed-460e-a90e-1c714ff506e8" providerId="AD" clId="Web-{50D6D5D8-7631-5374-300B-6E7B06702D94}" dt="2022-10-07T10:53:03.172" v="65" actId="20577"/>
        <pc:sldMkLst>
          <pc:docMk/>
          <pc:sldMk cId="2480152580" sldId="365"/>
        </pc:sldMkLst>
        <pc:spChg chg="mod">
          <ac:chgData name="EEDF - Olivier BARBEY" userId="S::olivier.barbey@eedf.fr::c18ab9f9-94ed-460e-a90e-1c714ff506e8" providerId="AD" clId="Web-{50D6D5D8-7631-5374-300B-6E7B06702D94}" dt="2022-10-07T10:53:03.172" v="65" actId="20577"/>
          <ac:spMkLst>
            <pc:docMk/>
            <pc:sldMk cId="2480152580" sldId="365"/>
            <ac:spMk id="5" creationId="{DFFBA649-C1F1-29EB-6E1D-C57697B7C8EA}"/>
          </ac:spMkLst>
        </pc:spChg>
      </pc:sldChg>
      <pc:sldChg chg="ord">
        <pc:chgData name="EEDF - Olivier BARBEY" userId="S::olivier.barbey@eedf.fr::c18ab9f9-94ed-460e-a90e-1c714ff506e8" providerId="AD" clId="Web-{50D6D5D8-7631-5374-300B-6E7B06702D94}" dt="2022-10-07T10:40:20.048" v="18"/>
        <pc:sldMkLst>
          <pc:docMk/>
          <pc:sldMk cId="2846023920" sldId="366"/>
        </pc:sldMkLst>
      </pc:sldChg>
      <pc:sldChg chg="ord">
        <pc:chgData name="EEDF - Olivier BARBEY" userId="S::olivier.barbey@eedf.fr::c18ab9f9-94ed-460e-a90e-1c714ff506e8" providerId="AD" clId="Web-{50D6D5D8-7631-5374-300B-6E7B06702D94}" dt="2022-10-07T10:40:20.032" v="13"/>
        <pc:sldMkLst>
          <pc:docMk/>
          <pc:sldMk cId="753401601" sldId="367"/>
        </pc:sldMkLst>
      </pc:sldChg>
      <pc:sldChg chg="ord">
        <pc:chgData name="EEDF - Olivier BARBEY" userId="S::olivier.barbey@eedf.fr::c18ab9f9-94ed-460e-a90e-1c714ff506e8" providerId="AD" clId="Web-{50D6D5D8-7631-5374-300B-6E7B06702D94}" dt="2022-10-07T10:40:20.032" v="12"/>
        <pc:sldMkLst>
          <pc:docMk/>
          <pc:sldMk cId="52183971" sldId="368"/>
        </pc:sldMkLst>
      </pc:sldChg>
      <pc:sldChg chg="ord">
        <pc:chgData name="EEDF - Olivier BARBEY" userId="S::olivier.barbey@eedf.fr::c18ab9f9-94ed-460e-a90e-1c714ff506e8" providerId="AD" clId="Web-{50D6D5D8-7631-5374-300B-6E7B06702D94}" dt="2022-10-07T10:40:20.048" v="17"/>
        <pc:sldMkLst>
          <pc:docMk/>
          <pc:sldMk cId="3467099631" sldId="369"/>
        </pc:sldMkLst>
      </pc:sldChg>
      <pc:sldChg chg="ord">
        <pc:chgData name="EEDF - Olivier BARBEY" userId="S::olivier.barbey@eedf.fr::c18ab9f9-94ed-460e-a90e-1c714ff506e8" providerId="AD" clId="Web-{50D6D5D8-7631-5374-300B-6E7B06702D94}" dt="2022-10-07T10:40:20.048" v="15"/>
        <pc:sldMkLst>
          <pc:docMk/>
          <pc:sldMk cId="3397123294" sldId="370"/>
        </pc:sldMkLst>
      </pc:sldChg>
      <pc:sldChg chg="ord">
        <pc:chgData name="EEDF - Olivier BARBEY" userId="S::olivier.barbey@eedf.fr::c18ab9f9-94ed-460e-a90e-1c714ff506e8" providerId="AD" clId="Web-{50D6D5D8-7631-5374-300B-6E7B06702D94}" dt="2022-10-07T10:40:20.048" v="16"/>
        <pc:sldMkLst>
          <pc:docMk/>
          <pc:sldMk cId="3666668174" sldId="371"/>
        </pc:sldMkLst>
      </pc:sldChg>
      <pc:sldChg chg="ord">
        <pc:chgData name="EEDF - Olivier BARBEY" userId="S::olivier.barbey@eedf.fr::c18ab9f9-94ed-460e-a90e-1c714ff506e8" providerId="AD" clId="Web-{50D6D5D8-7631-5374-300B-6E7B06702D94}" dt="2022-10-07T10:40:20.048" v="14"/>
        <pc:sldMkLst>
          <pc:docMk/>
          <pc:sldMk cId="866729932" sldId="372"/>
        </pc:sldMkLst>
      </pc:sldChg>
      <pc:sldChg chg="ord">
        <pc:chgData name="EEDF - Olivier BARBEY" userId="S::olivier.barbey@eedf.fr::c18ab9f9-94ed-460e-a90e-1c714ff506e8" providerId="AD" clId="Web-{50D6D5D8-7631-5374-300B-6E7B06702D94}" dt="2022-10-07T11:08:12.502" v="70"/>
        <pc:sldMkLst>
          <pc:docMk/>
          <pc:sldMk cId="3712522283" sldId="373"/>
        </pc:sldMkLst>
      </pc:sldChg>
      <pc:sldChg chg="ord">
        <pc:chgData name="EEDF - Olivier BARBEY" userId="S::olivier.barbey@eedf.fr::c18ab9f9-94ed-460e-a90e-1c714ff506e8" providerId="AD" clId="Web-{50D6D5D8-7631-5374-300B-6E7B06702D94}" dt="2022-10-07T10:40:20.032" v="10"/>
        <pc:sldMkLst>
          <pc:docMk/>
          <pc:sldMk cId="1317102896" sldId="374"/>
        </pc:sldMkLst>
      </pc:sldChg>
      <pc:sldChg chg="modSp">
        <pc:chgData name="EEDF - Olivier BARBEY" userId="S::olivier.barbey@eedf.fr::c18ab9f9-94ed-460e-a90e-1c714ff506e8" providerId="AD" clId="Web-{50D6D5D8-7631-5374-300B-6E7B06702D94}" dt="2022-10-07T11:15:44.745" v="111" actId="20577"/>
        <pc:sldMkLst>
          <pc:docMk/>
          <pc:sldMk cId="2292977289" sldId="380"/>
        </pc:sldMkLst>
        <pc:spChg chg="mod">
          <ac:chgData name="EEDF - Olivier BARBEY" userId="S::olivier.barbey@eedf.fr::c18ab9f9-94ed-460e-a90e-1c714ff506e8" providerId="AD" clId="Web-{50D6D5D8-7631-5374-300B-6E7B06702D94}" dt="2022-10-07T11:15:44.745" v="111" actId="20577"/>
          <ac:spMkLst>
            <pc:docMk/>
            <pc:sldMk cId="2292977289" sldId="380"/>
            <ac:spMk id="3" creationId="{175D56AE-AA12-4B35-8321-10A8F4D7C9F4}"/>
          </ac:spMkLst>
        </pc:spChg>
      </pc:sldChg>
      <pc:sldChg chg="modSp">
        <pc:chgData name="EEDF - Olivier BARBEY" userId="S::olivier.barbey@eedf.fr::c18ab9f9-94ed-460e-a90e-1c714ff506e8" providerId="AD" clId="Web-{50D6D5D8-7631-5374-300B-6E7B06702D94}" dt="2022-10-07T11:22:30.035" v="183" actId="20577"/>
        <pc:sldMkLst>
          <pc:docMk/>
          <pc:sldMk cId="1961212632" sldId="385"/>
        </pc:sldMkLst>
        <pc:spChg chg="mod">
          <ac:chgData name="EEDF - Olivier BARBEY" userId="S::olivier.barbey@eedf.fr::c18ab9f9-94ed-460e-a90e-1c714ff506e8" providerId="AD" clId="Web-{50D6D5D8-7631-5374-300B-6E7B06702D94}" dt="2022-10-07T11:22:30.035" v="183" actId="20577"/>
          <ac:spMkLst>
            <pc:docMk/>
            <pc:sldMk cId="1961212632" sldId="385"/>
            <ac:spMk id="3" creationId="{4FB6F3F2-56CB-44DA-B4AD-6A5A33DE10E1}"/>
          </ac:spMkLst>
        </pc:spChg>
      </pc:sldChg>
      <pc:sldChg chg="del">
        <pc:chgData name="EEDF - Olivier BARBEY" userId="S::olivier.barbey@eedf.fr::c18ab9f9-94ed-460e-a90e-1c714ff506e8" providerId="AD" clId="Web-{50D6D5D8-7631-5374-300B-6E7B06702D94}" dt="2022-10-07T10:41:20.674" v="21"/>
        <pc:sldMkLst>
          <pc:docMk/>
          <pc:sldMk cId="3391708382" sldId="386"/>
        </pc:sldMkLst>
      </pc:sldChg>
      <pc:sldChg chg="modSp ord">
        <pc:chgData name="EEDF - Olivier BARBEY" userId="S::olivier.barbey@eedf.fr::c18ab9f9-94ed-460e-a90e-1c714ff506e8" providerId="AD" clId="Web-{50D6D5D8-7631-5374-300B-6E7B06702D94}" dt="2022-10-07T11:16:55.872" v="114" actId="20577"/>
        <pc:sldMkLst>
          <pc:docMk/>
          <pc:sldMk cId="3651258809" sldId="387"/>
        </pc:sldMkLst>
        <pc:spChg chg="mod">
          <ac:chgData name="EEDF - Olivier BARBEY" userId="S::olivier.barbey@eedf.fr::c18ab9f9-94ed-460e-a90e-1c714ff506e8" providerId="AD" clId="Web-{50D6D5D8-7631-5374-300B-6E7B06702D94}" dt="2022-10-07T11:16:55.872" v="114" actId="20577"/>
          <ac:spMkLst>
            <pc:docMk/>
            <pc:sldMk cId="3651258809" sldId="387"/>
            <ac:spMk id="2" creationId="{5E1D37DC-86AF-4892-81ED-984EEB413209}"/>
          </ac:spMkLst>
        </pc:spChg>
      </pc:sldChg>
      <pc:sldChg chg="modSp ord">
        <pc:chgData name="EEDF - Olivier BARBEY" userId="S::olivier.barbey@eedf.fr::c18ab9f9-94ed-460e-a90e-1c714ff506e8" providerId="AD" clId="Web-{50D6D5D8-7631-5374-300B-6E7B06702D94}" dt="2022-10-07T11:17:33.966" v="115" actId="20577"/>
        <pc:sldMkLst>
          <pc:docMk/>
          <pc:sldMk cId="1124592376" sldId="388"/>
        </pc:sldMkLst>
        <pc:spChg chg="mod">
          <ac:chgData name="EEDF - Olivier BARBEY" userId="S::olivier.barbey@eedf.fr::c18ab9f9-94ed-460e-a90e-1c714ff506e8" providerId="AD" clId="Web-{50D6D5D8-7631-5374-300B-6E7B06702D94}" dt="2022-10-07T11:17:33.966" v="115" actId="20577"/>
          <ac:spMkLst>
            <pc:docMk/>
            <pc:sldMk cId="1124592376" sldId="388"/>
            <ac:spMk id="2" creationId="{5E1D37DC-86AF-4892-81ED-984EEB413209}"/>
          </ac:spMkLst>
        </pc:spChg>
      </pc:sldChg>
      <pc:sldChg chg="del">
        <pc:chgData name="EEDF - Olivier BARBEY" userId="S::olivier.barbey@eedf.fr::c18ab9f9-94ed-460e-a90e-1c714ff506e8" providerId="AD" clId="Web-{50D6D5D8-7631-5374-300B-6E7B06702D94}" dt="2022-10-07T10:35:12.989" v="1"/>
        <pc:sldMkLst>
          <pc:docMk/>
          <pc:sldMk cId="945806842" sldId="389"/>
        </pc:sldMkLst>
      </pc:sldChg>
      <pc:sldChg chg="del">
        <pc:chgData name="EEDF - Olivier BARBEY" userId="S::olivier.barbey@eedf.fr::c18ab9f9-94ed-460e-a90e-1c714ff506e8" providerId="AD" clId="Web-{50D6D5D8-7631-5374-300B-6E7B06702D94}" dt="2022-10-07T10:52:42.125" v="59"/>
        <pc:sldMkLst>
          <pc:docMk/>
          <pc:sldMk cId="281319847" sldId="390"/>
        </pc:sldMkLst>
      </pc:sldChg>
      <pc:sldChg chg="add ord">
        <pc:chgData name="EEDF - Olivier BARBEY" userId="S::olivier.barbey@eedf.fr::c18ab9f9-94ed-460e-a90e-1c714ff506e8" providerId="AD" clId="Web-{50D6D5D8-7631-5374-300B-6E7B06702D94}" dt="2022-10-07T10:57:18.536" v="66"/>
        <pc:sldMkLst>
          <pc:docMk/>
          <pc:sldMk cId="2821340754" sldId="391"/>
        </pc:sldMkLst>
      </pc:sldChg>
      <pc:sldChg chg="add ord">
        <pc:chgData name="EEDF - Olivier BARBEY" userId="S::olivier.barbey@eedf.fr::c18ab9f9-94ed-460e-a90e-1c714ff506e8" providerId="AD" clId="Web-{50D6D5D8-7631-5374-300B-6E7B06702D94}" dt="2022-10-07T10:44:50.397" v="32"/>
        <pc:sldMkLst>
          <pc:docMk/>
          <pc:sldMk cId="772984704" sldId="392"/>
        </pc:sldMkLst>
      </pc:sldChg>
      <pc:sldChg chg="add ord">
        <pc:chgData name="EEDF - Olivier BARBEY" userId="S::olivier.barbey@eedf.fr::c18ab9f9-94ed-460e-a90e-1c714ff506e8" providerId="AD" clId="Web-{50D6D5D8-7631-5374-300B-6E7B06702D94}" dt="2022-10-07T10:44:50.397" v="33"/>
        <pc:sldMkLst>
          <pc:docMk/>
          <pc:sldMk cId="2904787904" sldId="393"/>
        </pc:sldMkLst>
      </pc:sldChg>
      <pc:sldChg chg="add ord">
        <pc:chgData name="EEDF - Olivier BARBEY" userId="S::olivier.barbey@eedf.fr::c18ab9f9-94ed-460e-a90e-1c714ff506e8" providerId="AD" clId="Web-{50D6D5D8-7631-5374-300B-6E7B06702D94}" dt="2022-10-07T10:44:50.397" v="34"/>
        <pc:sldMkLst>
          <pc:docMk/>
          <pc:sldMk cId="121331167" sldId="394"/>
        </pc:sldMkLst>
      </pc:sldChg>
      <pc:sldChg chg="add ord">
        <pc:chgData name="EEDF - Olivier BARBEY" userId="S::olivier.barbey@eedf.fr::c18ab9f9-94ed-460e-a90e-1c714ff506e8" providerId="AD" clId="Web-{50D6D5D8-7631-5374-300B-6E7B06702D94}" dt="2022-10-07T10:44:21.927" v="31"/>
        <pc:sldMkLst>
          <pc:docMk/>
          <pc:sldMk cId="2577705990" sldId="395"/>
        </pc:sldMkLst>
      </pc:sldChg>
      <pc:sldChg chg="add ord">
        <pc:chgData name="EEDF - Olivier BARBEY" userId="S::olivier.barbey@eedf.fr::c18ab9f9-94ed-460e-a90e-1c714ff506e8" providerId="AD" clId="Web-{50D6D5D8-7631-5374-300B-6E7B06702D94}" dt="2022-10-07T10:42:53.613" v="27"/>
        <pc:sldMkLst>
          <pc:docMk/>
          <pc:sldMk cId="3863992424" sldId="396"/>
        </pc:sldMkLst>
      </pc:sldChg>
      <pc:sldChg chg="add ord">
        <pc:chgData name="EEDF - Olivier BARBEY" userId="S::olivier.barbey@eedf.fr::c18ab9f9-94ed-460e-a90e-1c714ff506e8" providerId="AD" clId="Web-{50D6D5D8-7631-5374-300B-6E7B06702D94}" dt="2022-10-07T10:42:53.613" v="28"/>
        <pc:sldMkLst>
          <pc:docMk/>
          <pc:sldMk cId="3807485370" sldId="397"/>
        </pc:sldMkLst>
      </pc:sldChg>
      <pc:sldChg chg="add ord">
        <pc:chgData name="EEDF - Olivier BARBEY" userId="S::olivier.barbey@eedf.fr::c18ab9f9-94ed-460e-a90e-1c714ff506e8" providerId="AD" clId="Web-{50D6D5D8-7631-5374-300B-6E7B06702D94}" dt="2022-10-07T10:42:53.613" v="29"/>
        <pc:sldMkLst>
          <pc:docMk/>
          <pc:sldMk cId="1025004007" sldId="398"/>
        </pc:sldMkLst>
      </pc:sldChg>
      <pc:sldChg chg="add del replId">
        <pc:chgData name="EEDF - Olivier BARBEY" userId="S::olivier.barbey@eedf.fr::c18ab9f9-94ed-460e-a90e-1c714ff506e8" providerId="AD" clId="Web-{50D6D5D8-7631-5374-300B-6E7B06702D94}" dt="2022-10-07T10:48:02.088" v="41"/>
        <pc:sldMkLst>
          <pc:docMk/>
          <pc:sldMk cId="4224718873" sldId="399"/>
        </pc:sldMkLst>
      </pc:sldChg>
      <pc:sldChg chg="add ord">
        <pc:chgData name="EEDF - Olivier BARBEY" userId="S::olivier.barbey@eedf.fr::c18ab9f9-94ed-460e-a90e-1c714ff506e8" providerId="AD" clId="Web-{50D6D5D8-7631-5374-300B-6E7B06702D94}" dt="2022-10-07T10:48:18.151" v="42"/>
        <pc:sldMkLst>
          <pc:docMk/>
          <pc:sldMk cId="1267585396" sldId="400"/>
        </pc:sldMkLst>
      </pc:sldChg>
      <pc:sldChg chg="add">
        <pc:chgData name="EEDF - Olivier BARBEY" userId="S::olivier.barbey@eedf.fr::c18ab9f9-94ed-460e-a90e-1c714ff506e8" providerId="AD" clId="Web-{50D6D5D8-7631-5374-300B-6E7B06702D94}" dt="2022-10-07T11:03:31.231" v="67"/>
        <pc:sldMkLst>
          <pc:docMk/>
          <pc:sldMk cId="50325553" sldId="401"/>
        </pc:sldMkLst>
      </pc:sldChg>
      <pc:sldChg chg="add">
        <pc:chgData name="EEDF - Olivier BARBEY" userId="S::olivier.barbey@eedf.fr::c18ab9f9-94ed-460e-a90e-1c714ff506e8" providerId="AD" clId="Web-{50D6D5D8-7631-5374-300B-6E7B06702D94}" dt="2022-10-07T11:03:31.356" v="68"/>
        <pc:sldMkLst>
          <pc:docMk/>
          <pc:sldMk cId="4283434748" sldId="402"/>
        </pc:sldMkLst>
      </pc:sldChg>
      <pc:sldChg chg="add">
        <pc:chgData name="EEDF - Olivier BARBEY" userId="S::olivier.barbey@eedf.fr::c18ab9f9-94ed-460e-a90e-1c714ff506e8" providerId="AD" clId="Web-{50D6D5D8-7631-5374-300B-6E7B06702D94}" dt="2022-10-07T11:03:31.465" v="69"/>
        <pc:sldMkLst>
          <pc:docMk/>
          <pc:sldMk cId="2040837852" sldId="403"/>
        </pc:sldMkLst>
      </pc:sldChg>
      <pc:sldChg chg="addSp delSp modSp add replId">
        <pc:chgData name="EEDF - Olivier BARBEY" userId="S::olivier.barbey@eedf.fr::c18ab9f9-94ed-460e-a90e-1c714ff506e8" providerId="AD" clId="Web-{50D6D5D8-7631-5374-300B-6E7B06702D94}" dt="2022-10-07T11:10:22.880" v="80" actId="14100"/>
        <pc:sldMkLst>
          <pc:docMk/>
          <pc:sldMk cId="1894680752" sldId="404"/>
        </pc:sldMkLst>
        <pc:picChg chg="add mod">
          <ac:chgData name="EEDF - Olivier BARBEY" userId="S::olivier.barbey@eedf.fr::c18ab9f9-94ed-460e-a90e-1c714ff506e8" providerId="AD" clId="Web-{50D6D5D8-7631-5374-300B-6E7B06702D94}" dt="2022-10-07T11:10:22.880" v="80" actId="14100"/>
          <ac:picMkLst>
            <pc:docMk/>
            <pc:sldMk cId="1894680752" sldId="404"/>
            <ac:picMk id="2" creationId="{B85259C7-5394-A4FE-BF9B-3CF2C1C20A74}"/>
          </ac:picMkLst>
        </pc:picChg>
        <pc:picChg chg="del">
          <ac:chgData name="EEDF - Olivier BARBEY" userId="S::olivier.barbey@eedf.fr::c18ab9f9-94ed-460e-a90e-1c714ff506e8" providerId="AD" clId="Web-{50D6D5D8-7631-5374-300B-6E7B06702D94}" dt="2022-10-07T11:09:55.098" v="74"/>
          <ac:picMkLst>
            <pc:docMk/>
            <pc:sldMk cId="1894680752" sldId="404"/>
            <ac:picMk id="3" creationId="{EEC1656F-F91D-5FB1-1DAB-69959551B04D}"/>
          </ac:picMkLst>
        </pc:picChg>
        <pc:picChg chg="del">
          <ac:chgData name="EEDF - Olivier BARBEY" userId="S::olivier.barbey@eedf.fr::c18ab9f9-94ed-460e-a90e-1c714ff506e8" providerId="AD" clId="Web-{50D6D5D8-7631-5374-300B-6E7B06702D94}" dt="2022-10-07T11:09:50.723" v="72"/>
          <ac:picMkLst>
            <pc:docMk/>
            <pc:sldMk cId="1894680752" sldId="404"/>
            <ac:picMk id="6" creationId="{8CB73B26-4EF3-0489-2E8D-E2FE986E6D9B}"/>
          </ac:picMkLst>
        </pc:picChg>
        <pc:picChg chg="del">
          <ac:chgData name="EEDF - Olivier BARBEY" userId="S::olivier.barbey@eedf.fr::c18ab9f9-94ed-460e-a90e-1c714ff506e8" providerId="AD" clId="Web-{50D6D5D8-7631-5374-300B-6E7B06702D94}" dt="2022-10-07T11:09:52.582" v="73"/>
          <ac:picMkLst>
            <pc:docMk/>
            <pc:sldMk cId="1894680752" sldId="404"/>
            <ac:picMk id="9" creationId="{61191671-5503-6B56-94BE-36C2D9CDAA1A}"/>
          </ac:picMkLst>
        </pc:picChg>
        <pc:picChg chg="del">
          <ac:chgData name="EEDF - Olivier BARBEY" userId="S::olivier.barbey@eedf.fr::c18ab9f9-94ed-460e-a90e-1c714ff506e8" providerId="AD" clId="Web-{50D6D5D8-7631-5374-300B-6E7B06702D94}" dt="2022-10-07T11:09:56.676" v="75"/>
          <ac:picMkLst>
            <pc:docMk/>
            <pc:sldMk cId="1894680752" sldId="404"/>
            <ac:picMk id="10" creationId="{C1084924-4B80-FAAF-5D2A-283C1018376F}"/>
          </ac:picMkLst>
        </pc:picChg>
      </pc:sldChg>
      <pc:sldChg chg="add replId">
        <pc:chgData name="EEDF - Olivier BARBEY" userId="S::olivier.barbey@eedf.fr::c18ab9f9-94ed-460e-a90e-1c714ff506e8" providerId="AD" clId="Web-{50D6D5D8-7631-5374-300B-6E7B06702D94}" dt="2022-10-07T11:10:54.365" v="81"/>
        <pc:sldMkLst>
          <pc:docMk/>
          <pc:sldMk cId="1094270335" sldId="405"/>
        </pc:sldMkLst>
      </pc:sldChg>
      <pc:sldChg chg="addSp delSp modSp add replId">
        <pc:chgData name="EEDF - Olivier BARBEY" userId="S::olivier.barbey@eedf.fr::c18ab9f9-94ed-460e-a90e-1c714ff506e8" providerId="AD" clId="Web-{50D6D5D8-7631-5374-300B-6E7B06702D94}" dt="2022-10-07T11:18:59.187" v="126" actId="1076"/>
        <pc:sldMkLst>
          <pc:docMk/>
          <pc:sldMk cId="2339070456" sldId="406"/>
        </pc:sldMkLst>
        <pc:spChg chg="del mod">
          <ac:chgData name="EEDF - Olivier BARBEY" userId="S::olivier.barbey@eedf.fr::c18ab9f9-94ed-460e-a90e-1c714ff506e8" providerId="AD" clId="Web-{50D6D5D8-7631-5374-300B-6E7B06702D94}" dt="2022-10-07T11:12:56.586" v="88"/>
          <ac:spMkLst>
            <pc:docMk/>
            <pc:sldMk cId="2339070456" sldId="406"/>
            <ac:spMk id="2" creationId="{A5009199-2AFA-40C0-9E24-B94D9BF506BF}"/>
          </ac:spMkLst>
        </pc:spChg>
        <pc:spChg chg="del">
          <ac:chgData name="EEDF - Olivier BARBEY" userId="S::olivier.barbey@eedf.fr::c18ab9f9-94ed-460e-a90e-1c714ff506e8" providerId="AD" clId="Web-{50D6D5D8-7631-5374-300B-6E7B06702D94}" dt="2022-10-07T11:11:19.725" v="83"/>
          <ac:spMkLst>
            <pc:docMk/>
            <pc:sldMk cId="2339070456" sldId="406"/>
            <ac:spMk id="3" creationId="{175D56AE-AA12-4B35-8321-10A8F4D7C9F4}"/>
          </ac:spMkLst>
        </pc:spChg>
        <pc:spChg chg="add mod">
          <ac:chgData name="EEDF - Olivier BARBEY" userId="S::olivier.barbey@eedf.fr::c18ab9f9-94ed-460e-a90e-1c714ff506e8" providerId="AD" clId="Web-{50D6D5D8-7631-5374-300B-6E7B06702D94}" dt="2022-10-07T11:18:54.624" v="125" actId="20577"/>
          <ac:spMkLst>
            <pc:docMk/>
            <pc:sldMk cId="2339070456" sldId="406"/>
            <ac:spMk id="6" creationId="{62B89B84-2BAA-D628-81A2-75E619F0AD99}"/>
          </ac:spMkLst>
        </pc:spChg>
        <pc:picChg chg="mod">
          <ac:chgData name="EEDF - Olivier BARBEY" userId="S::olivier.barbey@eedf.fr::c18ab9f9-94ed-460e-a90e-1c714ff506e8" providerId="AD" clId="Web-{50D6D5D8-7631-5374-300B-6E7B06702D94}" dt="2022-10-07T11:18:42.343" v="122" actId="1076"/>
          <ac:picMkLst>
            <pc:docMk/>
            <pc:sldMk cId="2339070456" sldId="406"/>
            <ac:picMk id="5" creationId="{82D7711D-5804-DEF2-3C76-D1371166BE7E}"/>
          </ac:picMkLst>
        </pc:picChg>
        <pc:picChg chg="add mod">
          <ac:chgData name="EEDF - Olivier BARBEY" userId="S::olivier.barbey@eedf.fr::c18ab9f9-94ed-460e-a90e-1c714ff506e8" providerId="AD" clId="Web-{50D6D5D8-7631-5374-300B-6E7B06702D94}" dt="2022-10-07T11:18:45.936" v="123" actId="1076"/>
          <ac:picMkLst>
            <pc:docMk/>
            <pc:sldMk cId="2339070456" sldId="406"/>
            <ac:picMk id="7" creationId="{BC0B343D-4DCD-CC8F-93E5-A0CC2E6E2482}"/>
          </ac:picMkLst>
        </pc:picChg>
        <pc:picChg chg="mod">
          <ac:chgData name="EEDF - Olivier BARBEY" userId="S::olivier.barbey@eedf.fr::c18ab9f9-94ed-460e-a90e-1c714ff506e8" providerId="AD" clId="Web-{50D6D5D8-7631-5374-300B-6E7B06702D94}" dt="2022-10-07T11:18:59.187" v="126" actId="1076"/>
          <ac:picMkLst>
            <pc:docMk/>
            <pc:sldMk cId="2339070456" sldId="406"/>
            <ac:picMk id="9" creationId="{9819D39A-FA28-5B5B-CA7D-FD20D491ED9D}"/>
          </ac:picMkLst>
        </pc:picChg>
      </pc:sldChg>
      <pc:sldChg chg="addSp modSp add replId">
        <pc:chgData name="EEDF - Olivier BARBEY" userId="S::olivier.barbey@eedf.fr::c18ab9f9-94ed-460e-a90e-1c714ff506e8" providerId="AD" clId="Web-{50D6D5D8-7631-5374-300B-6E7B06702D94}" dt="2022-10-07T11:36:52.489" v="486" actId="1076"/>
        <pc:sldMkLst>
          <pc:docMk/>
          <pc:sldMk cId="2611028451" sldId="407"/>
        </pc:sldMkLst>
        <pc:spChg chg="mod">
          <ac:chgData name="EEDF - Olivier BARBEY" userId="S::olivier.barbey@eedf.fr::c18ab9f9-94ed-460e-a90e-1c714ff506e8" providerId="AD" clId="Web-{50D6D5D8-7631-5374-300B-6E7B06702D94}" dt="2022-10-07T11:27:24.868" v="215" actId="20577"/>
          <ac:spMkLst>
            <pc:docMk/>
            <pc:sldMk cId="2611028451" sldId="407"/>
            <ac:spMk id="2" creationId="{00000000-0000-0000-0000-000000000000}"/>
          </ac:spMkLst>
        </pc:spChg>
        <pc:spChg chg="mod">
          <ac:chgData name="EEDF - Olivier BARBEY" userId="S::olivier.barbey@eedf.fr::c18ab9f9-94ed-460e-a90e-1c714ff506e8" providerId="AD" clId="Web-{50D6D5D8-7631-5374-300B-6E7B06702D94}" dt="2022-10-07T11:36:29.301" v="483" actId="20577"/>
          <ac:spMkLst>
            <pc:docMk/>
            <pc:sldMk cId="2611028451" sldId="407"/>
            <ac:spMk id="6" creationId="{5E39AC89-F9E2-F35D-F586-1627ED454929}"/>
          </ac:spMkLst>
        </pc:spChg>
        <pc:picChg chg="mod">
          <ac:chgData name="EEDF - Olivier BARBEY" userId="S::olivier.barbey@eedf.fr::c18ab9f9-94ed-460e-a90e-1c714ff506e8" providerId="AD" clId="Web-{50D6D5D8-7631-5374-300B-6E7B06702D94}" dt="2022-10-07T11:33:16.219" v="364" actId="1076"/>
          <ac:picMkLst>
            <pc:docMk/>
            <pc:sldMk cId="2611028451" sldId="407"/>
            <ac:picMk id="3" creationId="{EF860BF0-1836-4A1A-A1EB-5A7CEC42ACB0}"/>
          </ac:picMkLst>
        </pc:picChg>
        <pc:picChg chg="mod">
          <ac:chgData name="EEDF - Olivier BARBEY" userId="S::olivier.barbey@eedf.fr::c18ab9f9-94ed-460e-a90e-1c714ff506e8" providerId="AD" clId="Web-{50D6D5D8-7631-5374-300B-6E7B06702D94}" dt="2022-10-07T11:36:01.472" v="471" actId="1076"/>
          <ac:picMkLst>
            <pc:docMk/>
            <pc:sldMk cId="2611028451" sldId="407"/>
            <ac:picMk id="4" creationId="{60E41DEA-CCD1-DE14-92C3-5B1D8BFCDE2F}"/>
          </ac:picMkLst>
        </pc:picChg>
        <pc:picChg chg="mod">
          <ac:chgData name="EEDF - Olivier BARBEY" userId="S::olivier.barbey@eedf.fr::c18ab9f9-94ed-460e-a90e-1c714ff506e8" providerId="AD" clId="Web-{50D6D5D8-7631-5374-300B-6E7B06702D94}" dt="2022-10-07T11:35:04.799" v="408" actId="1076"/>
          <ac:picMkLst>
            <pc:docMk/>
            <pc:sldMk cId="2611028451" sldId="407"/>
            <ac:picMk id="5" creationId="{403AE88D-4FC6-414B-BC9D-03A235AE3AAD}"/>
          </ac:picMkLst>
        </pc:picChg>
        <pc:picChg chg="add mod">
          <ac:chgData name="EEDF - Olivier BARBEY" userId="S::olivier.barbey@eedf.fr::c18ab9f9-94ed-460e-a90e-1c714ff506e8" providerId="AD" clId="Web-{50D6D5D8-7631-5374-300B-6E7B06702D94}" dt="2022-10-07T11:33:23.391" v="365" actId="1076"/>
          <ac:picMkLst>
            <pc:docMk/>
            <pc:sldMk cId="2611028451" sldId="407"/>
            <ac:picMk id="8" creationId="{6F8BA071-7E33-6278-997D-9D624896A839}"/>
          </ac:picMkLst>
        </pc:picChg>
        <pc:picChg chg="add mod">
          <ac:chgData name="EEDF - Olivier BARBEY" userId="S::olivier.barbey@eedf.fr::c18ab9f9-94ed-460e-a90e-1c714ff506e8" providerId="AD" clId="Web-{50D6D5D8-7631-5374-300B-6E7B06702D94}" dt="2022-10-07T11:35:57.316" v="470" actId="1076"/>
          <ac:picMkLst>
            <pc:docMk/>
            <pc:sldMk cId="2611028451" sldId="407"/>
            <ac:picMk id="9" creationId="{E4A0536F-624E-3CDD-76C1-4839305395AC}"/>
          </ac:picMkLst>
        </pc:picChg>
        <pc:picChg chg="add mod">
          <ac:chgData name="EEDF - Olivier BARBEY" userId="S::olivier.barbey@eedf.fr::c18ab9f9-94ed-460e-a90e-1c714ff506e8" providerId="AD" clId="Web-{50D6D5D8-7631-5374-300B-6E7B06702D94}" dt="2022-10-07T11:36:52.489" v="486" actId="1076"/>
          <ac:picMkLst>
            <pc:docMk/>
            <pc:sldMk cId="2611028451" sldId="407"/>
            <ac:picMk id="10" creationId="{856556A9-F6A9-3B6C-3A04-4107DAFCD2F7}"/>
          </ac:picMkLst>
        </pc:picChg>
      </pc:sldChg>
      <pc:sldChg chg="addSp delSp modSp new">
        <pc:chgData name="EEDF - Olivier BARBEY" userId="S::olivier.barbey@eedf.fr::c18ab9f9-94ed-460e-a90e-1c714ff506e8" providerId="AD" clId="Web-{50D6D5D8-7631-5374-300B-6E7B06702D94}" dt="2022-10-07T11:26:53.977" v="205" actId="1076"/>
        <pc:sldMkLst>
          <pc:docMk/>
          <pc:sldMk cId="589078649" sldId="408"/>
        </pc:sldMkLst>
        <pc:spChg chg="del">
          <ac:chgData name="EEDF - Olivier BARBEY" userId="S::olivier.barbey@eedf.fr::c18ab9f9-94ed-460e-a90e-1c714ff506e8" providerId="AD" clId="Web-{50D6D5D8-7631-5374-300B-6E7B06702D94}" dt="2022-10-07T11:25:48.507" v="186"/>
          <ac:spMkLst>
            <pc:docMk/>
            <pc:sldMk cId="589078649" sldId="408"/>
            <ac:spMk id="2" creationId="{8875541E-8B86-5831-5957-9D22976EBD36}"/>
          </ac:spMkLst>
        </pc:spChg>
        <pc:spChg chg="del">
          <ac:chgData name="EEDF - Olivier BARBEY" userId="S::olivier.barbey@eedf.fr::c18ab9f9-94ed-460e-a90e-1c714ff506e8" providerId="AD" clId="Web-{50D6D5D8-7631-5374-300B-6E7B06702D94}" dt="2022-10-07T11:25:45.929" v="185"/>
          <ac:spMkLst>
            <pc:docMk/>
            <pc:sldMk cId="589078649" sldId="408"/>
            <ac:spMk id="3" creationId="{E34F3563-9B4D-93B5-52A4-CFC635C4A0E9}"/>
          </ac:spMkLst>
        </pc:spChg>
        <pc:spChg chg="add mod">
          <ac:chgData name="EEDF - Olivier BARBEY" userId="S::olivier.barbey@eedf.fr::c18ab9f9-94ed-460e-a90e-1c714ff506e8" providerId="AD" clId="Web-{50D6D5D8-7631-5374-300B-6E7B06702D94}" dt="2022-10-07T11:26:42.774" v="203" actId="20577"/>
          <ac:spMkLst>
            <pc:docMk/>
            <pc:sldMk cId="589078649" sldId="408"/>
            <ac:spMk id="6" creationId="{C71F77BA-B005-15B1-70FC-7439A9CCB542}"/>
          </ac:spMkLst>
        </pc:spChg>
        <pc:picChg chg="add mod">
          <ac:chgData name="EEDF - Olivier BARBEY" userId="S::olivier.barbey@eedf.fr::c18ab9f9-94ed-460e-a90e-1c714ff506e8" providerId="AD" clId="Web-{50D6D5D8-7631-5374-300B-6E7B06702D94}" dt="2022-10-07T11:26:53.977" v="205" actId="1076"/>
          <ac:picMkLst>
            <pc:docMk/>
            <pc:sldMk cId="589078649" sldId="408"/>
            <ac:picMk id="4" creationId="{A6712052-ACE9-A239-128F-7316F56DEB48}"/>
          </ac:picMkLst>
        </pc:picChg>
      </pc:sldChg>
      <pc:sldChg chg="addSp delSp modSp new ord">
        <pc:chgData name="EEDF - Olivier BARBEY" userId="S::olivier.barbey@eedf.fr::c18ab9f9-94ed-460e-a90e-1c714ff506e8" providerId="AD" clId="Web-{50D6D5D8-7631-5374-300B-6E7B06702D94}" dt="2022-10-07T11:40:28.118" v="539"/>
        <pc:sldMkLst>
          <pc:docMk/>
          <pc:sldMk cId="3277489362" sldId="409"/>
        </pc:sldMkLst>
        <pc:spChg chg="mod">
          <ac:chgData name="EEDF - Olivier BARBEY" userId="S::olivier.barbey@eedf.fr::c18ab9f9-94ed-460e-a90e-1c714ff506e8" providerId="AD" clId="Web-{50D6D5D8-7631-5374-300B-6E7B06702D94}" dt="2022-10-07T11:40:17.758" v="537" actId="20577"/>
          <ac:spMkLst>
            <pc:docMk/>
            <pc:sldMk cId="3277489362" sldId="409"/>
            <ac:spMk id="2" creationId="{15D61BF5-F9AE-12C8-8AE5-12767358A7D5}"/>
          </ac:spMkLst>
        </pc:spChg>
        <pc:spChg chg="del">
          <ac:chgData name="EEDF - Olivier BARBEY" userId="S::olivier.barbey@eedf.fr::c18ab9f9-94ed-460e-a90e-1c714ff506e8" providerId="AD" clId="Web-{50D6D5D8-7631-5374-300B-6E7B06702D94}" dt="2022-10-07T11:39:32.476" v="518"/>
          <ac:spMkLst>
            <pc:docMk/>
            <pc:sldMk cId="3277489362" sldId="409"/>
            <ac:spMk id="3" creationId="{01EE179E-B3C7-E6C0-6822-B06134C4EEE0}"/>
          </ac:spMkLst>
        </pc:spChg>
        <pc:picChg chg="add mod ord">
          <ac:chgData name="EEDF - Olivier BARBEY" userId="S::olivier.barbey@eedf.fr::c18ab9f9-94ed-460e-a90e-1c714ff506e8" providerId="AD" clId="Web-{50D6D5D8-7631-5374-300B-6E7B06702D94}" dt="2022-10-07T11:40:22.571" v="538" actId="14100"/>
          <ac:picMkLst>
            <pc:docMk/>
            <pc:sldMk cId="3277489362" sldId="409"/>
            <ac:picMk id="4" creationId="{E717FB4F-FEA4-3477-8151-2AB40E8A422E}"/>
          </ac:picMkLst>
        </pc:picChg>
      </pc:sldChg>
      <pc:sldChg chg="addSp delSp modSp add replId">
        <pc:chgData name="EEDF - Olivier BARBEY" userId="S::olivier.barbey@eedf.fr::c18ab9f9-94ed-460e-a90e-1c714ff506e8" providerId="AD" clId="Web-{50D6D5D8-7631-5374-300B-6E7B06702D94}" dt="2022-10-07T11:53:10.274" v="728" actId="20577"/>
        <pc:sldMkLst>
          <pc:docMk/>
          <pc:sldMk cId="1341867321" sldId="410"/>
        </pc:sldMkLst>
        <pc:spChg chg="del mod">
          <ac:chgData name="EEDF - Olivier BARBEY" userId="S::olivier.barbey@eedf.fr::c18ab9f9-94ed-460e-a90e-1c714ff506e8" providerId="AD" clId="Web-{50D6D5D8-7631-5374-300B-6E7B06702D94}" dt="2022-10-07T11:50:28.474" v="706"/>
          <ac:spMkLst>
            <pc:docMk/>
            <pc:sldMk cId="1341867321" sldId="410"/>
            <ac:spMk id="7" creationId="{402601CD-1075-BA5A-F0B1-9AC81FB3FC85}"/>
          </ac:spMkLst>
        </pc:spChg>
        <pc:spChg chg="mod">
          <ac:chgData name="EEDF - Olivier BARBEY" userId="S::olivier.barbey@eedf.fr::c18ab9f9-94ed-460e-a90e-1c714ff506e8" providerId="AD" clId="Web-{50D6D5D8-7631-5374-300B-6E7B06702D94}" dt="2022-10-07T11:53:10.274" v="728" actId="20577"/>
          <ac:spMkLst>
            <pc:docMk/>
            <pc:sldMk cId="1341867321" sldId="410"/>
            <ac:spMk id="14" creationId="{2308A35C-9BA5-CA4D-A96F-8A8EE43C43D1}"/>
          </ac:spMkLst>
        </pc:spChg>
        <pc:picChg chg="add del mod">
          <ac:chgData name="EEDF - Olivier BARBEY" userId="S::olivier.barbey@eedf.fr::c18ab9f9-94ed-460e-a90e-1c714ff506e8" providerId="AD" clId="Web-{50D6D5D8-7631-5374-300B-6E7B06702D94}" dt="2022-10-07T11:51:30.209" v="711"/>
          <ac:picMkLst>
            <pc:docMk/>
            <pc:sldMk cId="1341867321" sldId="410"/>
            <ac:picMk id="2" creationId="{1A582EEA-1971-25E6-F8C2-D8904F959A3A}"/>
          </ac:picMkLst>
        </pc:picChg>
        <pc:picChg chg="del">
          <ac:chgData name="EEDF - Olivier BARBEY" userId="S::olivier.barbey@eedf.fr::c18ab9f9-94ed-460e-a90e-1c714ff506e8" providerId="AD" clId="Web-{50D6D5D8-7631-5374-300B-6E7B06702D94}" dt="2022-10-07T11:50:31.130" v="707"/>
          <ac:picMkLst>
            <pc:docMk/>
            <pc:sldMk cId="1341867321" sldId="410"/>
            <ac:picMk id="4" creationId="{59A15CF6-19A6-9966-8302-32557F0D13DF}"/>
          </ac:picMkLst>
        </pc:picChg>
        <pc:picChg chg="del">
          <ac:chgData name="EEDF - Olivier BARBEY" userId="S::olivier.barbey@eedf.fr::c18ab9f9-94ed-460e-a90e-1c714ff506e8" providerId="AD" clId="Web-{50D6D5D8-7631-5374-300B-6E7B06702D94}" dt="2022-10-07T11:50:33.020" v="708"/>
          <ac:picMkLst>
            <pc:docMk/>
            <pc:sldMk cId="1341867321" sldId="410"/>
            <ac:picMk id="5" creationId="{3E1477C7-7913-ED7E-95C4-A69D5FF8741E}"/>
          </ac:picMkLst>
        </pc:picChg>
        <pc:picChg chg="add mod">
          <ac:chgData name="EEDF - Olivier BARBEY" userId="S::olivier.barbey@eedf.fr::c18ab9f9-94ed-460e-a90e-1c714ff506e8" providerId="AD" clId="Web-{50D6D5D8-7631-5374-300B-6E7B06702D94}" dt="2022-10-07T11:53:03.508" v="718" actId="1076"/>
          <ac:picMkLst>
            <pc:docMk/>
            <pc:sldMk cId="1341867321" sldId="410"/>
            <ac:picMk id="8" creationId="{EDF79E8F-AB32-99E3-3259-CA65A549CB3B}"/>
          </ac:picMkLst>
        </pc:picChg>
      </pc:sldChg>
      <pc:sldChg chg="addSp delSp modSp add replId">
        <pc:chgData name="EEDF - Olivier BARBEY" userId="S::olivier.barbey@eedf.fr::c18ab9f9-94ed-460e-a90e-1c714ff506e8" providerId="AD" clId="Web-{50D6D5D8-7631-5374-300B-6E7B06702D94}" dt="2022-10-07T11:56:56.403" v="765" actId="20577"/>
        <pc:sldMkLst>
          <pc:docMk/>
          <pc:sldMk cId="1819147995" sldId="411"/>
        </pc:sldMkLst>
        <pc:spChg chg="add mod">
          <ac:chgData name="EEDF - Olivier BARBEY" userId="S::olivier.barbey@eedf.fr::c18ab9f9-94ed-460e-a90e-1c714ff506e8" providerId="AD" clId="Web-{50D6D5D8-7631-5374-300B-6E7B06702D94}" dt="2022-10-07T11:56:51.762" v="760" actId="20577"/>
          <ac:spMkLst>
            <pc:docMk/>
            <pc:sldMk cId="1819147995" sldId="411"/>
            <ac:spMk id="5" creationId="{912DD738-46DA-87FB-8E49-17A054A5D03F}"/>
          </ac:spMkLst>
        </pc:spChg>
        <pc:spChg chg="mod">
          <ac:chgData name="EEDF - Olivier BARBEY" userId="S::olivier.barbey@eedf.fr::c18ab9f9-94ed-460e-a90e-1c714ff506e8" providerId="AD" clId="Web-{50D6D5D8-7631-5374-300B-6E7B06702D94}" dt="2022-10-07T11:56:56.403" v="765" actId="20577"/>
          <ac:spMkLst>
            <pc:docMk/>
            <pc:sldMk cId="1819147995" sldId="411"/>
            <ac:spMk id="14" creationId="{2308A35C-9BA5-CA4D-A96F-8A8EE43C43D1}"/>
          </ac:spMkLst>
        </pc:spChg>
        <pc:picChg chg="add mod">
          <ac:chgData name="EEDF - Olivier BARBEY" userId="S::olivier.barbey@eedf.fr::c18ab9f9-94ed-460e-a90e-1c714ff506e8" providerId="AD" clId="Web-{50D6D5D8-7631-5374-300B-6E7B06702D94}" dt="2022-10-07T11:55:56.167" v="748" actId="1076"/>
          <ac:picMkLst>
            <pc:docMk/>
            <pc:sldMk cId="1819147995" sldId="411"/>
            <ac:picMk id="2" creationId="{515CED58-0719-6AFC-DCCC-7B56FD475DB2}"/>
          </ac:picMkLst>
        </pc:picChg>
        <pc:picChg chg="add mod">
          <ac:chgData name="EEDF - Olivier BARBEY" userId="S::olivier.barbey@eedf.fr::c18ab9f9-94ed-460e-a90e-1c714ff506e8" providerId="AD" clId="Web-{50D6D5D8-7631-5374-300B-6E7B06702D94}" dt="2022-10-07T11:55:48.042" v="747" actId="1076"/>
          <ac:picMkLst>
            <pc:docMk/>
            <pc:sldMk cId="1819147995" sldId="411"/>
            <ac:picMk id="4" creationId="{1A236A6E-D914-ED4E-5F2D-9C334468558D}"/>
          </ac:picMkLst>
        </pc:picChg>
        <pc:picChg chg="del">
          <ac:chgData name="EEDF - Olivier BARBEY" userId="S::olivier.barbey@eedf.fr::c18ab9f9-94ed-460e-a90e-1c714ff506e8" providerId="AD" clId="Web-{50D6D5D8-7631-5374-300B-6E7B06702D94}" dt="2022-10-07T11:54:03.806" v="732"/>
          <ac:picMkLst>
            <pc:docMk/>
            <pc:sldMk cId="1819147995" sldId="411"/>
            <ac:picMk id="8" creationId="{EDF79E8F-AB32-99E3-3259-CA65A549CB3B}"/>
          </ac:picMkLst>
        </pc:picChg>
      </pc:sldChg>
      <pc:sldChg chg="addSp delSp modSp add replId">
        <pc:chgData name="EEDF - Olivier BARBEY" userId="S::olivier.barbey@eedf.fr::c18ab9f9-94ed-460e-a90e-1c714ff506e8" providerId="AD" clId="Web-{50D6D5D8-7631-5374-300B-6E7B06702D94}" dt="2022-10-07T12:01:45.440" v="776" actId="20577"/>
        <pc:sldMkLst>
          <pc:docMk/>
          <pc:sldMk cId="1267106207" sldId="412"/>
        </pc:sldMkLst>
        <pc:spChg chg="del mod">
          <ac:chgData name="EEDF - Olivier BARBEY" userId="S::olivier.barbey@eedf.fr::c18ab9f9-94ed-460e-a90e-1c714ff506e8" providerId="AD" clId="Web-{50D6D5D8-7631-5374-300B-6E7B06702D94}" dt="2022-10-07T12:00:57.126" v="774"/>
          <ac:spMkLst>
            <pc:docMk/>
            <pc:sldMk cId="1267106207" sldId="412"/>
            <ac:spMk id="3" creationId="{00000000-0000-0000-0000-000000000000}"/>
          </ac:spMkLst>
        </pc:spChg>
        <pc:spChg chg="add mod">
          <ac:chgData name="EEDF - Olivier BARBEY" userId="S::olivier.barbey@eedf.fr::c18ab9f9-94ed-460e-a90e-1c714ff506e8" providerId="AD" clId="Web-{50D6D5D8-7631-5374-300B-6E7B06702D94}" dt="2022-10-07T12:01:45.440" v="776" actId="20577"/>
          <ac:spMkLst>
            <pc:docMk/>
            <pc:sldMk cId="1267106207" sldId="412"/>
            <ac:spMk id="4" creationId="{F7ECED2D-F779-F38A-61DF-5E6F326D9606}"/>
          </ac:spMkLst>
        </pc:spChg>
        <pc:spChg chg="mod">
          <ac:chgData name="EEDF - Olivier BARBEY" userId="S::olivier.barbey@eedf.fr::c18ab9f9-94ed-460e-a90e-1c714ff506e8" providerId="AD" clId="Web-{50D6D5D8-7631-5374-300B-6E7B06702D94}" dt="2022-10-07T12:00:48.907" v="772" actId="20577"/>
          <ac:spMkLst>
            <pc:docMk/>
            <pc:sldMk cId="1267106207" sldId="412"/>
            <ac:spMk id="14" creationId="{2308A35C-9BA5-CA4D-A96F-8A8EE43C43D1}"/>
          </ac:spMkLst>
        </pc:spChg>
      </pc:sldChg>
      <pc:sldMasterChg chg="addSldLayout">
        <pc:chgData name="EEDF - Olivier BARBEY" userId="S::olivier.barbey@eedf.fr::c18ab9f9-94ed-460e-a90e-1c714ff506e8" providerId="AD" clId="Web-{50D6D5D8-7631-5374-300B-6E7B06702D94}" dt="2022-10-07T10:39:07.734" v="3"/>
        <pc:sldMasterMkLst>
          <pc:docMk/>
          <pc:sldMasterMk cId="69010843" sldId="2147483664"/>
        </pc:sldMasterMkLst>
        <pc:sldLayoutChg chg="add">
          <pc:chgData name="EEDF - Olivier BARBEY" userId="S::olivier.barbey@eedf.fr::c18ab9f9-94ed-460e-a90e-1c714ff506e8" providerId="AD" clId="Web-{50D6D5D8-7631-5374-300B-6E7B06702D94}" dt="2022-10-07T10:39:07.734" v="3"/>
          <pc:sldLayoutMkLst>
            <pc:docMk/>
            <pc:sldMasterMk cId="69010843" sldId="2147483664"/>
            <pc:sldLayoutMk cId="2164543448" sldId="2147483683"/>
          </pc:sldLayoutMkLst>
        </pc:sldLayoutChg>
        <pc:sldLayoutChg chg="add">
          <pc:chgData name="EEDF - Olivier BARBEY" userId="S::olivier.barbey@eedf.fr::c18ab9f9-94ed-460e-a90e-1c714ff506e8" providerId="AD" clId="Web-{50D6D5D8-7631-5374-300B-6E7B06702D94}" dt="2022-10-07T10:39:07.734" v="3"/>
          <pc:sldLayoutMkLst>
            <pc:docMk/>
            <pc:sldMasterMk cId="69010843" sldId="2147483664"/>
            <pc:sldLayoutMk cId="1433598344" sldId="2147483684"/>
          </pc:sldLayoutMkLst>
        </pc:sldLayoutChg>
      </pc:sldMasterChg>
      <pc:sldMasterChg chg="modSldLayout">
        <pc:chgData name="EEDF - Olivier BARBEY" userId="S::olivier.barbey@eedf.fr::c18ab9f9-94ed-460e-a90e-1c714ff506e8" providerId="AD" clId="Web-{50D6D5D8-7631-5374-300B-6E7B06702D94}" dt="2022-10-07T10:39:07.734" v="3"/>
        <pc:sldMasterMkLst>
          <pc:docMk/>
          <pc:sldMasterMk cId="69010843" sldId="2147483677"/>
        </pc:sldMasterMkLst>
        <pc:sldLayoutChg chg="replId">
          <pc:chgData name="EEDF - Olivier BARBEY" userId="S::olivier.barbey@eedf.fr::c18ab9f9-94ed-460e-a90e-1c714ff506e8" providerId="AD" clId="Web-{50D6D5D8-7631-5374-300B-6E7B06702D94}" dt="2022-10-07T10:39:07.734" v="3"/>
          <pc:sldLayoutMkLst>
            <pc:docMk/>
            <pc:sldMasterMk cId="69010843" sldId="2147483677"/>
            <pc:sldLayoutMk cId="288316033" sldId="2147483689"/>
          </pc:sldLayoutMkLst>
        </pc:sldLayoutChg>
        <pc:sldLayoutChg chg="replId">
          <pc:chgData name="EEDF - Olivier BARBEY" userId="S::olivier.barbey@eedf.fr::c18ab9f9-94ed-460e-a90e-1c714ff506e8" providerId="AD" clId="Web-{50D6D5D8-7631-5374-300B-6E7B06702D94}" dt="2022-10-07T10:39:07.734" v="3"/>
          <pc:sldLayoutMkLst>
            <pc:docMk/>
            <pc:sldMasterMk cId="69010843" sldId="2147483677"/>
            <pc:sldLayoutMk cId="1861892849" sldId="2147483690"/>
          </pc:sldLayoutMkLst>
        </pc:sldLayoutChg>
      </pc:sldMasterChg>
    </pc:docChg>
  </pc:docChgLst>
</pc:chgInfo>
</file>

<file path=ppt/comments/modernComment_172_CA7BFCD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9C4C51A-1B6B-4F48-985E-02BF5E5A0CF0}" authorId="{78918B9E-756F-5285-369E-8EB515DEC1B9}" status="resolved" created="2022-09-14T09:08:52.241" complete="100000">
    <pc:sldMkLst xmlns:pc="http://schemas.microsoft.com/office/powerpoint/2013/main/command">
      <pc:docMk/>
      <pc:sldMk cId="2615346298" sldId="264"/>
    </pc:sldMkLst>
    <p188:txBody>
      <a:bodyPr/>
      <a:lstStyle/>
      <a:p>
        <a:r>
          <a:rPr lang="en-US"/>
          <a:t>le nbre de visites HDF me semble peu, vu qu'hier tu nous a dit que Joachim en avait déjà fait 4 sur son déplacement...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4B6FD3-ADD0-4943-B1CE-B605C1DC004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885FE18-DFE1-4952-99B6-767849D589EE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127 </a:t>
          </a:r>
          <a:r>
            <a:rPr lang="en-US" err="1"/>
            <a:t>séjours</a:t>
          </a:r>
          <a:r>
            <a:rPr lang="en-US"/>
            <a:t> encore non </a:t>
          </a:r>
          <a:r>
            <a:rPr lang="en-US" err="1"/>
            <a:t>clôturés</a:t>
          </a:r>
          <a:r>
            <a:rPr lang="en-US"/>
            <a:t> sur ROADS</a:t>
          </a:r>
          <a:r>
            <a:rPr lang="en-US">
              <a:latin typeface="Calibri Light" panose="020F0302020204030204"/>
            </a:rPr>
            <a:t> = </a:t>
          </a:r>
          <a:r>
            <a:rPr lang="en-US" err="1">
              <a:latin typeface="Calibri Light" panose="020F0302020204030204"/>
            </a:rPr>
            <a:t>bilan</a:t>
          </a:r>
          <a:r>
            <a:rPr lang="en-US">
              <a:latin typeface="Calibri Light" panose="020F0302020204030204"/>
            </a:rPr>
            <a:t> non </a:t>
          </a:r>
          <a:r>
            <a:rPr lang="en-US" err="1">
              <a:latin typeface="Calibri Light" panose="020F0302020204030204"/>
            </a:rPr>
            <a:t>remonté</a:t>
          </a:r>
          <a:r>
            <a:rPr lang="en-US">
              <a:latin typeface="Calibri Light" panose="020F0302020204030204"/>
            </a:rPr>
            <a:t> </a:t>
          </a:r>
          <a:br>
            <a:rPr lang="en-US">
              <a:solidFill>
                <a:srgbClr val="010000"/>
              </a:solidFill>
              <a:latin typeface="Calibri Light" panose="020F0302020204030204"/>
            </a:rPr>
          </a:br>
          <a:br>
            <a:rPr lang="en-US">
              <a:latin typeface="Calibri Light" panose="020F0302020204030204"/>
            </a:rPr>
          </a:br>
          <a:r>
            <a:rPr lang="en-US">
              <a:latin typeface="Calibri Light" panose="020F0302020204030204"/>
            </a:rPr>
            <a:t>10 de plus que </a:t>
          </a:r>
          <a:r>
            <a:rPr lang="en-US" err="1">
              <a:latin typeface="Calibri Light" panose="020F0302020204030204"/>
            </a:rPr>
            <a:t>l'an</a:t>
          </a:r>
          <a:r>
            <a:rPr lang="en-US">
              <a:latin typeface="Calibri Light" panose="020F0302020204030204"/>
            </a:rPr>
            <a:t> dernier à la </a:t>
          </a:r>
          <a:r>
            <a:rPr lang="en-US" err="1">
              <a:latin typeface="Calibri Light" panose="020F0302020204030204"/>
            </a:rPr>
            <a:t>même</a:t>
          </a:r>
          <a:r>
            <a:rPr lang="en-US">
              <a:latin typeface="Calibri Light" panose="020F0302020204030204"/>
            </a:rPr>
            <a:t> date</a:t>
          </a:r>
          <a:endParaRPr lang="en-US"/>
        </a:p>
      </dgm:t>
    </dgm:pt>
    <dgm:pt modelId="{0867BFB2-33DD-41B9-B2B3-606FD2E82378}" type="parTrans" cxnId="{F4919DCB-6549-46FD-9332-45749A48B6A1}">
      <dgm:prSet/>
      <dgm:spPr/>
      <dgm:t>
        <a:bodyPr/>
        <a:lstStyle/>
        <a:p>
          <a:endParaRPr lang="en-US"/>
        </a:p>
      </dgm:t>
    </dgm:pt>
    <dgm:pt modelId="{CBA2AD2C-9645-4F27-9436-7AADFEB1A8FE}" type="sibTrans" cxnId="{F4919DCB-6549-46FD-9332-45749A48B6A1}">
      <dgm:prSet/>
      <dgm:spPr/>
      <dgm:t>
        <a:bodyPr/>
        <a:lstStyle/>
        <a:p>
          <a:endParaRPr lang="en-US"/>
        </a:p>
      </dgm:t>
    </dgm:pt>
    <dgm:pt modelId="{4CE6941F-2D81-4523-A04C-F84EA82AFC9C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2022 : 6167</a:t>
          </a:r>
          <a:r>
            <a:rPr lang="en-US"/>
            <a:t> places </a:t>
          </a:r>
          <a:r>
            <a:rPr lang="en-US" err="1"/>
            <a:t>prévisionnelles</a:t>
          </a:r>
          <a:r>
            <a:rPr lang="en-US"/>
            <a:t>. </a:t>
          </a:r>
          <a:br>
            <a:rPr lang="en-US">
              <a:solidFill>
                <a:srgbClr val="010000"/>
              </a:solidFill>
              <a:latin typeface="Calibri Light" panose="020F0302020204030204"/>
            </a:rPr>
          </a:br>
          <a:br>
            <a:rPr lang="en-US">
              <a:latin typeface="Calibri Light" panose="020F0302020204030204"/>
            </a:rPr>
          </a:br>
          <a:r>
            <a:rPr lang="en-US">
              <a:latin typeface="Calibri Light" panose="020F0302020204030204"/>
            </a:rPr>
            <a:t>2021 : 5848 places </a:t>
          </a:r>
          <a:r>
            <a:rPr lang="en-US" err="1">
              <a:latin typeface="Calibri Light" panose="020F0302020204030204"/>
            </a:rPr>
            <a:t>previsionnelles</a:t>
          </a:r>
          <a:endParaRPr lang="en-US"/>
        </a:p>
      </dgm:t>
    </dgm:pt>
    <dgm:pt modelId="{536B52C5-0D8E-40E7-87E5-10459E8FEE45}" type="parTrans" cxnId="{469CB27C-EB24-462C-8BCF-5F574F61E7F3}">
      <dgm:prSet/>
      <dgm:spPr/>
      <dgm:t>
        <a:bodyPr/>
        <a:lstStyle/>
        <a:p>
          <a:endParaRPr lang="en-US"/>
        </a:p>
      </dgm:t>
    </dgm:pt>
    <dgm:pt modelId="{207206DE-CDB2-41AC-BF9C-F414DA575F4C}" type="sibTrans" cxnId="{469CB27C-EB24-462C-8BCF-5F574F61E7F3}">
      <dgm:prSet/>
      <dgm:spPr/>
      <dgm:t>
        <a:bodyPr/>
        <a:lstStyle/>
        <a:p>
          <a:endParaRPr lang="en-US"/>
        </a:p>
      </dgm:t>
    </dgm:pt>
    <dgm:pt modelId="{9E825B11-69BF-4E78-9C1C-2A1CDA476B88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2022 : Env. 110/105k = 85k </a:t>
          </a:r>
          <a:r>
            <a:rPr lang="en-US" err="1"/>
            <a:t>journées</a:t>
          </a:r>
          <a:r>
            <a:rPr lang="en-US"/>
            <a:t> </a:t>
          </a:r>
          <a:r>
            <a:rPr lang="en-US" err="1"/>
            <a:t>d'activités</a:t>
          </a:r>
          <a:r>
            <a:rPr lang="en-US">
              <a:latin typeface="Calibri Light" panose="020F0302020204030204"/>
            </a:rPr>
            <a:t> </a:t>
          </a:r>
          <a:r>
            <a:rPr lang="en-US" err="1">
              <a:latin typeface="Calibri Light" panose="020F0302020204030204"/>
            </a:rPr>
            <a:t>particpants</a:t>
          </a:r>
          <a:r>
            <a:rPr lang="en-US">
              <a:solidFill>
                <a:srgbClr val="010000"/>
              </a:solidFill>
              <a:latin typeface="Calibri Light" panose="020F0302020204030204"/>
            </a:rPr>
            <a:t> +</a:t>
          </a:r>
          <a:r>
            <a:rPr lang="en-US">
              <a:latin typeface="Calibri Light" panose="020F0302020204030204"/>
            </a:rPr>
            <a:t> 20k</a:t>
          </a:r>
          <a:r>
            <a:rPr lang="en-US">
              <a:solidFill>
                <a:srgbClr val="010000"/>
              </a:solidFill>
              <a:latin typeface="Calibri Light" panose="020F0302020204030204"/>
            </a:rPr>
            <a:t> </a:t>
          </a:r>
          <a:r>
            <a:rPr lang="en-US" err="1"/>
            <a:t>journées</a:t>
          </a:r>
          <a:r>
            <a:rPr lang="en-US"/>
            <a:t> </a:t>
          </a:r>
          <a:r>
            <a:rPr lang="en-US" err="1"/>
            <a:t>encadrements</a:t>
          </a:r>
          <a:br>
            <a:rPr lang="en-US">
              <a:solidFill>
                <a:srgbClr val="010000"/>
              </a:solidFill>
              <a:latin typeface="Calibri Light" panose="020F0302020204030204"/>
            </a:rPr>
          </a:br>
          <a:br>
            <a:rPr lang="en-US">
              <a:latin typeface="Calibri Light" panose="020F0302020204030204"/>
            </a:rPr>
          </a:br>
          <a:r>
            <a:rPr lang="en-US">
              <a:latin typeface="Calibri Light" panose="020F0302020204030204"/>
            </a:rPr>
            <a:t>2021</a:t>
          </a:r>
          <a:r>
            <a:rPr lang="en-US"/>
            <a:t> : Env. 80/85k = 60k </a:t>
          </a:r>
          <a:r>
            <a:rPr lang="en-US" err="1"/>
            <a:t>journées</a:t>
          </a:r>
          <a:r>
            <a:rPr lang="en-US"/>
            <a:t> </a:t>
          </a:r>
          <a:r>
            <a:rPr lang="en-US" err="1"/>
            <a:t>participant·es</a:t>
          </a:r>
          <a:r>
            <a:rPr lang="en-US"/>
            <a:t> + 20k </a:t>
          </a:r>
          <a:r>
            <a:rPr lang="en-US" err="1"/>
            <a:t>journées</a:t>
          </a:r>
          <a:r>
            <a:rPr lang="en-US"/>
            <a:t> </a:t>
          </a:r>
          <a:r>
            <a:rPr lang="en-US" err="1"/>
            <a:t>encadrements</a:t>
          </a:r>
          <a:endParaRPr lang="en-US"/>
        </a:p>
      </dgm:t>
    </dgm:pt>
    <dgm:pt modelId="{6B43F5A0-4968-4EC4-88CD-6A83D096D55F}" type="parTrans" cxnId="{06301131-6FD0-4F19-A66E-807BE3F6D224}">
      <dgm:prSet/>
      <dgm:spPr/>
      <dgm:t>
        <a:bodyPr/>
        <a:lstStyle/>
        <a:p>
          <a:endParaRPr lang="en-US"/>
        </a:p>
      </dgm:t>
    </dgm:pt>
    <dgm:pt modelId="{AAA2DADC-C0CE-4443-8033-12D28CB78437}" type="sibTrans" cxnId="{06301131-6FD0-4F19-A66E-807BE3F6D224}">
      <dgm:prSet/>
      <dgm:spPr/>
      <dgm:t>
        <a:bodyPr/>
        <a:lstStyle/>
        <a:p>
          <a:endParaRPr lang="en-US"/>
        </a:p>
      </dgm:t>
    </dgm:pt>
    <dgm:pt modelId="{CC5585DA-EC2F-483D-B839-E5D2CE3C476D}">
      <dgm:prSet/>
      <dgm:spPr/>
      <dgm:t>
        <a:bodyPr/>
        <a:lstStyle/>
        <a:p>
          <a:pPr rtl="0"/>
          <a:r>
            <a:rPr lang="en-US"/>
            <a:t>Le prix </a:t>
          </a:r>
          <a:r>
            <a:rPr lang="en-US" err="1"/>
            <a:t>moyen</a:t>
          </a:r>
          <a:r>
            <a:rPr lang="en-US"/>
            <a:t> </a:t>
          </a:r>
          <a:r>
            <a:rPr lang="en-US" err="1"/>
            <a:t>est</a:t>
          </a:r>
          <a:r>
            <a:rPr lang="en-US"/>
            <a:t> de </a:t>
          </a:r>
          <a:r>
            <a:rPr lang="en-US">
              <a:solidFill>
                <a:srgbClr val="C00000"/>
              </a:solidFill>
            </a:rPr>
            <a:t>450€</a:t>
          </a:r>
          <a:r>
            <a:rPr lang="en-US">
              <a:latin typeface="Calibri Light" panose="020F0302020204030204"/>
            </a:rPr>
            <a:t> </a:t>
          </a:r>
          <a:br>
            <a:rPr lang="en-US">
              <a:latin typeface="Calibri Light" panose="020F0302020204030204"/>
            </a:rPr>
          </a:br>
          <a:br>
            <a:rPr lang="en-US">
              <a:latin typeface="Calibri Light" panose="020F0302020204030204"/>
            </a:rPr>
          </a:br>
          <a:r>
            <a:rPr lang="en-US"/>
            <a:t>(430€ </a:t>
          </a:r>
          <a:r>
            <a:rPr lang="en-US" err="1"/>
            <a:t>en</a:t>
          </a:r>
          <a:r>
            <a:rPr lang="en-US"/>
            <a:t> 21 - 400€ </a:t>
          </a:r>
          <a:r>
            <a:rPr lang="en-US" err="1"/>
            <a:t>en</a:t>
          </a:r>
          <a:r>
            <a:rPr lang="en-US"/>
            <a:t> 2020 - 516€ </a:t>
          </a:r>
          <a:r>
            <a:rPr lang="en-US" err="1"/>
            <a:t>en</a:t>
          </a:r>
          <a:r>
            <a:rPr lang="en-US"/>
            <a:t> 19) </a:t>
          </a:r>
        </a:p>
      </dgm:t>
    </dgm:pt>
    <dgm:pt modelId="{FDBC12BF-4F55-433C-83D6-36F94A03A7D3}" type="parTrans" cxnId="{C0F8E852-FE3C-4968-BF0C-99CFF253A666}">
      <dgm:prSet/>
      <dgm:spPr/>
      <dgm:t>
        <a:bodyPr/>
        <a:lstStyle/>
        <a:p>
          <a:endParaRPr lang="en-US"/>
        </a:p>
      </dgm:t>
    </dgm:pt>
    <dgm:pt modelId="{0743AA25-D41C-44D1-AB4B-A7AE88870ED1}" type="sibTrans" cxnId="{C0F8E852-FE3C-4968-BF0C-99CFF253A666}">
      <dgm:prSet/>
      <dgm:spPr/>
      <dgm:t>
        <a:bodyPr/>
        <a:lstStyle/>
        <a:p>
          <a:endParaRPr lang="en-US"/>
        </a:p>
      </dgm:t>
    </dgm:pt>
    <dgm:pt modelId="{E152C4A4-EFE3-47CC-8633-A0ACDE765C73}">
      <dgm:prSet/>
      <dgm:spPr/>
      <dgm:t>
        <a:bodyPr/>
        <a:lstStyle/>
        <a:p>
          <a:pPr rtl="0"/>
          <a:r>
            <a:rPr lang="en-US"/>
            <a:t>La durée </a:t>
          </a:r>
          <a:r>
            <a:rPr lang="en-US" err="1"/>
            <a:t>moyenne</a:t>
          </a:r>
          <a:r>
            <a:rPr lang="en-US"/>
            <a:t> de </a:t>
          </a:r>
          <a:r>
            <a:rPr lang="en-US">
              <a:solidFill>
                <a:srgbClr val="C00000"/>
              </a:solidFill>
            </a:rPr>
            <a:t>15,86 </a:t>
          </a:r>
          <a:r>
            <a:rPr lang="en-US" err="1">
              <a:solidFill>
                <a:srgbClr val="C00000"/>
              </a:solidFill>
            </a:rPr>
            <a:t>jrs</a:t>
          </a:r>
          <a:r>
            <a:rPr lang="en-US"/>
            <a:t> </a:t>
          </a:r>
          <a:br>
            <a:rPr lang="en-US">
              <a:solidFill>
                <a:srgbClr val="010000"/>
              </a:solidFill>
              <a:latin typeface="Calibri Light" panose="020F0302020204030204"/>
            </a:rPr>
          </a:br>
          <a:br>
            <a:rPr lang="en-US">
              <a:latin typeface="Calibri Light" panose="020F0302020204030204"/>
            </a:rPr>
          </a:br>
          <a:r>
            <a:rPr lang="en-US"/>
            <a:t>(16 </a:t>
          </a:r>
          <a:r>
            <a:rPr lang="en-US" err="1"/>
            <a:t>jours</a:t>
          </a:r>
          <a:r>
            <a:rPr lang="en-US"/>
            <a:t> </a:t>
          </a:r>
          <a:r>
            <a:rPr lang="en-US" err="1"/>
            <a:t>en</a:t>
          </a:r>
          <a:r>
            <a:rPr lang="en-US"/>
            <a:t> 21 - 13,35 </a:t>
          </a:r>
          <a:r>
            <a:rPr lang="en-US" err="1"/>
            <a:t>jours</a:t>
          </a:r>
          <a:r>
            <a:rPr lang="en-US"/>
            <a:t> </a:t>
          </a:r>
          <a:r>
            <a:rPr lang="en-US" err="1"/>
            <a:t>en</a:t>
          </a:r>
          <a:r>
            <a:rPr lang="en-US"/>
            <a:t> 20 -  15,19 </a:t>
          </a:r>
          <a:r>
            <a:rPr lang="en-US" err="1"/>
            <a:t>en</a:t>
          </a:r>
          <a:r>
            <a:rPr lang="en-US"/>
            <a:t> 2019)</a:t>
          </a:r>
        </a:p>
      </dgm:t>
    </dgm:pt>
    <dgm:pt modelId="{E9858CC9-AF63-43FE-B99B-74D8B2C0E7B9}" type="parTrans" cxnId="{D37C71E2-2A74-4AC4-B8B3-5F5282632067}">
      <dgm:prSet/>
      <dgm:spPr/>
      <dgm:t>
        <a:bodyPr/>
        <a:lstStyle/>
        <a:p>
          <a:endParaRPr lang="en-US"/>
        </a:p>
      </dgm:t>
    </dgm:pt>
    <dgm:pt modelId="{472171DD-5FA6-4C6F-9CD4-612358886F7B}" type="sibTrans" cxnId="{D37C71E2-2A74-4AC4-B8B3-5F5282632067}">
      <dgm:prSet/>
      <dgm:spPr/>
      <dgm:t>
        <a:bodyPr/>
        <a:lstStyle/>
        <a:p>
          <a:endParaRPr lang="en-US"/>
        </a:p>
      </dgm:t>
    </dgm:pt>
    <dgm:pt modelId="{71B81C94-E9E1-4FB6-831E-9F1928CAA12E}" type="pres">
      <dgm:prSet presAssocID="{244B6FD3-ADD0-4943-B1CE-B605C1DC004B}" presName="vert0" presStyleCnt="0">
        <dgm:presLayoutVars>
          <dgm:dir/>
          <dgm:animOne val="branch"/>
          <dgm:animLvl val="lvl"/>
        </dgm:presLayoutVars>
      </dgm:prSet>
      <dgm:spPr/>
    </dgm:pt>
    <dgm:pt modelId="{F6A53A52-949B-447F-A5EB-F87995175D86}" type="pres">
      <dgm:prSet presAssocID="{6885FE18-DFE1-4952-99B6-767849D589EE}" presName="thickLine" presStyleLbl="alignNode1" presStyleIdx="0" presStyleCnt="5"/>
      <dgm:spPr/>
    </dgm:pt>
    <dgm:pt modelId="{1E2F6982-0638-4C53-A569-F6538B1721DF}" type="pres">
      <dgm:prSet presAssocID="{6885FE18-DFE1-4952-99B6-767849D589EE}" presName="horz1" presStyleCnt="0"/>
      <dgm:spPr/>
    </dgm:pt>
    <dgm:pt modelId="{EE3385F5-1D3E-4F99-BBF3-E226831A8927}" type="pres">
      <dgm:prSet presAssocID="{6885FE18-DFE1-4952-99B6-767849D589EE}" presName="tx1" presStyleLbl="revTx" presStyleIdx="0" presStyleCnt="5"/>
      <dgm:spPr/>
    </dgm:pt>
    <dgm:pt modelId="{8D6094BF-A070-4337-B0B5-E6AB97850239}" type="pres">
      <dgm:prSet presAssocID="{6885FE18-DFE1-4952-99B6-767849D589EE}" presName="vert1" presStyleCnt="0"/>
      <dgm:spPr/>
    </dgm:pt>
    <dgm:pt modelId="{6C5CCAE1-B7F9-447C-A6F5-36E3B26D9F2B}" type="pres">
      <dgm:prSet presAssocID="{4CE6941F-2D81-4523-A04C-F84EA82AFC9C}" presName="thickLine" presStyleLbl="alignNode1" presStyleIdx="1" presStyleCnt="5"/>
      <dgm:spPr/>
    </dgm:pt>
    <dgm:pt modelId="{DA001C20-79A6-4536-9942-5C88D0919E26}" type="pres">
      <dgm:prSet presAssocID="{4CE6941F-2D81-4523-A04C-F84EA82AFC9C}" presName="horz1" presStyleCnt="0"/>
      <dgm:spPr/>
    </dgm:pt>
    <dgm:pt modelId="{16B77872-FA4B-4379-93E6-D0CA90473128}" type="pres">
      <dgm:prSet presAssocID="{4CE6941F-2D81-4523-A04C-F84EA82AFC9C}" presName="tx1" presStyleLbl="revTx" presStyleIdx="1" presStyleCnt="5"/>
      <dgm:spPr/>
    </dgm:pt>
    <dgm:pt modelId="{53768EA5-8BA2-4370-82C3-82D83AA24415}" type="pres">
      <dgm:prSet presAssocID="{4CE6941F-2D81-4523-A04C-F84EA82AFC9C}" presName="vert1" presStyleCnt="0"/>
      <dgm:spPr/>
    </dgm:pt>
    <dgm:pt modelId="{E85914BE-F131-4EF0-AAA9-1A18EEF10D66}" type="pres">
      <dgm:prSet presAssocID="{9E825B11-69BF-4E78-9C1C-2A1CDA476B88}" presName="thickLine" presStyleLbl="alignNode1" presStyleIdx="2" presStyleCnt="5"/>
      <dgm:spPr/>
    </dgm:pt>
    <dgm:pt modelId="{0B4EBE71-C4B6-4E18-BE7A-6F7CAA86CB4B}" type="pres">
      <dgm:prSet presAssocID="{9E825B11-69BF-4E78-9C1C-2A1CDA476B88}" presName="horz1" presStyleCnt="0"/>
      <dgm:spPr/>
    </dgm:pt>
    <dgm:pt modelId="{6668D2C7-8C7F-4FFB-948C-51146AE419CF}" type="pres">
      <dgm:prSet presAssocID="{9E825B11-69BF-4E78-9C1C-2A1CDA476B88}" presName="tx1" presStyleLbl="revTx" presStyleIdx="2" presStyleCnt="5"/>
      <dgm:spPr/>
    </dgm:pt>
    <dgm:pt modelId="{17B53486-5E4F-4498-A47B-6A7AC5A8A5EA}" type="pres">
      <dgm:prSet presAssocID="{9E825B11-69BF-4E78-9C1C-2A1CDA476B88}" presName="vert1" presStyleCnt="0"/>
      <dgm:spPr/>
    </dgm:pt>
    <dgm:pt modelId="{FD62CFF8-3A98-441B-9AB5-660A7BF0BF6D}" type="pres">
      <dgm:prSet presAssocID="{CC5585DA-EC2F-483D-B839-E5D2CE3C476D}" presName="thickLine" presStyleLbl="alignNode1" presStyleIdx="3" presStyleCnt="5"/>
      <dgm:spPr/>
    </dgm:pt>
    <dgm:pt modelId="{6EDD3330-4991-429D-AF9B-E49756A47F52}" type="pres">
      <dgm:prSet presAssocID="{CC5585DA-EC2F-483D-B839-E5D2CE3C476D}" presName="horz1" presStyleCnt="0"/>
      <dgm:spPr/>
    </dgm:pt>
    <dgm:pt modelId="{C13B735E-1C2C-4F46-B971-EBC90F4911AF}" type="pres">
      <dgm:prSet presAssocID="{CC5585DA-EC2F-483D-B839-E5D2CE3C476D}" presName="tx1" presStyleLbl="revTx" presStyleIdx="3" presStyleCnt="5"/>
      <dgm:spPr/>
    </dgm:pt>
    <dgm:pt modelId="{C7DF8BC9-FA0E-43AF-9107-E8859B86C589}" type="pres">
      <dgm:prSet presAssocID="{CC5585DA-EC2F-483D-B839-E5D2CE3C476D}" presName="vert1" presStyleCnt="0"/>
      <dgm:spPr/>
    </dgm:pt>
    <dgm:pt modelId="{87845967-13B0-429B-A776-773350009BCC}" type="pres">
      <dgm:prSet presAssocID="{E152C4A4-EFE3-47CC-8633-A0ACDE765C73}" presName="thickLine" presStyleLbl="alignNode1" presStyleIdx="4" presStyleCnt="5"/>
      <dgm:spPr/>
    </dgm:pt>
    <dgm:pt modelId="{B7B42CC4-4E95-41E1-884C-A169CC18A8CF}" type="pres">
      <dgm:prSet presAssocID="{E152C4A4-EFE3-47CC-8633-A0ACDE765C73}" presName="horz1" presStyleCnt="0"/>
      <dgm:spPr/>
    </dgm:pt>
    <dgm:pt modelId="{DAF7DEDC-0C38-43F5-9DC9-5BC8EE29B3EB}" type="pres">
      <dgm:prSet presAssocID="{E152C4A4-EFE3-47CC-8633-A0ACDE765C73}" presName="tx1" presStyleLbl="revTx" presStyleIdx="4" presStyleCnt="5"/>
      <dgm:spPr/>
    </dgm:pt>
    <dgm:pt modelId="{FEF62305-9B15-4A56-A0EA-FA6950CCF0E9}" type="pres">
      <dgm:prSet presAssocID="{E152C4A4-EFE3-47CC-8633-A0ACDE765C73}" presName="vert1" presStyleCnt="0"/>
      <dgm:spPr/>
    </dgm:pt>
  </dgm:ptLst>
  <dgm:cxnLst>
    <dgm:cxn modelId="{53E18103-CD60-406F-B9EB-8A0AC7355163}" type="presOf" srcId="{244B6FD3-ADD0-4943-B1CE-B605C1DC004B}" destId="{71B81C94-E9E1-4FB6-831E-9F1928CAA12E}" srcOrd="0" destOrd="0" presId="urn:microsoft.com/office/officeart/2008/layout/LinedList"/>
    <dgm:cxn modelId="{3474431A-1672-42A3-8609-7E2B7BE096D0}" type="presOf" srcId="{E152C4A4-EFE3-47CC-8633-A0ACDE765C73}" destId="{DAF7DEDC-0C38-43F5-9DC9-5BC8EE29B3EB}" srcOrd="0" destOrd="0" presId="urn:microsoft.com/office/officeart/2008/layout/LinedList"/>
    <dgm:cxn modelId="{06301131-6FD0-4F19-A66E-807BE3F6D224}" srcId="{244B6FD3-ADD0-4943-B1CE-B605C1DC004B}" destId="{9E825B11-69BF-4E78-9C1C-2A1CDA476B88}" srcOrd="2" destOrd="0" parTransId="{6B43F5A0-4968-4EC4-88CD-6A83D096D55F}" sibTransId="{AAA2DADC-C0CE-4443-8033-12D28CB78437}"/>
    <dgm:cxn modelId="{434FC970-09C6-48D0-BCF2-205A4293D456}" type="presOf" srcId="{4CE6941F-2D81-4523-A04C-F84EA82AFC9C}" destId="{16B77872-FA4B-4379-93E6-D0CA90473128}" srcOrd="0" destOrd="0" presId="urn:microsoft.com/office/officeart/2008/layout/LinedList"/>
    <dgm:cxn modelId="{C0F8E852-FE3C-4968-BF0C-99CFF253A666}" srcId="{244B6FD3-ADD0-4943-B1CE-B605C1DC004B}" destId="{CC5585DA-EC2F-483D-B839-E5D2CE3C476D}" srcOrd="3" destOrd="0" parTransId="{FDBC12BF-4F55-433C-83D6-36F94A03A7D3}" sibTransId="{0743AA25-D41C-44D1-AB4B-A7AE88870ED1}"/>
    <dgm:cxn modelId="{469CB27C-EB24-462C-8BCF-5F574F61E7F3}" srcId="{244B6FD3-ADD0-4943-B1CE-B605C1DC004B}" destId="{4CE6941F-2D81-4523-A04C-F84EA82AFC9C}" srcOrd="1" destOrd="0" parTransId="{536B52C5-0D8E-40E7-87E5-10459E8FEE45}" sibTransId="{207206DE-CDB2-41AC-BF9C-F414DA575F4C}"/>
    <dgm:cxn modelId="{2797DE9F-4EEF-4CB4-840D-A33933189EA4}" type="presOf" srcId="{6885FE18-DFE1-4952-99B6-767849D589EE}" destId="{EE3385F5-1D3E-4F99-BBF3-E226831A8927}" srcOrd="0" destOrd="0" presId="urn:microsoft.com/office/officeart/2008/layout/LinedList"/>
    <dgm:cxn modelId="{BEA1B3B2-2596-4A03-B2E2-78287CBF2A78}" type="presOf" srcId="{CC5585DA-EC2F-483D-B839-E5D2CE3C476D}" destId="{C13B735E-1C2C-4F46-B971-EBC90F4911AF}" srcOrd="0" destOrd="0" presId="urn:microsoft.com/office/officeart/2008/layout/LinedList"/>
    <dgm:cxn modelId="{F4919DCB-6549-46FD-9332-45749A48B6A1}" srcId="{244B6FD3-ADD0-4943-B1CE-B605C1DC004B}" destId="{6885FE18-DFE1-4952-99B6-767849D589EE}" srcOrd="0" destOrd="0" parTransId="{0867BFB2-33DD-41B9-B2B3-606FD2E82378}" sibTransId="{CBA2AD2C-9645-4F27-9436-7AADFEB1A8FE}"/>
    <dgm:cxn modelId="{D37C71E2-2A74-4AC4-B8B3-5F5282632067}" srcId="{244B6FD3-ADD0-4943-B1CE-B605C1DC004B}" destId="{E152C4A4-EFE3-47CC-8633-A0ACDE765C73}" srcOrd="4" destOrd="0" parTransId="{E9858CC9-AF63-43FE-B99B-74D8B2C0E7B9}" sibTransId="{472171DD-5FA6-4C6F-9CD4-612358886F7B}"/>
    <dgm:cxn modelId="{7A397CEF-4A47-465F-AAD1-A354CC4FFB6D}" type="presOf" srcId="{9E825B11-69BF-4E78-9C1C-2A1CDA476B88}" destId="{6668D2C7-8C7F-4FFB-948C-51146AE419CF}" srcOrd="0" destOrd="0" presId="urn:microsoft.com/office/officeart/2008/layout/LinedList"/>
    <dgm:cxn modelId="{CD982DC1-C078-4A4A-AD0D-761306BD643A}" type="presParOf" srcId="{71B81C94-E9E1-4FB6-831E-9F1928CAA12E}" destId="{F6A53A52-949B-447F-A5EB-F87995175D86}" srcOrd="0" destOrd="0" presId="urn:microsoft.com/office/officeart/2008/layout/LinedList"/>
    <dgm:cxn modelId="{FB38CF4E-B0FE-4880-97FD-3A3A60D20414}" type="presParOf" srcId="{71B81C94-E9E1-4FB6-831E-9F1928CAA12E}" destId="{1E2F6982-0638-4C53-A569-F6538B1721DF}" srcOrd="1" destOrd="0" presId="urn:microsoft.com/office/officeart/2008/layout/LinedList"/>
    <dgm:cxn modelId="{79700AC8-9C9B-49F9-B18E-111EB0C92F43}" type="presParOf" srcId="{1E2F6982-0638-4C53-A569-F6538B1721DF}" destId="{EE3385F5-1D3E-4F99-BBF3-E226831A8927}" srcOrd="0" destOrd="0" presId="urn:microsoft.com/office/officeart/2008/layout/LinedList"/>
    <dgm:cxn modelId="{951043E4-82A6-4E6F-9D93-698D0DD41B49}" type="presParOf" srcId="{1E2F6982-0638-4C53-A569-F6538B1721DF}" destId="{8D6094BF-A070-4337-B0B5-E6AB97850239}" srcOrd="1" destOrd="0" presId="urn:microsoft.com/office/officeart/2008/layout/LinedList"/>
    <dgm:cxn modelId="{31A11501-C48B-45BD-BD23-2F229A50239E}" type="presParOf" srcId="{71B81C94-E9E1-4FB6-831E-9F1928CAA12E}" destId="{6C5CCAE1-B7F9-447C-A6F5-36E3B26D9F2B}" srcOrd="2" destOrd="0" presId="urn:microsoft.com/office/officeart/2008/layout/LinedList"/>
    <dgm:cxn modelId="{280A8585-CF6A-4235-BCDB-F331B8AC65E0}" type="presParOf" srcId="{71B81C94-E9E1-4FB6-831E-9F1928CAA12E}" destId="{DA001C20-79A6-4536-9942-5C88D0919E26}" srcOrd="3" destOrd="0" presId="urn:microsoft.com/office/officeart/2008/layout/LinedList"/>
    <dgm:cxn modelId="{A27870A4-A569-4D30-9778-04FFDB263838}" type="presParOf" srcId="{DA001C20-79A6-4536-9942-5C88D0919E26}" destId="{16B77872-FA4B-4379-93E6-D0CA90473128}" srcOrd="0" destOrd="0" presId="urn:microsoft.com/office/officeart/2008/layout/LinedList"/>
    <dgm:cxn modelId="{2B1C2CC8-7024-4AFD-950B-D6CDD5B6B412}" type="presParOf" srcId="{DA001C20-79A6-4536-9942-5C88D0919E26}" destId="{53768EA5-8BA2-4370-82C3-82D83AA24415}" srcOrd="1" destOrd="0" presId="urn:microsoft.com/office/officeart/2008/layout/LinedList"/>
    <dgm:cxn modelId="{BECC5AB2-658F-4ED2-B072-6CEF9627DCE5}" type="presParOf" srcId="{71B81C94-E9E1-4FB6-831E-9F1928CAA12E}" destId="{E85914BE-F131-4EF0-AAA9-1A18EEF10D66}" srcOrd="4" destOrd="0" presId="urn:microsoft.com/office/officeart/2008/layout/LinedList"/>
    <dgm:cxn modelId="{BF408170-21EE-4B58-A380-6D92CD8CBD49}" type="presParOf" srcId="{71B81C94-E9E1-4FB6-831E-9F1928CAA12E}" destId="{0B4EBE71-C4B6-4E18-BE7A-6F7CAA86CB4B}" srcOrd="5" destOrd="0" presId="urn:microsoft.com/office/officeart/2008/layout/LinedList"/>
    <dgm:cxn modelId="{C3CDA349-B085-4891-98EF-900B8B358CB1}" type="presParOf" srcId="{0B4EBE71-C4B6-4E18-BE7A-6F7CAA86CB4B}" destId="{6668D2C7-8C7F-4FFB-948C-51146AE419CF}" srcOrd="0" destOrd="0" presId="urn:microsoft.com/office/officeart/2008/layout/LinedList"/>
    <dgm:cxn modelId="{7AB10028-2A3A-4EC7-B5FA-8A4F726ABB8A}" type="presParOf" srcId="{0B4EBE71-C4B6-4E18-BE7A-6F7CAA86CB4B}" destId="{17B53486-5E4F-4498-A47B-6A7AC5A8A5EA}" srcOrd="1" destOrd="0" presId="urn:microsoft.com/office/officeart/2008/layout/LinedList"/>
    <dgm:cxn modelId="{FEC319C6-31C4-4509-B6C6-722781C2E41D}" type="presParOf" srcId="{71B81C94-E9E1-4FB6-831E-9F1928CAA12E}" destId="{FD62CFF8-3A98-441B-9AB5-660A7BF0BF6D}" srcOrd="6" destOrd="0" presId="urn:microsoft.com/office/officeart/2008/layout/LinedList"/>
    <dgm:cxn modelId="{A94BCE24-17C1-45AC-88C2-12DBEDE0BB67}" type="presParOf" srcId="{71B81C94-E9E1-4FB6-831E-9F1928CAA12E}" destId="{6EDD3330-4991-429D-AF9B-E49756A47F52}" srcOrd="7" destOrd="0" presId="urn:microsoft.com/office/officeart/2008/layout/LinedList"/>
    <dgm:cxn modelId="{6F53E1E2-0690-4806-9004-035C316ED7DA}" type="presParOf" srcId="{6EDD3330-4991-429D-AF9B-E49756A47F52}" destId="{C13B735E-1C2C-4F46-B971-EBC90F4911AF}" srcOrd="0" destOrd="0" presId="urn:microsoft.com/office/officeart/2008/layout/LinedList"/>
    <dgm:cxn modelId="{0B17A88D-8814-4213-870E-32D36A033C6F}" type="presParOf" srcId="{6EDD3330-4991-429D-AF9B-E49756A47F52}" destId="{C7DF8BC9-FA0E-43AF-9107-E8859B86C589}" srcOrd="1" destOrd="0" presId="urn:microsoft.com/office/officeart/2008/layout/LinedList"/>
    <dgm:cxn modelId="{3CDEEB1F-66CA-4791-B11F-A2245074F855}" type="presParOf" srcId="{71B81C94-E9E1-4FB6-831E-9F1928CAA12E}" destId="{87845967-13B0-429B-A776-773350009BCC}" srcOrd="8" destOrd="0" presId="urn:microsoft.com/office/officeart/2008/layout/LinedList"/>
    <dgm:cxn modelId="{19B44B89-1EF3-4B75-BBE9-2CC432188D6D}" type="presParOf" srcId="{71B81C94-E9E1-4FB6-831E-9F1928CAA12E}" destId="{B7B42CC4-4E95-41E1-884C-A169CC18A8CF}" srcOrd="9" destOrd="0" presId="urn:microsoft.com/office/officeart/2008/layout/LinedList"/>
    <dgm:cxn modelId="{A26BEF7C-7094-4ABA-A4E8-111C85350A50}" type="presParOf" srcId="{B7B42CC4-4E95-41E1-884C-A169CC18A8CF}" destId="{DAF7DEDC-0C38-43F5-9DC9-5BC8EE29B3EB}" srcOrd="0" destOrd="0" presId="urn:microsoft.com/office/officeart/2008/layout/LinedList"/>
    <dgm:cxn modelId="{BDEA9EE1-51C6-46F7-B8D5-6C4AB29427F2}" type="presParOf" srcId="{B7B42CC4-4E95-41E1-884C-A169CC18A8CF}" destId="{FEF62305-9B15-4A56-A0EA-FA6950CCF0E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4B6FD3-ADD0-4943-B1CE-B605C1DC004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758CD2-3D70-44E0-9B56-8D40059E6F03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54% Hommes 46% Femmes en 2022</a:t>
          </a:r>
          <a:br>
            <a:rPr lang="en-US">
              <a:latin typeface="Calibri Light" panose="020F0302020204030204"/>
            </a:rPr>
          </a:br>
          <a:r>
            <a:rPr lang="en-US">
              <a:latin typeface="Calibri Light" panose="020F0302020204030204"/>
            </a:rPr>
            <a:t>50% Hommes 50% Femmes </a:t>
          </a:r>
          <a:r>
            <a:rPr lang="en-US" err="1">
              <a:latin typeface="Calibri Light" panose="020F0302020204030204"/>
            </a:rPr>
            <a:t>en</a:t>
          </a:r>
          <a:r>
            <a:rPr lang="en-US">
              <a:latin typeface="Calibri Light" panose="020F0302020204030204"/>
            </a:rPr>
            <a:t> 2021</a:t>
          </a:r>
        </a:p>
      </dgm:t>
    </dgm:pt>
    <dgm:pt modelId="{0C1FE41C-437A-41DA-B64F-C2B2F67E0C77}" type="parTrans" cxnId="{F094B561-500D-4ACF-8504-5378DE3E85C7}">
      <dgm:prSet/>
      <dgm:spPr/>
    </dgm:pt>
    <dgm:pt modelId="{20C4EB25-FA74-427C-88E5-BDE453A1E696}" type="sibTrans" cxnId="{F094B561-500D-4ACF-8504-5378DE3E85C7}">
      <dgm:prSet/>
      <dgm:spPr/>
    </dgm:pt>
    <dgm:pt modelId="{DE5C5B9C-FD66-469C-BDB5-C35CAADD62FB}">
      <dgm:prSet phldr="0"/>
      <dgm:spPr/>
      <dgm:t>
        <a:bodyPr/>
        <a:lstStyle/>
        <a:p>
          <a:pPr algn="l" rtl="0"/>
          <a:r>
            <a:rPr lang="en-US">
              <a:latin typeface="Calibri"/>
              <a:ea typeface="Calibri"/>
              <a:cs typeface="Calibri"/>
            </a:rPr>
            <a:t>2022 :</a:t>
          </a:r>
          <a:br>
            <a:rPr lang="en-US">
              <a:latin typeface="Calibri"/>
              <a:ea typeface="Calibri"/>
              <a:cs typeface="Calibri"/>
            </a:rPr>
          </a:br>
          <a:r>
            <a:rPr lang="en-US">
              <a:latin typeface="Calibri"/>
              <a:ea typeface="Calibri"/>
              <a:cs typeface="Calibri"/>
            </a:rPr>
            <a:t> </a:t>
          </a:r>
          <a:r>
            <a:rPr lang="en-US"/>
            <a:t>âge moyen </a:t>
          </a:r>
          <a:r>
            <a:rPr lang="en-US">
              <a:latin typeface="Calibri Light" panose="020F0302020204030204"/>
            </a:rPr>
            <a:t>32</a:t>
          </a:r>
          <a:r>
            <a:rPr lang="en-US"/>
            <a:t> ans</a:t>
          </a:r>
          <a:br>
            <a:rPr lang="en-US">
              <a:latin typeface="Calibri Light" panose="020F0302020204030204"/>
            </a:rPr>
          </a:br>
          <a:r>
            <a:rPr lang="en-US"/>
            <a:t> âge médian </a:t>
          </a:r>
          <a:r>
            <a:rPr lang="en-US">
              <a:latin typeface="Calibri Light" panose="020F0302020204030204"/>
            </a:rPr>
            <a:t>27</a:t>
          </a:r>
          <a:r>
            <a:rPr lang="en-US"/>
            <a:t> ans</a:t>
          </a:r>
          <a:br>
            <a:rPr lang="en-US">
              <a:latin typeface="Calibri"/>
              <a:ea typeface="Calibri"/>
              <a:cs typeface="Calibri"/>
            </a:rPr>
          </a:br>
          <a:r>
            <a:rPr lang="en-US">
              <a:latin typeface="Calibri"/>
              <a:ea typeface="Calibri"/>
              <a:cs typeface="Calibri"/>
            </a:rPr>
            <a:t>2021 : </a:t>
          </a:r>
          <a:br>
            <a:rPr lang="en-US">
              <a:latin typeface="Calibri"/>
              <a:ea typeface="Calibri"/>
              <a:cs typeface="Calibri"/>
            </a:rPr>
          </a:br>
          <a:r>
            <a:rPr lang="en-US" err="1">
              <a:latin typeface="Calibri"/>
              <a:ea typeface="Calibri"/>
              <a:cs typeface="Calibri"/>
            </a:rPr>
            <a:t>âge</a:t>
          </a:r>
          <a:r>
            <a:rPr lang="en-US">
              <a:latin typeface="Calibri"/>
              <a:ea typeface="Calibri"/>
              <a:cs typeface="Calibri"/>
            </a:rPr>
            <a:t> </a:t>
          </a:r>
          <a:r>
            <a:rPr lang="en-US" err="1">
              <a:latin typeface="Calibri"/>
              <a:ea typeface="Calibri"/>
              <a:cs typeface="Calibri"/>
            </a:rPr>
            <a:t>moyen</a:t>
          </a:r>
          <a:r>
            <a:rPr lang="en-US">
              <a:latin typeface="Calibri"/>
              <a:ea typeface="Calibri"/>
              <a:cs typeface="Calibri"/>
            </a:rPr>
            <a:t> 35 </a:t>
          </a:r>
          <a:r>
            <a:rPr lang="en-US" err="1">
              <a:latin typeface="Calibri"/>
              <a:ea typeface="Calibri"/>
              <a:cs typeface="Calibri"/>
            </a:rPr>
            <a:t>ans</a:t>
          </a:r>
          <a:br>
            <a:rPr lang="en-US">
              <a:latin typeface="Calibri"/>
              <a:ea typeface="Calibri"/>
              <a:cs typeface="Calibri"/>
            </a:rPr>
          </a:br>
          <a:r>
            <a:rPr lang="en-US">
              <a:latin typeface="Calibri"/>
              <a:ea typeface="Calibri"/>
              <a:cs typeface="Calibri"/>
            </a:rPr>
            <a:t> âge médian 29 ans</a:t>
          </a:r>
          <a:endParaRPr lang="en-US">
            <a:solidFill>
              <a:srgbClr val="010000"/>
            </a:solidFill>
            <a:latin typeface="Calibri"/>
            <a:ea typeface="Calibri"/>
            <a:cs typeface="Calibri"/>
          </a:endParaRPr>
        </a:p>
      </dgm:t>
    </dgm:pt>
    <dgm:pt modelId="{0D75EC49-72F6-4C26-A6F8-4B85F432BD0D}" type="parTrans" cxnId="{869B4EBF-E5A3-453D-BC27-766809B873A4}">
      <dgm:prSet/>
      <dgm:spPr/>
    </dgm:pt>
    <dgm:pt modelId="{F14095B4-5786-459A-AAAF-744C9932832F}" type="sibTrans" cxnId="{869B4EBF-E5A3-453D-BC27-766809B873A4}">
      <dgm:prSet/>
      <dgm:spPr/>
    </dgm:pt>
    <dgm:pt modelId="{0D456FE9-15F4-49D1-9741-4498E4B03441}">
      <dgm:prSet phldr="0"/>
      <dgm:spPr/>
      <dgm:t>
        <a:bodyPr/>
        <a:lstStyle/>
        <a:p>
          <a:pPr rtl="0"/>
          <a:r>
            <a:rPr lang="en-US">
              <a:solidFill>
                <a:srgbClr val="010000"/>
              </a:solidFill>
              <a:latin typeface="Calibri"/>
              <a:ea typeface="Calibri"/>
              <a:cs typeface="Calibri"/>
            </a:rPr>
            <a:t>2022**</a:t>
          </a:r>
          <a:br>
            <a:rPr lang="en-US">
              <a:solidFill>
                <a:srgbClr val="010000"/>
              </a:solidFill>
              <a:latin typeface="Calibri"/>
              <a:ea typeface="Calibri"/>
              <a:cs typeface="Calibri"/>
            </a:rPr>
          </a:br>
          <a:r>
            <a:rPr lang="en-US">
              <a:solidFill>
                <a:srgbClr val="010000"/>
              </a:solidFill>
              <a:latin typeface="Calibri"/>
              <a:ea typeface="Calibri"/>
              <a:cs typeface="Calibri"/>
            </a:rPr>
            <a:t>BAFD : 60%</a:t>
          </a:r>
          <a:br>
            <a:rPr lang="en-US">
              <a:solidFill>
                <a:srgbClr val="010000"/>
              </a:solidFill>
              <a:latin typeface="Calibri"/>
              <a:ea typeface="Calibri"/>
              <a:cs typeface="Calibri"/>
            </a:rPr>
          </a:br>
          <a:r>
            <a:rPr lang="en-US">
              <a:latin typeface="Calibri"/>
              <a:ea typeface="Calibri"/>
              <a:cs typeface="Calibri"/>
            </a:rPr>
            <a:t>DSF</a:t>
          </a:r>
          <a:r>
            <a:rPr lang="en-US">
              <a:solidFill>
                <a:srgbClr val="010000"/>
              </a:solidFill>
              <a:latin typeface="Calibri"/>
              <a:ea typeface="Calibri"/>
              <a:cs typeface="Calibri"/>
            </a:rPr>
            <a:t> : 22%</a:t>
          </a:r>
          <a:br>
            <a:rPr lang="en-US">
              <a:solidFill>
                <a:srgbClr val="010000"/>
              </a:solidFill>
              <a:latin typeface="Calibri"/>
              <a:ea typeface="Calibri"/>
              <a:cs typeface="Calibri"/>
            </a:rPr>
          </a:br>
          <a:r>
            <a:rPr lang="en-US">
              <a:latin typeface="Calibri"/>
              <a:ea typeface="Calibri"/>
              <a:cs typeface="Calibri"/>
            </a:rPr>
            <a:t>Equivalence :</a:t>
          </a:r>
          <a:r>
            <a:rPr lang="en-US">
              <a:solidFill>
                <a:srgbClr val="010000"/>
              </a:solidFill>
              <a:latin typeface="Calibri"/>
              <a:ea typeface="Calibri"/>
              <a:cs typeface="Calibri"/>
            </a:rPr>
            <a:t> 18</a:t>
          </a:r>
          <a:r>
            <a:rPr lang="en-US">
              <a:solidFill>
                <a:srgbClr val="010000"/>
              </a:solidFill>
              <a:latin typeface="Calibri"/>
              <a:ea typeface="Calibri Light" panose="020F0302020204030204"/>
              <a:cs typeface="Calibri"/>
            </a:rPr>
            <a:t>%</a:t>
          </a:r>
          <a:endParaRPr lang="fr-FR">
            <a:solidFill>
              <a:srgbClr val="010000"/>
            </a:solidFill>
            <a:latin typeface="Calibri Light" panose="020F0302020204030204"/>
            <a:ea typeface="Calibri Light" panose="020F0302020204030204"/>
            <a:cs typeface="Calibri Light" panose="020F0302020204030204"/>
          </a:endParaRPr>
        </a:p>
      </dgm:t>
    </dgm:pt>
    <dgm:pt modelId="{EA3821F7-CB0A-4588-A7DA-BB69C71B1074}" type="parTrans" cxnId="{B8C0AE4B-7CF7-49A3-A6FA-53EA3D541FED}">
      <dgm:prSet/>
      <dgm:spPr/>
    </dgm:pt>
    <dgm:pt modelId="{8A429D99-10DB-4DE7-AD31-24C5CE925E72}" type="sibTrans" cxnId="{B8C0AE4B-7CF7-49A3-A6FA-53EA3D541FED}">
      <dgm:prSet/>
      <dgm:spPr/>
    </dgm:pt>
    <dgm:pt modelId="{17D077A4-27F1-48E1-BDAA-963E1BAE0092}">
      <dgm:prSet phldr="0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2022</a:t>
          </a:r>
          <a:r>
            <a:rPr lang="en-US">
              <a:solidFill>
                <a:srgbClr val="010000"/>
              </a:solidFill>
              <a:latin typeface="Calibri"/>
              <a:ea typeface="Calibri"/>
              <a:cs typeface="Calibri"/>
            </a:rPr>
            <a:t>**</a:t>
          </a:r>
          <a:br>
            <a:rPr lang="en-US">
              <a:solidFill>
                <a:srgbClr val="010000"/>
              </a:solidFill>
              <a:latin typeface="Calibri"/>
              <a:ea typeface="Calibri"/>
              <a:cs typeface="Calibri"/>
            </a:rPr>
          </a:br>
          <a:r>
            <a:rPr lang="en-US">
              <a:latin typeface="Calibri"/>
              <a:ea typeface="Calibri"/>
              <a:cs typeface="Calibri"/>
            </a:rPr>
            <a:t>Titulaire</a:t>
          </a:r>
          <a:r>
            <a:rPr lang="en-US">
              <a:solidFill>
                <a:srgbClr val="010000"/>
              </a:solidFill>
              <a:latin typeface="Calibri"/>
              <a:ea typeface="Calibri"/>
              <a:cs typeface="Calibri"/>
            </a:rPr>
            <a:t> : 48%</a:t>
          </a:r>
          <a:br>
            <a:rPr lang="en-US">
              <a:solidFill>
                <a:srgbClr val="010000"/>
              </a:solidFill>
              <a:latin typeface="Calibri"/>
              <a:ea typeface="Calibri"/>
              <a:cs typeface="Calibri"/>
            </a:rPr>
          </a:br>
          <a:r>
            <a:rPr lang="en-US">
              <a:latin typeface="Calibri"/>
              <a:ea typeface="Calibri"/>
              <a:cs typeface="Calibri"/>
            </a:rPr>
            <a:t>Stagiaire</a:t>
          </a:r>
          <a:r>
            <a:rPr lang="en-US">
              <a:solidFill>
                <a:srgbClr val="010000"/>
              </a:solidFill>
              <a:latin typeface="Calibri"/>
              <a:ea typeface="Calibri"/>
              <a:cs typeface="Calibri"/>
            </a:rPr>
            <a:t> : 43%</a:t>
          </a:r>
          <a:br>
            <a:rPr lang="en-US">
              <a:solidFill>
                <a:srgbClr val="010000"/>
              </a:solidFill>
              <a:latin typeface="Calibri"/>
              <a:ea typeface="Calibri"/>
              <a:cs typeface="Calibri"/>
            </a:rPr>
          </a:br>
          <a:r>
            <a:rPr lang="en-US">
              <a:latin typeface="Calibri"/>
              <a:ea typeface="Calibri"/>
              <a:cs typeface="Calibri"/>
            </a:rPr>
            <a:t>Titulaire stagiaire BAFD</a:t>
          </a:r>
          <a:r>
            <a:rPr lang="en-US">
              <a:solidFill>
                <a:srgbClr val="010000"/>
              </a:solidFill>
              <a:latin typeface="Calibri"/>
              <a:ea typeface="Calibri"/>
              <a:cs typeface="Calibri"/>
            </a:rPr>
            <a:t> : 8</a:t>
          </a:r>
          <a:r>
            <a:rPr lang="en-US">
              <a:latin typeface="Calibri"/>
              <a:ea typeface="Calibri"/>
              <a:cs typeface="Calibri"/>
            </a:rPr>
            <a:t>%</a:t>
          </a:r>
          <a:br>
            <a:rPr lang="en-US">
              <a:latin typeface="Calibri"/>
              <a:ea typeface="Calibri"/>
              <a:cs typeface="Calibri"/>
            </a:rPr>
          </a:br>
          <a:endParaRPr lang="fr-FR"/>
        </a:p>
      </dgm:t>
    </dgm:pt>
    <dgm:pt modelId="{E783E0E6-D3C1-4E77-8087-33FACE799555}" type="parTrans" cxnId="{E14A2ACE-77DF-4456-A314-1D94B82C95A5}">
      <dgm:prSet/>
      <dgm:spPr/>
    </dgm:pt>
    <dgm:pt modelId="{AEF00FFC-7692-46F3-9BDB-EE72904E6648}" type="sibTrans" cxnId="{E14A2ACE-77DF-4456-A314-1D94B82C95A5}">
      <dgm:prSet/>
      <dgm:spPr/>
    </dgm:pt>
    <dgm:pt modelId="{E3CEE216-6B17-4815-AE16-70007FD272D1}" type="pres">
      <dgm:prSet presAssocID="{244B6FD3-ADD0-4943-B1CE-B605C1DC004B}" presName="linear" presStyleCnt="0">
        <dgm:presLayoutVars>
          <dgm:animLvl val="lvl"/>
          <dgm:resizeHandles val="exact"/>
        </dgm:presLayoutVars>
      </dgm:prSet>
      <dgm:spPr/>
    </dgm:pt>
    <dgm:pt modelId="{9E77A461-A233-48CB-B72F-20A6E0BE1294}" type="pres">
      <dgm:prSet presAssocID="{0E758CD2-3D70-44E0-9B56-8D40059E6F0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4AF3731-9AA6-4B4C-B48B-46753AEF776F}" type="pres">
      <dgm:prSet presAssocID="{20C4EB25-FA74-427C-88E5-BDE453A1E696}" presName="spacer" presStyleCnt="0"/>
      <dgm:spPr/>
    </dgm:pt>
    <dgm:pt modelId="{0C55D74E-4419-45EF-8725-04DCB0ADA399}" type="pres">
      <dgm:prSet presAssocID="{DE5C5B9C-FD66-469C-BDB5-C35CAADD62F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D704283-F0DE-4A2B-88C3-E75C0E67682F}" type="pres">
      <dgm:prSet presAssocID="{F14095B4-5786-459A-AAAF-744C9932832F}" presName="spacer" presStyleCnt="0"/>
      <dgm:spPr/>
    </dgm:pt>
    <dgm:pt modelId="{59FD04DE-5D7F-4E11-98BC-D2989DFF6190}" type="pres">
      <dgm:prSet presAssocID="{0D456FE9-15F4-49D1-9741-4498E4B0344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CE93EF5-C79D-4FBE-BE7A-8D320244FB2B}" type="pres">
      <dgm:prSet presAssocID="{8A429D99-10DB-4DE7-AD31-24C5CE925E72}" presName="spacer" presStyleCnt="0"/>
      <dgm:spPr/>
    </dgm:pt>
    <dgm:pt modelId="{7659167B-317D-440D-9F1B-42C4CFA08DA6}" type="pres">
      <dgm:prSet presAssocID="{17D077A4-27F1-48E1-BDAA-963E1BAE009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B1FFA0D-7ED2-4812-B38E-427BBCADC680}" type="presOf" srcId="{0E758CD2-3D70-44E0-9B56-8D40059E6F03}" destId="{9E77A461-A233-48CB-B72F-20A6E0BE1294}" srcOrd="0" destOrd="0" presId="urn:microsoft.com/office/officeart/2005/8/layout/vList2"/>
    <dgm:cxn modelId="{F094B561-500D-4ACF-8504-5378DE3E85C7}" srcId="{244B6FD3-ADD0-4943-B1CE-B605C1DC004B}" destId="{0E758CD2-3D70-44E0-9B56-8D40059E6F03}" srcOrd="0" destOrd="0" parTransId="{0C1FE41C-437A-41DA-B64F-C2B2F67E0C77}" sibTransId="{20C4EB25-FA74-427C-88E5-BDE453A1E696}"/>
    <dgm:cxn modelId="{B8C0AE4B-7CF7-49A3-A6FA-53EA3D541FED}" srcId="{244B6FD3-ADD0-4943-B1CE-B605C1DC004B}" destId="{0D456FE9-15F4-49D1-9741-4498E4B03441}" srcOrd="2" destOrd="0" parTransId="{EA3821F7-CB0A-4588-A7DA-BB69C71B1074}" sibTransId="{8A429D99-10DB-4DE7-AD31-24C5CE925E72}"/>
    <dgm:cxn modelId="{DD48BC6D-34F8-430E-B7FB-662648381342}" type="presOf" srcId="{17D077A4-27F1-48E1-BDAA-963E1BAE0092}" destId="{7659167B-317D-440D-9F1B-42C4CFA08DA6}" srcOrd="0" destOrd="0" presId="urn:microsoft.com/office/officeart/2005/8/layout/vList2"/>
    <dgm:cxn modelId="{96F7344F-F386-4EE9-866D-FFB41537F1ED}" type="presOf" srcId="{244B6FD3-ADD0-4943-B1CE-B605C1DC004B}" destId="{E3CEE216-6B17-4815-AE16-70007FD272D1}" srcOrd="0" destOrd="0" presId="urn:microsoft.com/office/officeart/2005/8/layout/vList2"/>
    <dgm:cxn modelId="{50685552-613E-4AD8-A799-E25DED7106D4}" type="presOf" srcId="{0D456FE9-15F4-49D1-9741-4498E4B03441}" destId="{59FD04DE-5D7F-4E11-98BC-D2989DFF6190}" srcOrd="0" destOrd="0" presId="urn:microsoft.com/office/officeart/2005/8/layout/vList2"/>
    <dgm:cxn modelId="{869B4EBF-E5A3-453D-BC27-766809B873A4}" srcId="{244B6FD3-ADD0-4943-B1CE-B605C1DC004B}" destId="{DE5C5B9C-FD66-469C-BDB5-C35CAADD62FB}" srcOrd="1" destOrd="0" parTransId="{0D75EC49-72F6-4C26-A6F8-4B85F432BD0D}" sibTransId="{F14095B4-5786-459A-AAAF-744C9932832F}"/>
    <dgm:cxn modelId="{8FB72BC9-2461-43BE-9882-5BE7050E5F9C}" type="presOf" srcId="{DE5C5B9C-FD66-469C-BDB5-C35CAADD62FB}" destId="{0C55D74E-4419-45EF-8725-04DCB0ADA399}" srcOrd="0" destOrd="0" presId="urn:microsoft.com/office/officeart/2005/8/layout/vList2"/>
    <dgm:cxn modelId="{E14A2ACE-77DF-4456-A314-1D94B82C95A5}" srcId="{244B6FD3-ADD0-4943-B1CE-B605C1DC004B}" destId="{17D077A4-27F1-48E1-BDAA-963E1BAE0092}" srcOrd="3" destOrd="0" parTransId="{E783E0E6-D3C1-4E77-8087-33FACE799555}" sibTransId="{AEF00FFC-7692-46F3-9BDB-EE72904E6648}"/>
    <dgm:cxn modelId="{BA1838A6-F497-46BC-AD2F-E82E045DF78F}" type="presParOf" srcId="{E3CEE216-6B17-4815-AE16-70007FD272D1}" destId="{9E77A461-A233-48CB-B72F-20A6E0BE1294}" srcOrd="0" destOrd="0" presId="urn:microsoft.com/office/officeart/2005/8/layout/vList2"/>
    <dgm:cxn modelId="{237F5629-0C98-44C4-A01C-757737DE86D5}" type="presParOf" srcId="{E3CEE216-6B17-4815-AE16-70007FD272D1}" destId="{D4AF3731-9AA6-4B4C-B48B-46753AEF776F}" srcOrd="1" destOrd="0" presId="urn:microsoft.com/office/officeart/2005/8/layout/vList2"/>
    <dgm:cxn modelId="{549542F3-9D24-43B7-A7FC-9DE76FB916AD}" type="presParOf" srcId="{E3CEE216-6B17-4815-AE16-70007FD272D1}" destId="{0C55D74E-4419-45EF-8725-04DCB0ADA399}" srcOrd="2" destOrd="0" presId="urn:microsoft.com/office/officeart/2005/8/layout/vList2"/>
    <dgm:cxn modelId="{697EB25C-2AD8-4826-9891-CB1AC2529BB6}" type="presParOf" srcId="{E3CEE216-6B17-4815-AE16-70007FD272D1}" destId="{ED704283-F0DE-4A2B-88C3-E75C0E67682F}" srcOrd="3" destOrd="0" presId="urn:microsoft.com/office/officeart/2005/8/layout/vList2"/>
    <dgm:cxn modelId="{BA559287-9EB5-48A9-A2B6-A631B5542A7A}" type="presParOf" srcId="{E3CEE216-6B17-4815-AE16-70007FD272D1}" destId="{59FD04DE-5D7F-4E11-98BC-D2989DFF6190}" srcOrd="4" destOrd="0" presId="urn:microsoft.com/office/officeart/2005/8/layout/vList2"/>
    <dgm:cxn modelId="{DCDF6C2B-8E82-4575-AC89-F91A7D00C323}" type="presParOf" srcId="{E3CEE216-6B17-4815-AE16-70007FD272D1}" destId="{7CE93EF5-C79D-4FBE-BE7A-8D320244FB2B}" srcOrd="5" destOrd="0" presId="urn:microsoft.com/office/officeart/2005/8/layout/vList2"/>
    <dgm:cxn modelId="{2E7D286E-C780-459C-A369-5307826419F6}" type="presParOf" srcId="{E3CEE216-6B17-4815-AE16-70007FD272D1}" destId="{7659167B-317D-440D-9F1B-42C4CFA08DA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B8AC5B-1A43-4620-8BE0-A0B3839A39C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9477085-F1FF-43BC-841C-04517A531426}">
      <dgm:prSet/>
      <dgm:spPr/>
      <dgm:t>
        <a:bodyPr/>
        <a:lstStyle/>
        <a:p>
          <a:r>
            <a:rPr lang="en-US"/>
            <a:t>31/10 remontée </a:t>
          </a:r>
          <a:r>
            <a:rPr lang="en-US">
              <a:latin typeface="Gill Sans MT" panose="020B0502020104020203"/>
            </a:rPr>
            <a:t>des</a:t>
          </a:r>
          <a:r>
            <a:rPr lang="en-US"/>
            <a:t> BP 2023 par structure au TR et CAFT</a:t>
          </a:r>
        </a:p>
      </dgm:t>
    </dgm:pt>
    <dgm:pt modelId="{F7658FFA-C722-42BE-8E8C-C02EE2F17B53}" type="parTrans" cxnId="{335CD177-190C-4AF6-83C5-4361FC0EA176}">
      <dgm:prSet/>
      <dgm:spPr/>
      <dgm:t>
        <a:bodyPr/>
        <a:lstStyle/>
        <a:p>
          <a:endParaRPr lang="en-US"/>
        </a:p>
      </dgm:t>
    </dgm:pt>
    <dgm:pt modelId="{49A12579-6482-4F9B-9CCC-0A32DBDA5812}" type="sibTrans" cxnId="{335CD177-190C-4AF6-83C5-4361FC0EA176}">
      <dgm:prSet/>
      <dgm:spPr/>
      <dgm:t>
        <a:bodyPr/>
        <a:lstStyle/>
        <a:p>
          <a:endParaRPr lang="en-US"/>
        </a:p>
      </dgm:t>
    </dgm:pt>
    <dgm:pt modelId="{429D9616-0F70-4AB3-B6A8-C7EC0120FD84}">
      <dgm:prSet/>
      <dgm:spPr/>
      <dgm:t>
        <a:bodyPr/>
        <a:lstStyle/>
        <a:p>
          <a:r>
            <a:rPr lang="en-US"/>
            <a:t>Etude </a:t>
          </a:r>
          <a:r>
            <a:rPr lang="en-US" err="1"/>
            <a:t>en</a:t>
          </a:r>
          <a:r>
            <a:rPr lang="en-US"/>
            <a:t> </a:t>
          </a:r>
          <a:r>
            <a:rPr lang="en-US" err="1"/>
            <a:t>Equipe</a:t>
          </a:r>
          <a:r>
            <a:rPr lang="en-US"/>
            <a:t> </a:t>
          </a:r>
          <a:r>
            <a:rPr lang="en-US" err="1"/>
            <a:t>Nationale</a:t>
          </a:r>
          <a:r>
            <a:rPr lang="en-US"/>
            <a:t> </a:t>
          </a:r>
          <a:r>
            <a:rPr lang="en-US" err="1"/>
            <a:t>jusqu'au</a:t>
          </a:r>
          <a:r>
            <a:rPr lang="en-US"/>
            <a:t> 18 </a:t>
          </a:r>
          <a:r>
            <a:rPr lang="en-US" err="1"/>
            <a:t>novembre</a:t>
          </a:r>
          <a:r>
            <a:rPr lang="en-US"/>
            <a:t> 2022</a:t>
          </a:r>
        </a:p>
      </dgm:t>
    </dgm:pt>
    <dgm:pt modelId="{9B169AAF-6825-4725-A87A-EDA6C1DDCF81}" type="parTrans" cxnId="{F14DEF69-769C-4DC5-AEB7-270CCB8B8AE1}">
      <dgm:prSet/>
      <dgm:spPr/>
      <dgm:t>
        <a:bodyPr/>
        <a:lstStyle/>
        <a:p>
          <a:endParaRPr lang="en-US"/>
        </a:p>
      </dgm:t>
    </dgm:pt>
    <dgm:pt modelId="{75ADC6E5-ACE1-4839-8946-17212FD307B4}" type="sibTrans" cxnId="{F14DEF69-769C-4DC5-AEB7-270CCB8B8AE1}">
      <dgm:prSet/>
      <dgm:spPr/>
      <dgm:t>
        <a:bodyPr/>
        <a:lstStyle/>
        <a:p>
          <a:endParaRPr lang="en-US"/>
        </a:p>
      </dgm:t>
    </dgm:pt>
    <dgm:pt modelId="{A2F5542B-94B9-4AF3-A209-BB55722609F1}">
      <dgm:prSet/>
      <dgm:spPr/>
      <dgm:t>
        <a:bodyPr/>
        <a:lstStyle/>
        <a:p>
          <a:r>
            <a:rPr lang="en-US"/>
            <a:t>Analyse et </a:t>
          </a:r>
          <a:r>
            <a:rPr lang="en-US" err="1"/>
            <a:t>avis</a:t>
          </a:r>
          <a:r>
            <a:rPr lang="en-US"/>
            <a:t> CAF 19/20 </a:t>
          </a:r>
          <a:r>
            <a:rPr lang="en-US" err="1"/>
            <a:t>novembre</a:t>
          </a:r>
          <a:endParaRPr lang="en-US"/>
        </a:p>
      </dgm:t>
    </dgm:pt>
    <dgm:pt modelId="{C1115B7D-FAA3-4B07-91B7-C4D8ABEFB79A}" type="parTrans" cxnId="{AB383515-ED3E-4A73-8668-BD4EB9208563}">
      <dgm:prSet/>
      <dgm:spPr/>
      <dgm:t>
        <a:bodyPr/>
        <a:lstStyle/>
        <a:p>
          <a:endParaRPr lang="en-US"/>
        </a:p>
      </dgm:t>
    </dgm:pt>
    <dgm:pt modelId="{7218558D-CB90-4D7B-8B37-A0F208F0E1D0}" type="sibTrans" cxnId="{AB383515-ED3E-4A73-8668-BD4EB9208563}">
      <dgm:prSet/>
      <dgm:spPr/>
      <dgm:t>
        <a:bodyPr/>
        <a:lstStyle/>
        <a:p>
          <a:endParaRPr lang="en-US"/>
        </a:p>
      </dgm:t>
    </dgm:pt>
    <dgm:pt modelId="{03ED9DCD-A68E-4DBD-B11C-43AA9A206D6D}">
      <dgm:prSet/>
      <dgm:spPr/>
      <dgm:t>
        <a:bodyPr/>
        <a:lstStyle/>
        <a:p>
          <a:r>
            <a:rPr lang="en-US"/>
            <a:t>Validation CD BP 2023 V1 les 3/4 </a:t>
          </a:r>
          <a:r>
            <a:rPr lang="en-US" err="1"/>
            <a:t>décembre</a:t>
          </a:r>
          <a:endParaRPr lang="en-US"/>
        </a:p>
      </dgm:t>
    </dgm:pt>
    <dgm:pt modelId="{A7F88577-44F1-41BB-A187-C4A0114BAC0A}" type="parTrans" cxnId="{BE95177F-428D-4DB4-81E8-4CD861A22701}">
      <dgm:prSet/>
      <dgm:spPr/>
      <dgm:t>
        <a:bodyPr/>
        <a:lstStyle/>
        <a:p>
          <a:endParaRPr lang="en-US"/>
        </a:p>
      </dgm:t>
    </dgm:pt>
    <dgm:pt modelId="{1B0801C4-F4C1-44BF-BA65-08FFF38494D4}" type="sibTrans" cxnId="{BE95177F-428D-4DB4-81E8-4CD861A22701}">
      <dgm:prSet/>
      <dgm:spPr/>
      <dgm:t>
        <a:bodyPr/>
        <a:lstStyle/>
        <a:p>
          <a:endParaRPr lang="en-US"/>
        </a:p>
      </dgm:t>
    </dgm:pt>
    <dgm:pt modelId="{E1705B9D-637D-4624-AA4F-A8C83CC5892B}" type="pres">
      <dgm:prSet presAssocID="{E1B8AC5B-1A43-4620-8BE0-A0B3839A39CC}" presName="linear" presStyleCnt="0">
        <dgm:presLayoutVars>
          <dgm:animLvl val="lvl"/>
          <dgm:resizeHandles val="exact"/>
        </dgm:presLayoutVars>
      </dgm:prSet>
      <dgm:spPr/>
    </dgm:pt>
    <dgm:pt modelId="{C34CF9C6-5469-455F-950A-0E77C418FE29}" type="pres">
      <dgm:prSet presAssocID="{09477085-F1FF-43BC-841C-04517A53142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9CD1D3A-6A4E-4B77-8302-CA6BA9A526C1}" type="pres">
      <dgm:prSet presAssocID="{49A12579-6482-4F9B-9CCC-0A32DBDA5812}" presName="spacer" presStyleCnt="0"/>
      <dgm:spPr/>
    </dgm:pt>
    <dgm:pt modelId="{21BFB722-59FE-4C91-943F-C99F9C1FDBE2}" type="pres">
      <dgm:prSet presAssocID="{429D9616-0F70-4AB3-B6A8-C7EC0120FD8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CDF0327-1CFF-4D5A-AA05-1C8A4871290C}" type="pres">
      <dgm:prSet presAssocID="{75ADC6E5-ACE1-4839-8946-17212FD307B4}" presName="spacer" presStyleCnt="0"/>
      <dgm:spPr/>
    </dgm:pt>
    <dgm:pt modelId="{2324309F-BBF8-475F-98EC-F9A0D19C5946}" type="pres">
      <dgm:prSet presAssocID="{A2F5542B-94B9-4AF3-A209-BB55722609F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9F773F7-DC3F-4D6A-8D4A-AEFFE789EEB6}" type="pres">
      <dgm:prSet presAssocID="{7218558D-CB90-4D7B-8B37-A0F208F0E1D0}" presName="spacer" presStyleCnt="0"/>
      <dgm:spPr/>
    </dgm:pt>
    <dgm:pt modelId="{07D9BAF4-8BCE-49B1-B7BB-949A9E37BB31}" type="pres">
      <dgm:prSet presAssocID="{03ED9DCD-A68E-4DBD-B11C-43AA9A206D6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B383515-ED3E-4A73-8668-BD4EB9208563}" srcId="{E1B8AC5B-1A43-4620-8BE0-A0B3839A39CC}" destId="{A2F5542B-94B9-4AF3-A209-BB55722609F1}" srcOrd="2" destOrd="0" parTransId="{C1115B7D-FAA3-4B07-91B7-C4D8ABEFB79A}" sibTransId="{7218558D-CB90-4D7B-8B37-A0F208F0E1D0}"/>
    <dgm:cxn modelId="{3A452140-A282-4B5D-9D02-33E7A1365568}" type="presOf" srcId="{E1B8AC5B-1A43-4620-8BE0-A0B3839A39CC}" destId="{E1705B9D-637D-4624-AA4F-A8C83CC5892B}" srcOrd="0" destOrd="0" presId="urn:microsoft.com/office/officeart/2005/8/layout/vList2"/>
    <dgm:cxn modelId="{F14DEF69-769C-4DC5-AEB7-270CCB8B8AE1}" srcId="{E1B8AC5B-1A43-4620-8BE0-A0B3839A39CC}" destId="{429D9616-0F70-4AB3-B6A8-C7EC0120FD84}" srcOrd="1" destOrd="0" parTransId="{9B169AAF-6825-4725-A87A-EDA6C1DDCF81}" sibTransId="{75ADC6E5-ACE1-4839-8946-17212FD307B4}"/>
    <dgm:cxn modelId="{335CD177-190C-4AF6-83C5-4361FC0EA176}" srcId="{E1B8AC5B-1A43-4620-8BE0-A0B3839A39CC}" destId="{09477085-F1FF-43BC-841C-04517A531426}" srcOrd="0" destOrd="0" parTransId="{F7658FFA-C722-42BE-8E8C-C02EE2F17B53}" sibTransId="{49A12579-6482-4F9B-9CCC-0A32DBDA5812}"/>
    <dgm:cxn modelId="{BE95177F-428D-4DB4-81E8-4CD861A22701}" srcId="{E1B8AC5B-1A43-4620-8BE0-A0B3839A39CC}" destId="{03ED9DCD-A68E-4DBD-B11C-43AA9A206D6D}" srcOrd="3" destOrd="0" parTransId="{A7F88577-44F1-41BB-A187-C4A0114BAC0A}" sibTransId="{1B0801C4-F4C1-44BF-BA65-08FFF38494D4}"/>
    <dgm:cxn modelId="{125E6385-DA62-4FBB-B91C-40119F516954}" type="presOf" srcId="{429D9616-0F70-4AB3-B6A8-C7EC0120FD84}" destId="{21BFB722-59FE-4C91-943F-C99F9C1FDBE2}" srcOrd="0" destOrd="0" presId="urn:microsoft.com/office/officeart/2005/8/layout/vList2"/>
    <dgm:cxn modelId="{A52B52A8-613E-4962-B783-40D46BF16D82}" type="presOf" srcId="{A2F5542B-94B9-4AF3-A209-BB55722609F1}" destId="{2324309F-BBF8-475F-98EC-F9A0D19C5946}" srcOrd="0" destOrd="0" presId="urn:microsoft.com/office/officeart/2005/8/layout/vList2"/>
    <dgm:cxn modelId="{25331EAD-406B-4BF9-9ECC-66F008A5EBAD}" type="presOf" srcId="{03ED9DCD-A68E-4DBD-B11C-43AA9A206D6D}" destId="{07D9BAF4-8BCE-49B1-B7BB-949A9E37BB31}" srcOrd="0" destOrd="0" presId="urn:microsoft.com/office/officeart/2005/8/layout/vList2"/>
    <dgm:cxn modelId="{B27F78D0-EFF7-49BB-9B3C-BB479B1C63F0}" type="presOf" srcId="{09477085-F1FF-43BC-841C-04517A531426}" destId="{C34CF9C6-5469-455F-950A-0E77C418FE29}" srcOrd="0" destOrd="0" presId="urn:microsoft.com/office/officeart/2005/8/layout/vList2"/>
    <dgm:cxn modelId="{BA8AEDA7-8735-4AFA-A02B-8A2D2B8575A5}" type="presParOf" srcId="{E1705B9D-637D-4624-AA4F-A8C83CC5892B}" destId="{C34CF9C6-5469-455F-950A-0E77C418FE29}" srcOrd="0" destOrd="0" presId="urn:microsoft.com/office/officeart/2005/8/layout/vList2"/>
    <dgm:cxn modelId="{1F93035E-6927-46D7-BF22-37BABAFF2572}" type="presParOf" srcId="{E1705B9D-637D-4624-AA4F-A8C83CC5892B}" destId="{29CD1D3A-6A4E-4B77-8302-CA6BA9A526C1}" srcOrd="1" destOrd="0" presId="urn:microsoft.com/office/officeart/2005/8/layout/vList2"/>
    <dgm:cxn modelId="{506AC951-AF6C-46F9-9144-A159E330488F}" type="presParOf" srcId="{E1705B9D-637D-4624-AA4F-A8C83CC5892B}" destId="{21BFB722-59FE-4C91-943F-C99F9C1FDBE2}" srcOrd="2" destOrd="0" presId="urn:microsoft.com/office/officeart/2005/8/layout/vList2"/>
    <dgm:cxn modelId="{72829D5A-31D4-42AD-9AE2-C4D6E4F8360C}" type="presParOf" srcId="{E1705B9D-637D-4624-AA4F-A8C83CC5892B}" destId="{8CDF0327-1CFF-4D5A-AA05-1C8A4871290C}" srcOrd="3" destOrd="0" presId="urn:microsoft.com/office/officeart/2005/8/layout/vList2"/>
    <dgm:cxn modelId="{C738B580-AFDA-49EF-B71C-C7C453F75230}" type="presParOf" srcId="{E1705B9D-637D-4624-AA4F-A8C83CC5892B}" destId="{2324309F-BBF8-475F-98EC-F9A0D19C5946}" srcOrd="4" destOrd="0" presId="urn:microsoft.com/office/officeart/2005/8/layout/vList2"/>
    <dgm:cxn modelId="{8AE13277-AA6D-442F-8E43-A02DFAB73AC1}" type="presParOf" srcId="{E1705B9D-637D-4624-AA4F-A8C83CC5892B}" destId="{49F773F7-DC3F-4D6A-8D4A-AEFFE789EEB6}" srcOrd="5" destOrd="0" presId="urn:microsoft.com/office/officeart/2005/8/layout/vList2"/>
    <dgm:cxn modelId="{827E732C-8A17-4749-9BFA-B693C97517CE}" type="presParOf" srcId="{E1705B9D-637D-4624-AA4F-A8C83CC5892B}" destId="{07D9BAF4-8BCE-49B1-B7BB-949A9E37BB3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B8AC5B-1A43-4620-8BE0-A0B3839A39C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9477085-F1FF-43BC-841C-04517A531426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Avant le 30/09 : envoi de la </a:t>
          </a:r>
          <a:r>
            <a:rPr lang="en-US" err="1">
              <a:latin typeface="Calibri Light" panose="020F0302020204030204"/>
            </a:rPr>
            <a:t>demande</a:t>
          </a:r>
          <a:r>
            <a:rPr lang="en-US">
              <a:latin typeface="Calibri Light" panose="020F0302020204030204"/>
            </a:rPr>
            <a:t> au RH (</a:t>
          </a:r>
          <a:r>
            <a:rPr lang="en-US" err="1">
              <a:latin typeface="Calibri Light" panose="020F0302020204030204"/>
            </a:rPr>
            <a:t>ajustement</a:t>
          </a:r>
          <a:r>
            <a:rPr lang="en-US">
              <a:latin typeface="Calibri Light" panose="020F0302020204030204"/>
            </a:rPr>
            <a:t> MS)</a:t>
          </a:r>
          <a:endParaRPr lang="en-US"/>
        </a:p>
      </dgm:t>
    </dgm:pt>
    <dgm:pt modelId="{F7658FFA-C722-42BE-8E8C-C02EE2F17B53}" type="parTrans" cxnId="{335CD177-190C-4AF6-83C5-4361FC0EA176}">
      <dgm:prSet/>
      <dgm:spPr/>
      <dgm:t>
        <a:bodyPr/>
        <a:lstStyle/>
        <a:p>
          <a:endParaRPr lang="en-US"/>
        </a:p>
      </dgm:t>
    </dgm:pt>
    <dgm:pt modelId="{49A12579-6482-4F9B-9CCC-0A32DBDA5812}" type="sibTrans" cxnId="{335CD177-190C-4AF6-83C5-4361FC0EA176}">
      <dgm:prSet/>
      <dgm:spPr/>
      <dgm:t>
        <a:bodyPr/>
        <a:lstStyle/>
        <a:p>
          <a:endParaRPr lang="en-US"/>
        </a:p>
      </dgm:t>
    </dgm:pt>
    <dgm:pt modelId="{429D9616-0F70-4AB3-B6A8-C7EC0120FD84}">
      <dgm:prSet/>
      <dgm:spPr/>
      <dgm:t>
        <a:bodyPr/>
        <a:lstStyle/>
        <a:p>
          <a:r>
            <a:rPr lang="en-US"/>
            <a:t>Etude en Equipe Nationale jusqu'au </a:t>
          </a:r>
          <a:r>
            <a:rPr lang="en-US">
              <a:latin typeface="Calibri Light" panose="020F0302020204030204"/>
            </a:rPr>
            <a:t>7</a:t>
          </a:r>
          <a:r>
            <a:rPr lang="en-US"/>
            <a:t> novembre 2022</a:t>
          </a:r>
        </a:p>
      </dgm:t>
    </dgm:pt>
    <dgm:pt modelId="{9B169AAF-6825-4725-A87A-EDA6C1DDCF81}" type="parTrans" cxnId="{F14DEF69-769C-4DC5-AEB7-270CCB8B8AE1}">
      <dgm:prSet/>
      <dgm:spPr/>
      <dgm:t>
        <a:bodyPr/>
        <a:lstStyle/>
        <a:p>
          <a:endParaRPr lang="en-US"/>
        </a:p>
      </dgm:t>
    </dgm:pt>
    <dgm:pt modelId="{75ADC6E5-ACE1-4839-8946-17212FD307B4}" type="sibTrans" cxnId="{F14DEF69-769C-4DC5-AEB7-270CCB8B8AE1}">
      <dgm:prSet/>
      <dgm:spPr/>
      <dgm:t>
        <a:bodyPr/>
        <a:lstStyle/>
        <a:p>
          <a:endParaRPr lang="en-US"/>
        </a:p>
      </dgm:t>
    </dgm:pt>
    <dgm:pt modelId="{A2F5542B-94B9-4AF3-A209-BB55722609F1}">
      <dgm:prSet/>
      <dgm:spPr/>
      <dgm:t>
        <a:bodyPr/>
        <a:lstStyle/>
        <a:p>
          <a:r>
            <a:rPr lang="en-US"/>
            <a:t>Analyse et </a:t>
          </a:r>
          <a:r>
            <a:rPr lang="en-US" err="1"/>
            <a:t>avis</a:t>
          </a:r>
          <a:r>
            <a:rPr lang="en-US"/>
            <a:t> CAF 19/20 </a:t>
          </a:r>
          <a:r>
            <a:rPr lang="en-US" err="1"/>
            <a:t>novembre</a:t>
          </a:r>
          <a:endParaRPr lang="en-US"/>
        </a:p>
      </dgm:t>
    </dgm:pt>
    <dgm:pt modelId="{C1115B7D-FAA3-4B07-91B7-C4D8ABEFB79A}" type="parTrans" cxnId="{AB383515-ED3E-4A73-8668-BD4EB9208563}">
      <dgm:prSet/>
      <dgm:spPr/>
      <dgm:t>
        <a:bodyPr/>
        <a:lstStyle/>
        <a:p>
          <a:endParaRPr lang="en-US"/>
        </a:p>
      </dgm:t>
    </dgm:pt>
    <dgm:pt modelId="{7218558D-CB90-4D7B-8B37-A0F208F0E1D0}" type="sibTrans" cxnId="{AB383515-ED3E-4A73-8668-BD4EB9208563}">
      <dgm:prSet/>
      <dgm:spPr/>
      <dgm:t>
        <a:bodyPr/>
        <a:lstStyle/>
        <a:p>
          <a:endParaRPr lang="en-US"/>
        </a:p>
      </dgm:t>
    </dgm:pt>
    <dgm:pt modelId="{03ED9DCD-A68E-4DBD-B11C-43AA9A206D6D}">
      <dgm:prSet/>
      <dgm:spPr/>
      <dgm:t>
        <a:bodyPr/>
        <a:lstStyle/>
        <a:p>
          <a:r>
            <a:rPr lang="en-US"/>
            <a:t>Validation CD BP 2023 V1 les 3/4 </a:t>
          </a:r>
          <a:r>
            <a:rPr lang="en-US" err="1"/>
            <a:t>décembre</a:t>
          </a:r>
          <a:endParaRPr lang="en-US"/>
        </a:p>
      </dgm:t>
    </dgm:pt>
    <dgm:pt modelId="{A7F88577-44F1-41BB-A187-C4A0114BAC0A}" type="parTrans" cxnId="{BE95177F-428D-4DB4-81E8-4CD861A22701}">
      <dgm:prSet/>
      <dgm:spPr/>
      <dgm:t>
        <a:bodyPr/>
        <a:lstStyle/>
        <a:p>
          <a:endParaRPr lang="en-US"/>
        </a:p>
      </dgm:t>
    </dgm:pt>
    <dgm:pt modelId="{1B0801C4-F4C1-44BF-BA65-08FFF38494D4}" type="sibTrans" cxnId="{BE95177F-428D-4DB4-81E8-4CD861A22701}">
      <dgm:prSet/>
      <dgm:spPr/>
      <dgm:t>
        <a:bodyPr/>
        <a:lstStyle/>
        <a:p>
          <a:endParaRPr lang="en-US"/>
        </a:p>
      </dgm:t>
    </dgm:pt>
    <dgm:pt modelId="{02595785-24F6-4BB4-8654-50D9774C2CAC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10/10 : retour projection MS</a:t>
          </a:r>
        </a:p>
      </dgm:t>
    </dgm:pt>
    <dgm:pt modelId="{4EEEFA04-FB44-45CF-BA3B-9D28F5385E6C}" type="parTrans" cxnId="{99157D8F-39AD-4276-9F3E-7D3F0107EDDD}">
      <dgm:prSet/>
      <dgm:spPr/>
    </dgm:pt>
    <dgm:pt modelId="{19EC4815-1937-4A10-9F20-9DE91035AC07}" type="sibTrans" cxnId="{99157D8F-39AD-4276-9F3E-7D3F0107EDDD}">
      <dgm:prSet/>
      <dgm:spPr/>
    </dgm:pt>
    <dgm:pt modelId="{1FC50081-D67B-4DBD-8610-3C58E149DD44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31/10 : remonter BP</a:t>
          </a:r>
        </a:p>
      </dgm:t>
    </dgm:pt>
    <dgm:pt modelId="{9275D441-C345-481F-9315-CAE746E6CEC6}" type="parTrans" cxnId="{EE774863-F196-486E-94AE-D0E5E08C3A28}">
      <dgm:prSet/>
      <dgm:spPr/>
    </dgm:pt>
    <dgm:pt modelId="{DDA7996F-BB72-4840-9607-3DF50F1908DB}" type="sibTrans" cxnId="{EE774863-F196-486E-94AE-D0E5E08C3A28}">
      <dgm:prSet/>
      <dgm:spPr/>
    </dgm:pt>
    <dgm:pt modelId="{E1705B9D-637D-4624-AA4F-A8C83CC5892B}" type="pres">
      <dgm:prSet presAssocID="{E1B8AC5B-1A43-4620-8BE0-A0B3839A39CC}" presName="linear" presStyleCnt="0">
        <dgm:presLayoutVars>
          <dgm:animLvl val="lvl"/>
          <dgm:resizeHandles val="exact"/>
        </dgm:presLayoutVars>
      </dgm:prSet>
      <dgm:spPr/>
    </dgm:pt>
    <dgm:pt modelId="{C34CF9C6-5469-455F-950A-0E77C418FE29}" type="pres">
      <dgm:prSet presAssocID="{09477085-F1FF-43BC-841C-04517A531426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9CD1D3A-6A4E-4B77-8302-CA6BA9A526C1}" type="pres">
      <dgm:prSet presAssocID="{49A12579-6482-4F9B-9CCC-0A32DBDA5812}" presName="spacer" presStyleCnt="0"/>
      <dgm:spPr/>
    </dgm:pt>
    <dgm:pt modelId="{2A6E7BEA-7B2A-4578-A8DA-1F167F28BC9D}" type="pres">
      <dgm:prSet presAssocID="{02595785-24F6-4BB4-8654-50D9774C2CA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9F702E8B-8F54-4C04-AC41-0164E343776E}" type="pres">
      <dgm:prSet presAssocID="{19EC4815-1937-4A10-9F20-9DE91035AC07}" presName="spacer" presStyleCnt="0"/>
      <dgm:spPr/>
    </dgm:pt>
    <dgm:pt modelId="{7BF81E5E-AC22-4613-B06D-9212A6F98D0C}" type="pres">
      <dgm:prSet presAssocID="{1FC50081-D67B-4DBD-8610-3C58E149DD4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F7C77AAF-E298-46E7-BEA1-DB98FA5FDD8F}" type="pres">
      <dgm:prSet presAssocID="{DDA7996F-BB72-4840-9607-3DF50F1908DB}" presName="spacer" presStyleCnt="0"/>
      <dgm:spPr/>
    </dgm:pt>
    <dgm:pt modelId="{21BFB722-59FE-4C91-943F-C99F9C1FDBE2}" type="pres">
      <dgm:prSet presAssocID="{429D9616-0F70-4AB3-B6A8-C7EC0120FD84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8CDF0327-1CFF-4D5A-AA05-1C8A4871290C}" type="pres">
      <dgm:prSet presAssocID="{75ADC6E5-ACE1-4839-8946-17212FD307B4}" presName="spacer" presStyleCnt="0"/>
      <dgm:spPr/>
    </dgm:pt>
    <dgm:pt modelId="{2324309F-BBF8-475F-98EC-F9A0D19C5946}" type="pres">
      <dgm:prSet presAssocID="{A2F5542B-94B9-4AF3-A209-BB55722609F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9F773F7-DC3F-4D6A-8D4A-AEFFE789EEB6}" type="pres">
      <dgm:prSet presAssocID="{7218558D-CB90-4D7B-8B37-A0F208F0E1D0}" presName="spacer" presStyleCnt="0"/>
      <dgm:spPr/>
    </dgm:pt>
    <dgm:pt modelId="{07D9BAF4-8BCE-49B1-B7BB-949A9E37BB31}" type="pres">
      <dgm:prSet presAssocID="{03ED9DCD-A68E-4DBD-B11C-43AA9A206D6D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AB383515-ED3E-4A73-8668-BD4EB9208563}" srcId="{E1B8AC5B-1A43-4620-8BE0-A0B3839A39CC}" destId="{A2F5542B-94B9-4AF3-A209-BB55722609F1}" srcOrd="4" destOrd="0" parTransId="{C1115B7D-FAA3-4B07-91B7-C4D8ABEFB79A}" sibTransId="{7218558D-CB90-4D7B-8B37-A0F208F0E1D0}"/>
    <dgm:cxn modelId="{3A452140-A282-4B5D-9D02-33E7A1365568}" type="presOf" srcId="{E1B8AC5B-1A43-4620-8BE0-A0B3839A39CC}" destId="{E1705B9D-637D-4624-AA4F-A8C83CC5892B}" srcOrd="0" destOrd="0" presId="urn:microsoft.com/office/officeart/2005/8/layout/vList2"/>
    <dgm:cxn modelId="{EE774863-F196-486E-94AE-D0E5E08C3A28}" srcId="{E1B8AC5B-1A43-4620-8BE0-A0B3839A39CC}" destId="{1FC50081-D67B-4DBD-8610-3C58E149DD44}" srcOrd="2" destOrd="0" parTransId="{9275D441-C345-481F-9315-CAE746E6CEC6}" sibTransId="{DDA7996F-BB72-4840-9607-3DF50F1908DB}"/>
    <dgm:cxn modelId="{F14DEF69-769C-4DC5-AEB7-270CCB8B8AE1}" srcId="{E1B8AC5B-1A43-4620-8BE0-A0B3839A39CC}" destId="{429D9616-0F70-4AB3-B6A8-C7EC0120FD84}" srcOrd="3" destOrd="0" parTransId="{9B169AAF-6825-4725-A87A-EDA6C1DDCF81}" sibTransId="{75ADC6E5-ACE1-4839-8946-17212FD307B4}"/>
    <dgm:cxn modelId="{335CD177-190C-4AF6-83C5-4361FC0EA176}" srcId="{E1B8AC5B-1A43-4620-8BE0-A0B3839A39CC}" destId="{09477085-F1FF-43BC-841C-04517A531426}" srcOrd="0" destOrd="0" parTransId="{F7658FFA-C722-42BE-8E8C-C02EE2F17B53}" sibTransId="{49A12579-6482-4F9B-9CCC-0A32DBDA5812}"/>
    <dgm:cxn modelId="{EF264B7A-088D-4441-B531-27279AA62066}" type="presOf" srcId="{1FC50081-D67B-4DBD-8610-3C58E149DD44}" destId="{7BF81E5E-AC22-4613-B06D-9212A6F98D0C}" srcOrd="0" destOrd="0" presId="urn:microsoft.com/office/officeart/2005/8/layout/vList2"/>
    <dgm:cxn modelId="{BE95177F-428D-4DB4-81E8-4CD861A22701}" srcId="{E1B8AC5B-1A43-4620-8BE0-A0B3839A39CC}" destId="{03ED9DCD-A68E-4DBD-B11C-43AA9A206D6D}" srcOrd="5" destOrd="0" parTransId="{A7F88577-44F1-41BB-A187-C4A0114BAC0A}" sibTransId="{1B0801C4-F4C1-44BF-BA65-08FFF38494D4}"/>
    <dgm:cxn modelId="{125E6385-DA62-4FBB-B91C-40119F516954}" type="presOf" srcId="{429D9616-0F70-4AB3-B6A8-C7EC0120FD84}" destId="{21BFB722-59FE-4C91-943F-C99F9C1FDBE2}" srcOrd="0" destOrd="0" presId="urn:microsoft.com/office/officeart/2005/8/layout/vList2"/>
    <dgm:cxn modelId="{99157D8F-39AD-4276-9F3E-7D3F0107EDDD}" srcId="{E1B8AC5B-1A43-4620-8BE0-A0B3839A39CC}" destId="{02595785-24F6-4BB4-8654-50D9774C2CAC}" srcOrd="1" destOrd="0" parTransId="{4EEEFA04-FB44-45CF-BA3B-9D28F5385E6C}" sibTransId="{19EC4815-1937-4A10-9F20-9DE91035AC07}"/>
    <dgm:cxn modelId="{A52B52A8-613E-4962-B783-40D46BF16D82}" type="presOf" srcId="{A2F5542B-94B9-4AF3-A209-BB55722609F1}" destId="{2324309F-BBF8-475F-98EC-F9A0D19C5946}" srcOrd="0" destOrd="0" presId="urn:microsoft.com/office/officeart/2005/8/layout/vList2"/>
    <dgm:cxn modelId="{25331EAD-406B-4BF9-9ECC-66F008A5EBAD}" type="presOf" srcId="{03ED9DCD-A68E-4DBD-B11C-43AA9A206D6D}" destId="{07D9BAF4-8BCE-49B1-B7BB-949A9E37BB31}" srcOrd="0" destOrd="0" presId="urn:microsoft.com/office/officeart/2005/8/layout/vList2"/>
    <dgm:cxn modelId="{F18C8EAF-659D-49F1-9FB7-47E706F6CE99}" type="presOf" srcId="{02595785-24F6-4BB4-8654-50D9774C2CAC}" destId="{2A6E7BEA-7B2A-4578-A8DA-1F167F28BC9D}" srcOrd="0" destOrd="0" presId="urn:microsoft.com/office/officeart/2005/8/layout/vList2"/>
    <dgm:cxn modelId="{B27F78D0-EFF7-49BB-9B3C-BB479B1C63F0}" type="presOf" srcId="{09477085-F1FF-43BC-841C-04517A531426}" destId="{C34CF9C6-5469-455F-950A-0E77C418FE29}" srcOrd="0" destOrd="0" presId="urn:microsoft.com/office/officeart/2005/8/layout/vList2"/>
    <dgm:cxn modelId="{BA8AEDA7-8735-4AFA-A02B-8A2D2B8575A5}" type="presParOf" srcId="{E1705B9D-637D-4624-AA4F-A8C83CC5892B}" destId="{C34CF9C6-5469-455F-950A-0E77C418FE29}" srcOrd="0" destOrd="0" presId="urn:microsoft.com/office/officeart/2005/8/layout/vList2"/>
    <dgm:cxn modelId="{1F93035E-6927-46D7-BF22-37BABAFF2572}" type="presParOf" srcId="{E1705B9D-637D-4624-AA4F-A8C83CC5892B}" destId="{29CD1D3A-6A4E-4B77-8302-CA6BA9A526C1}" srcOrd="1" destOrd="0" presId="urn:microsoft.com/office/officeart/2005/8/layout/vList2"/>
    <dgm:cxn modelId="{8BAC9200-1CDA-4DCB-8F6B-04DD8B6B692D}" type="presParOf" srcId="{E1705B9D-637D-4624-AA4F-A8C83CC5892B}" destId="{2A6E7BEA-7B2A-4578-A8DA-1F167F28BC9D}" srcOrd="2" destOrd="0" presId="urn:microsoft.com/office/officeart/2005/8/layout/vList2"/>
    <dgm:cxn modelId="{C3B23D3E-0E60-4D2B-8660-DD493C37FE3E}" type="presParOf" srcId="{E1705B9D-637D-4624-AA4F-A8C83CC5892B}" destId="{9F702E8B-8F54-4C04-AC41-0164E343776E}" srcOrd="3" destOrd="0" presId="urn:microsoft.com/office/officeart/2005/8/layout/vList2"/>
    <dgm:cxn modelId="{FAD5C801-4995-4BCD-98A3-B1A232CA8F1D}" type="presParOf" srcId="{E1705B9D-637D-4624-AA4F-A8C83CC5892B}" destId="{7BF81E5E-AC22-4613-B06D-9212A6F98D0C}" srcOrd="4" destOrd="0" presId="urn:microsoft.com/office/officeart/2005/8/layout/vList2"/>
    <dgm:cxn modelId="{6BBD2166-29C5-432B-B3A4-1F6B1C40DA6C}" type="presParOf" srcId="{E1705B9D-637D-4624-AA4F-A8C83CC5892B}" destId="{F7C77AAF-E298-46E7-BEA1-DB98FA5FDD8F}" srcOrd="5" destOrd="0" presId="urn:microsoft.com/office/officeart/2005/8/layout/vList2"/>
    <dgm:cxn modelId="{506AC951-AF6C-46F9-9144-A159E330488F}" type="presParOf" srcId="{E1705B9D-637D-4624-AA4F-A8C83CC5892B}" destId="{21BFB722-59FE-4C91-943F-C99F9C1FDBE2}" srcOrd="6" destOrd="0" presId="urn:microsoft.com/office/officeart/2005/8/layout/vList2"/>
    <dgm:cxn modelId="{72829D5A-31D4-42AD-9AE2-C4D6E4F8360C}" type="presParOf" srcId="{E1705B9D-637D-4624-AA4F-A8C83CC5892B}" destId="{8CDF0327-1CFF-4D5A-AA05-1C8A4871290C}" srcOrd="7" destOrd="0" presId="urn:microsoft.com/office/officeart/2005/8/layout/vList2"/>
    <dgm:cxn modelId="{C738B580-AFDA-49EF-B71C-C7C453F75230}" type="presParOf" srcId="{E1705B9D-637D-4624-AA4F-A8C83CC5892B}" destId="{2324309F-BBF8-475F-98EC-F9A0D19C5946}" srcOrd="8" destOrd="0" presId="urn:microsoft.com/office/officeart/2005/8/layout/vList2"/>
    <dgm:cxn modelId="{8AE13277-AA6D-442F-8E43-A02DFAB73AC1}" type="presParOf" srcId="{E1705B9D-637D-4624-AA4F-A8C83CC5892B}" destId="{49F773F7-DC3F-4D6A-8D4A-AEFFE789EEB6}" srcOrd="9" destOrd="0" presId="urn:microsoft.com/office/officeart/2005/8/layout/vList2"/>
    <dgm:cxn modelId="{827E732C-8A17-4749-9BFA-B693C97517CE}" type="presParOf" srcId="{E1705B9D-637D-4624-AA4F-A8C83CC5892B}" destId="{07D9BAF4-8BCE-49B1-B7BB-949A9E37BB31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0A8EE19-17F2-4951-80A2-EA9A46C03987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04106709-5C99-4043-9A8A-5279919AE8B3}">
      <dgm:prSet phldrT="[Text]" phldr="0"/>
      <dgm:spPr/>
      <dgm:t>
        <a:bodyPr/>
        <a:lstStyle/>
        <a:p>
          <a:pPr algn="l">
            <a:lnSpc>
              <a:spcPct val="90000"/>
            </a:lnSpc>
          </a:pPr>
          <a:r>
            <a:rPr lang="fr-FR" b="0">
              <a:latin typeface="Calibri"/>
              <a:cs typeface="Calibri"/>
            </a:rPr>
            <a:t>WE national pédagogique 24 &amp; 25 janvier</a:t>
          </a:r>
          <a:endParaRPr lang="en-US" b="0">
            <a:latin typeface="Calibri"/>
            <a:cs typeface="Calibri"/>
          </a:endParaRPr>
        </a:p>
      </dgm:t>
    </dgm:pt>
    <dgm:pt modelId="{EEBE5D1A-FC15-49F4-B432-3AB3EC04C73C}" type="parTrans" cxnId="{DAAAEC46-0533-4C61-BB8E-538CF17A2E63}">
      <dgm:prSet/>
      <dgm:spPr/>
    </dgm:pt>
    <dgm:pt modelId="{54980027-E3B0-4982-95B1-B660260C66A0}" type="sibTrans" cxnId="{DAAAEC46-0533-4C61-BB8E-538CF17A2E63}">
      <dgm:prSet/>
      <dgm:spPr/>
    </dgm:pt>
    <dgm:pt modelId="{1DCB9B02-63FD-4F7E-B9FB-7796ACF0B814}">
      <dgm:prSet phldr="0"/>
      <dgm:spPr/>
      <dgm:t>
        <a:bodyPr/>
        <a:lstStyle/>
        <a:p>
          <a:pPr algn="l" rtl="0">
            <a:lnSpc>
              <a:spcPct val="90000"/>
            </a:lnSpc>
          </a:pPr>
          <a:r>
            <a:rPr lang="fr-FR" b="0">
              <a:latin typeface="Calibri"/>
              <a:cs typeface="Calibri"/>
            </a:rPr>
            <a:t> Pédagogies actives &amp; innovation</a:t>
          </a:r>
        </a:p>
      </dgm:t>
    </dgm:pt>
    <dgm:pt modelId="{995B288F-7D25-409E-BAAA-CEEE01C7E5E9}" type="parTrans" cxnId="{BE6A7790-D503-44FB-948A-41F2359171D5}">
      <dgm:prSet/>
      <dgm:spPr/>
    </dgm:pt>
    <dgm:pt modelId="{847F74A3-CB3D-4882-8A2E-CB3CB04DB5BC}" type="sibTrans" cxnId="{BE6A7790-D503-44FB-948A-41F2359171D5}">
      <dgm:prSet/>
      <dgm:spPr/>
    </dgm:pt>
    <dgm:pt modelId="{FD075F6E-7B88-4958-B49E-18B16B38A275}">
      <dgm:prSet phldr="0"/>
      <dgm:spPr/>
      <dgm:t>
        <a:bodyPr/>
        <a:lstStyle/>
        <a:p>
          <a:pPr algn="l">
            <a:lnSpc>
              <a:spcPct val="90000"/>
            </a:lnSpc>
          </a:pPr>
          <a:r>
            <a:rPr lang="fr-FR" b="0">
              <a:latin typeface="Calibri"/>
              <a:cs typeface="Calibri"/>
            </a:rPr>
            <a:t>Campagne de communication</a:t>
          </a:r>
        </a:p>
      </dgm:t>
    </dgm:pt>
    <dgm:pt modelId="{0650AA23-4A98-4A4B-B07E-7B7203D32CD5}" type="parTrans" cxnId="{409AA1D6-EE47-464B-823E-2657C3C6FD2C}">
      <dgm:prSet/>
      <dgm:spPr/>
    </dgm:pt>
    <dgm:pt modelId="{F636587E-4587-4877-AD71-4FBF99C2F112}" type="sibTrans" cxnId="{409AA1D6-EE47-464B-823E-2657C3C6FD2C}">
      <dgm:prSet/>
      <dgm:spPr/>
    </dgm:pt>
    <dgm:pt modelId="{16FC07D7-F485-4CF8-A833-25E374D6673F}">
      <dgm:prSet phldr="0"/>
      <dgm:spPr/>
      <dgm:t>
        <a:bodyPr/>
        <a:lstStyle/>
        <a:p>
          <a:pPr algn="l" rtl="0">
            <a:lnSpc>
              <a:spcPct val="90000"/>
            </a:lnSpc>
          </a:pPr>
          <a:r>
            <a:rPr lang="fr-FR" b="0">
              <a:latin typeface="Calibri"/>
              <a:cs typeface="Calibri"/>
            </a:rPr>
            <a:t>Une formation de qualité</a:t>
          </a:r>
        </a:p>
      </dgm:t>
    </dgm:pt>
    <dgm:pt modelId="{429AEF98-EBB8-4CDD-AECA-974F7265D6AA}" type="parTrans" cxnId="{A3DA35CA-5ACE-413E-8FBC-FA31E5C0C293}">
      <dgm:prSet/>
      <dgm:spPr/>
    </dgm:pt>
    <dgm:pt modelId="{D59F3CD0-6518-4C49-9DD5-0FC837295225}" type="sibTrans" cxnId="{A3DA35CA-5ACE-413E-8FBC-FA31E5C0C293}">
      <dgm:prSet/>
      <dgm:spPr/>
    </dgm:pt>
    <dgm:pt modelId="{AEF8B126-1379-44EB-9268-9B1ED0B3BCB3}">
      <dgm:prSet phldr="0"/>
      <dgm:spPr/>
      <dgm:t>
        <a:bodyPr/>
        <a:lstStyle/>
        <a:p>
          <a:pPr algn="l" rtl="0">
            <a:lnSpc>
              <a:spcPct val="90000"/>
            </a:lnSpc>
          </a:pPr>
          <a:r>
            <a:rPr lang="fr-FR" b="0">
              <a:latin typeface="Calibri"/>
              <a:cs typeface="Calibri"/>
            </a:rPr>
            <a:t>Plan national de formation ( Focus ASF,DSF,RUSF, For de For, For Resp de stage)</a:t>
          </a:r>
        </a:p>
      </dgm:t>
    </dgm:pt>
    <dgm:pt modelId="{C400F01E-54AC-4781-984F-85AB8E9F0E59}" type="parTrans" cxnId="{4AA9062D-DE2B-43DA-A20A-BD6AA7F68E39}">
      <dgm:prSet/>
      <dgm:spPr/>
    </dgm:pt>
    <dgm:pt modelId="{D501E48B-0BCA-4849-A5CD-4D0DC1395877}" type="sibTrans" cxnId="{4AA9062D-DE2B-43DA-A20A-BD6AA7F68E39}">
      <dgm:prSet/>
      <dgm:spPr/>
    </dgm:pt>
    <dgm:pt modelId="{4AF4F171-53B8-487C-80F7-175D00D59F11}">
      <dgm:prSet phldr="0"/>
      <dgm:spPr/>
      <dgm:t>
        <a:bodyPr/>
        <a:lstStyle/>
        <a:p>
          <a:pPr algn="l">
            <a:lnSpc>
              <a:spcPct val="90000"/>
            </a:lnSpc>
          </a:pPr>
          <a:r>
            <a:rPr lang="fr-FR" b="0">
              <a:latin typeface="Calibri"/>
              <a:cs typeface="Calibri"/>
            </a:rPr>
            <a:t>Organisation des visites de stages (démarche qualité - bilan- diagnostic)</a:t>
          </a:r>
        </a:p>
      </dgm:t>
    </dgm:pt>
    <dgm:pt modelId="{7FE120F7-49DD-4E5E-BA80-440C4E38A5F7}" type="parTrans" cxnId="{301C0ADF-3FF7-4C43-A432-0EE59CA2CC08}">
      <dgm:prSet/>
      <dgm:spPr/>
    </dgm:pt>
    <dgm:pt modelId="{1355B697-D5E1-4E3C-A0A9-0B9B1A526F1F}" type="sibTrans" cxnId="{301C0ADF-3FF7-4C43-A432-0EE59CA2CC08}">
      <dgm:prSet/>
      <dgm:spPr/>
    </dgm:pt>
    <dgm:pt modelId="{15DB04DC-BDA3-4F1D-B5F3-321B8F6542E6}">
      <dgm:prSet phldr="0"/>
      <dgm:spPr/>
      <dgm:t>
        <a:bodyPr/>
        <a:lstStyle/>
        <a:p>
          <a:pPr algn="l" rtl="0">
            <a:lnSpc>
              <a:spcPct val="90000"/>
            </a:lnSpc>
          </a:pPr>
          <a:r>
            <a:rPr lang="fr-FR" b="0">
              <a:solidFill>
                <a:srgbClr val="000000"/>
              </a:solidFill>
              <a:latin typeface="Calibri"/>
              <a:cs typeface="Calibri"/>
            </a:rPr>
            <a:t> L'engagement "international"</a:t>
          </a:r>
          <a:r>
            <a:rPr lang="fr-FR" b="0">
              <a:latin typeface="Calibri"/>
              <a:cs typeface="Calibri"/>
            </a:rPr>
            <a:t> - partenariats et camps ( départ et accueil)</a:t>
          </a:r>
        </a:p>
      </dgm:t>
    </dgm:pt>
    <dgm:pt modelId="{132AAABF-D691-4790-AD71-31AB682EF8BE}" type="parTrans" cxnId="{9CFE4CB5-EC56-4103-BF9D-9E96AB3B1270}">
      <dgm:prSet/>
      <dgm:spPr/>
    </dgm:pt>
    <dgm:pt modelId="{E281A61E-363B-4DAE-81E5-E8501880F988}" type="sibTrans" cxnId="{9CFE4CB5-EC56-4103-BF9D-9E96AB3B1270}">
      <dgm:prSet/>
      <dgm:spPr/>
    </dgm:pt>
    <dgm:pt modelId="{1EB96C22-2D4B-4CF9-8938-81DAC0428757}">
      <dgm:prSet phldr="0"/>
      <dgm:spPr/>
      <dgm:t>
        <a:bodyPr/>
        <a:lstStyle/>
        <a:p>
          <a:pPr algn="l">
            <a:lnSpc>
              <a:spcPct val="90000"/>
            </a:lnSpc>
          </a:pPr>
          <a:r>
            <a:rPr lang="fr-FR" b="0">
              <a:solidFill>
                <a:srgbClr val="000000"/>
              </a:solidFill>
              <a:latin typeface="Calibri"/>
              <a:cs typeface="Calibri"/>
            </a:rPr>
            <a:t>Renforcement des démarches d'inclusions ( sociale, handicap,…)</a:t>
          </a:r>
          <a:endParaRPr lang="fr-FR" b="0">
            <a:latin typeface="Calibri"/>
            <a:cs typeface="Calibri"/>
          </a:endParaRPr>
        </a:p>
      </dgm:t>
    </dgm:pt>
    <dgm:pt modelId="{735AF270-7FD6-49DA-9137-B705990EDD6A}" type="parTrans" cxnId="{8CC21E4F-8CF5-4296-BA84-6E5F3A864A63}">
      <dgm:prSet/>
      <dgm:spPr/>
    </dgm:pt>
    <dgm:pt modelId="{1C8DE959-F883-49D4-AFE0-F9295CD83699}" type="sibTrans" cxnId="{8CC21E4F-8CF5-4296-BA84-6E5F3A864A63}">
      <dgm:prSet/>
      <dgm:spPr/>
    </dgm:pt>
    <dgm:pt modelId="{33F5433E-1FDE-40A3-899D-C0F2852C4401}">
      <dgm:prSet phldr="0"/>
      <dgm:spPr/>
      <dgm:t>
        <a:bodyPr/>
        <a:lstStyle/>
        <a:p>
          <a:pPr algn="l" rtl="0">
            <a:lnSpc>
              <a:spcPct val="90000"/>
            </a:lnSpc>
          </a:pPr>
          <a:r>
            <a:rPr lang="fr-FR" b="0">
              <a:latin typeface="Calibri"/>
              <a:cs typeface="Calibri"/>
            </a:rPr>
            <a:t>Un travail de fond</a:t>
          </a:r>
        </a:p>
      </dgm:t>
    </dgm:pt>
    <dgm:pt modelId="{94A20F0C-7617-408B-BCD0-D22908AE4787}" type="parTrans" cxnId="{D7A9EBDF-2D90-4FD6-B128-35C2357C2434}">
      <dgm:prSet/>
      <dgm:spPr/>
    </dgm:pt>
    <dgm:pt modelId="{BEACFE1E-225A-4DD9-AE27-3AE6CA1E3C24}" type="sibTrans" cxnId="{D7A9EBDF-2D90-4FD6-B128-35C2357C2434}">
      <dgm:prSet/>
      <dgm:spPr/>
    </dgm:pt>
    <dgm:pt modelId="{9B4D356A-2EDB-4F1F-B542-BD9FC5D46CF7}">
      <dgm:prSet phldr="0"/>
      <dgm:spPr/>
      <dgm:t>
        <a:bodyPr/>
        <a:lstStyle/>
        <a:p>
          <a:pPr algn="l" rtl="0">
            <a:lnSpc>
              <a:spcPct val="90000"/>
            </a:lnSpc>
          </a:pPr>
          <a:r>
            <a:rPr lang="fr-FR" b="0">
              <a:latin typeface="Calibri"/>
              <a:cs typeface="Calibri"/>
            </a:rPr>
            <a:t>Impulser le développement territorial et local</a:t>
          </a:r>
        </a:p>
      </dgm:t>
    </dgm:pt>
    <dgm:pt modelId="{9A7C1EE4-E842-4323-A56E-7F90926A9821}" type="parTrans" cxnId="{134F9F8C-3458-4A99-9ABA-1080B72FBA8C}">
      <dgm:prSet/>
      <dgm:spPr/>
    </dgm:pt>
    <dgm:pt modelId="{E21F5C98-94B7-4ADE-8D8B-3E8F2472E6F6}" type="sibTrans" cxnId="{134F9F8C-3458-4A99-9ABA-1080B72FBA8C}">
      <dgm:prSet/>
      <dgm:spPr/>
    </dgm:pt>
    <dgm:pt modelId="{64149D1B-725D-42A4-B6A7-696459E33946}">
      <dgm:prSet phldr="0"/>
      <dgm:spPr/>
      <dgm:t>
        <a:bodyPr/>
        <a:lstStyle/>
        <a:p>
          <a:pPr algn="l">
            <a:lnSpc>
              <a:spcPct val="90000"/>
            </a:lnSpc>
          </a:pPr>
          <a:r>
            <a:rPr lang="fr-FR" b="0">
              <a:latin typeface="Calibri"/>
              <a:cs typeface="Calibri"/>
            </a:rPr>
            <a:t> Outils pédagogiques ( création outils progression Lutins et rééditions </a:t>
          </a:r>
          <a:r>
            <a:rPr lang="fr-FR" b="0" err="1">
              <a:latin typeface="Calibri"/>
              <a:cs typeface="Calibri"/>
            </a:rPr>
            <a:t>Eclés</a:t>
          </a:r>
          <a:r>
            <a:rPr lang="fr-FR" b="0">
              <a:latin typeface="Calibri"/>
              <a:cs typeface="Calibri"/>
            </a:rPr>
            <a:t> - Pistes + carnets d'équipages</a:t>
          </a:r>
          <a:endParaRPr lang="en-US" b="0">
            <a:latin typeface="Calibri"/>
            <a:cs typeface="Calibri"/>
          </a:endParaRPr>
        </a:p>
      </dgm:t>
    </dgm:pt>
    <dgm:pt modelId="{016927B7-6CF4-459A-A752-603F9E930FCA}" type="parTrans" cxnId="{41532E17-DA3F-4964-B344-3854A45FD6D6}">
      <dgm:prSet/>
      <dgm:spPr/>
    </dgm:pt>
    <dgm:pt modelId="{F3AF5931-0235-4388-8ACF-17D57D719CD5}" type="sibTrans" cxnId="{41532E17-DA3F-4964-B344-3854A45FD6D6}">
      <dgm:prSet/>
      <dgm:spPr/>
    </dgm:pt>
    <dgm:pt modelId="{6ACE58A7-DD06-49CD-AA37-B997DDF1B407}">
      <dgm:prSet phldr="0"/>
      <dgm:spPr/>
      <dgm:t>
        <a:bodyPr/>
        <a:lstStyle/>
        <a:p>
          <a:pPr algn="l" rtl="0">
            <a:lnSpc>
              <a:spcPct val="90000"/>
            </a:lnSpc>
          </a:pPr>
          <a:r>
            <a:rPr lang="fr-FR" b="0">
              <a:latin typeface="Calibri"/>
              <a:cs typeface="Calibri"/>
            </a:rPr>
            <a:t>Rassemblements, Grand Bivouac, activités d'année, camps</a:t>
          </a:r>
        </a:p>
      </dgm:t>
    </dgm:pt>
    <dgm:pt modelId="{0D0428D3-D5ED-4071-839F-4B85760364B2}" type="parTrans" cxnId="{0AF1A901-6FD6-4A35-9199-6B4D973D8669}">
      <dgm:prSet/>
      <dgm:spPr/>
    </dgm:pt>
    <dgm:pt modelId="{60F88CC6-3608-4A7B-919F-0CC33600A75C}" type="sibTrans" cxnId="{0AF1A901-6FD6-4A35-9199-6B4D973D8669}">
      <dgm:prSet/>
      <dgm:spPr/>
    </dgm:pt>
    <dgm:pt modelId="{F5F33F5D-A040-4416-A893-27FA98F61E85}">
      <dgm:prSet phldr="0"/>
      <dgm:spPr/>
      <dgm:t>
        <a:bodyPr/>
        <a:lstStyle/>
        <a:p>
          <a:r>
            <a:rPr lang="fr-FR" b="0">
              <a:latin typeface="Calibri"/>
              <a:cs typeface="Calibri"/>
            </a:rPr>
            <a:t>Garantir Habilitation SF / BAFA-BAFD</a:t>
          </a:r>
          <a:endParaRPr lang="en-US" b="0">
            <a:latin typeface="Calibri"/>
            <a:cs typeface="Calibri"/>
          </a:endParaRPr>
        </a:p>
      </dgm:t>
    </dgm:pt>
    <dgm:pt modelId="{C6055749-FFE2-489E-9D11-5C25D8AC0675}" type="parTrans" cxnId="{3160C7C2-34A2-4EDE-BB77-C2462A1396EF}">
      <dgm:prSet/>
      <dgm:spPr/>
    </dgm:pt>
    <dgm:pt modelId="{BBB22C37-3F87-4EA3-829B-5EB03C1FAB0F}" type="sibTrans" cxnId="{3160C7C2-34A2-4EDE-BB77-C2462A1396EF}">
      <dgm:prSet/>
      <dgm:spPr/>
    </dgm:pt>
    <dgm:pt modelId="{2D2424FE-9C59-496C-880D-CD966DB850A2}">
      <dgm:prSet phldr="0"/>
      <dgm:spPr/>
      <dgm:t>
        <a:bodyPr/>
        <a:lstStyle/>
        <a:p>
          <a:r>
            <a:rPr lang="fr-FR" b="0">
              <a:solidFill>
                <a:srgbClr val="000000"/>
              </a:solidFill>
              <a:latin typeface="Calibri"/>
              <a:cs typeface="Calibri"/>
            </a:rPr>
            <a:t>Mise en place plan de lutte contre les violences ( dont VSS)</a:t>
          </a:r>
          <a:endParaRPr lang="en-US" b="0">
            <a:latin typeface="Calibri"/>
            <a:cs typeface="Calibri"/>
          </a:endParaRPr>
        </a:p>
      </dgm:t>
    </dgm:pt>
    <dgm:pt modelId="{0262A822-397C-410A-A20A-011B90C36340}" type="parTrans" cxnId="{E7FCEF28-5106-4F39-9865-AA242423FA21}">
      <dgm:prSet/>
      <dgm:spPr/>
    </dgm:pt>
    <dgm:pt modelId="{FC03E8D4-224A-4534-BCCE-7C958AECF7E6}" type="sibTrans" cxnId="{E7FCEF28-5106-4F39-9865-AA242423FA21}">
      <dgm:prSet/>
      <dgm:spPr/>
    </dgm:pt>
    <dgm:pt modelId="{AB7420F4-9F15-469F-A6BF-F5DB88D82BC9}">
      <dgm:prSet phldr="0"/>
      <dgm:spPr/>
      <dgm:t>
        <a:bodyPr/>
        <a:lstStyle/>
        <a:p>
          <a:pPr algn="l" rtl="0">
            <a:lnSpc>
              <a:spcPct val="90000"/>
            </a:lnSpc>
          </a:pPr>
          <a:r>
            <a:rPr lang="fr-FR" b="0">
              <a:latin typeface="Calibri"/>
              <a:cs typeface="Calibri"/>
            </a:rPr>
            <a:t>Une politique adultes dans le scoutisme/guidisme</a:t>
          </a:r>
        </a:p>
      </dgm:t>
    </dgm:pt>
    <dgm:pt modelId="{2828EC23-E494-4E70-8A8B-A2CF04C2C4A8}" type="parTrans" cxnId="{5546E796-E39D-4167-866C-50121D53C96A}">
      <dgm:prSet/>
      <dgm:spPr/>
    </dgm:pt>
    <dgm:pt modelId="{032AE05C-01AD-4DB7-B045-7F3C6B38C99D}" type="sibTrans" cxnId="{5546E796-E39D-4167-866C-50121D53C96A}">
      <dgm:prSet/>
      <dgm:spPr/>
    </dgm:pt>
    <dgm:pt modelId="{80105210-5D9D-4D0F-9F37-DED5D7605951}">
      <dgm:prSet phldr="0"/>
      <dgm:spPr/>
      <dgm:t>
        <a:bodyPr/>
        <a:lstStyle/>
        <a:p>
          <a:pPr algn="l" rtl="0">
            <a:lnSpc>
              <a:spcPct val="90000"/>
            </a:lnSpc>
          </a:pPr>
          <a:r>
            <a:rPr lang="fr-FR" b="0">
              <a:latin typeface="Calibri"/>
              <a:cs typeface="Calibri"/>
            </a:rPr>
            <a:t>Une rêv'évolution</a:t>
          </a:r>
        </a:p>
      </dgm:t>
    </dgm:pt>
    <dgm:pt modelId="{06C750A1-F784-4A29-8BF6-4F3124BF7F84}" type="parTrans" cxnId="{71010F48-6D10-4438-9C19-70BB8C90F615}">
      <dgm:prSet/>
      <dgm:spPr/>
    </dgm:pt>
    <dgm:pt modelId="{2BC33F26-9C63-4AB7-A1B7-8B33E1DEEDDA}" type="sibTrans" cxnId="{71010F48-6D10-4438-9C19-70BB8C90F615}">
      <dgm:prSet/>
      <dgm:spPr/>
    </dgm:pt>
    <dgm:pt modelId="{2BC611FC-7AD0-4E71-B67C-26636B76C5F8}">
      <dgm:prSet phldr="0"/>
      <dgm:spPr/>
      <dgm:t>
        <a:bodyPr/>
        <a:lstStyle/>
        <a:p>
          <a:pPr algn="l" rtl="0">
            <a:lnSpc>
              <a:spcPct val="90000"/>
            </a:lnSpc>
          </a:pPr>
          <a:r>
            <a:rPr lang="fr-FR" b="0">
              <a:latin typeface="Calibri"/>
              <a:cs typeface="Calibri"/>
            </a:rPr>
            <a:t>Vivre la Laïcité</a:t>
          </a:r>
        </a:p>
      </dgm:t>
    </dgm:pt>
    <dgm:pt modelId="{69746D2E-E8F6-446A-A600-EFE9622E1C6B}" type="parTrans" cxnId="{18F857DD-2D68-4BF3-97FC-24220BF73D96}">
      <dgm:prSet/>
      <dgm:spPr/>
    </dgm:pt>
    <dgm:pt modelId="{5A27EB8B-5691-4447-9341-EBDE1D89CE1E}" type="sibTrans" cxnId="{18F857DD-2D68-4BF3-97FC-24220BF73D96}">
      <dgm:prSet/>
      <dgm:spPr/>
    </dgm:pt>
    <dgm:pt modelId="{74A08647-F855-49FC-850F-E084C1ECD57F}" type="pres">
      <dgm:prSet presAssocID="{00A8EE19-17F2-4951-80A2-EA9A46C03987}" presName="Name0" presStyleCnt="0">
        <dgm:presLayoutVars>
          <dgm:dir/>
          <dgm:animLvl val="lvl"/>
          <dgm:resizeHandles val="exact"/>
        </dgm:presLayoutVars>
      </dgm:prSet>
      <dgm:spPr/>
    </dgm:pt>
    <dgm:pt modelId="{BEE38A00-F817-477D-AE98-F505E4E84D08}" type="pres">
      <dgm:prSet presAssocID="{16FC07D7-F485-4CF8-A833-25E374D6673F}" presName="Name8" presStyleCnt="0"/>
      <dgm:spPr/>
    </dgm:pt>
    <dgm:pt modelId="{7CD2F0EA-B288-462C-851E-5C97AB282BD0}" type="pres">
      <dgm:prSet presAssocID="{16FC07D7-F485-4CF8-A833-25E374D6673F}" presName="acctBkgd" presStyleLbl="alignAcc1" presStyleIdx="0" presStyleCnt="3"/>
      <dgm:spPr/>
    </dgm:pt>
    <dgm:pt modelId="{621285D5-C11C-4B86-A970-459FA684072A}" type="pres">
      <dgm:prSet presAssocID="{16FC07D7-F485-4CF8-A833-25E374D6673F}" presName="acctTx" presStyleLbl="alignAcc1" presStyleIdx="0" presStyleCnt="3">
        <dgm:presLayoutVars>
          <dgm:bulletEnabled val="1"/>
        </dgm:presLayoutVars>
      </dgm:prSet>
      <dgm:spPr/>
    </dgm:pt>
    <dgm:pt modelId="{C6190F68-6F98-4CB7-AAB3-7FEB1976B299}" type="pres">
      <dgm:prSet presAssocID="{16FC07D7-F485-4CF8-A833-25E374D6673F}" presName="level" presStyleLbl="node1" presStyleIdx="0" presStyleCnt="3">
        <dgm:presLayoutVars>
          <dgm:chMax val="1"/>
          <dgm:bulletEnabled val="1"/>
        </dgm:presLayoutVars>
      </dgm:prSet>
      <dgm:spPr/>
    </dgm:pt>
    <dgm:pt modelId="{25C71A95-255A-4C75-9F1A-FC041C2DBA3B}" type="pres">
      <dgm:prSet presAssocID="{16FC07D7-F485-4CF8-A833-25E374D6673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CD6724A-64FF-4ECB-93E8-99ADDE233048}" type="pres">
      <dgm:prSet presAssocID="{1DCB9B02-63FD-4F7E-B9FB-7796ACF0B814}" presName="Name8" presStyleCnt="0"/>
      <dgm:spPr/>
    </dgm:pt>
    <dgm:pt modelId="{9621DD9F-A7D6-40B2-A658-41BF484E30DC}" type="pres">
      <dgm:prSet presAssocID="{1DCB9B02-63FD-4F7E-B9FB-7796ACF0B814}" presName="acctBkgd" presStyleLbl="alignAcc1" presStyleIdx="1" presStyleCnt="3"/>
      <dgm:spPr/>
    </dgm:pt>
    <dgm:pt modelId="{BD10D298-0AFF-46DE-B734-9201F87AE939}" type="pres">
      <dgm:prSet presAssocID="{1DCB9B02-63FD-4F7E-B9FB-7796ACF0B814}" presName="acctTx" presStyleLbl="alignAcc1" presStyleIdx="1" presStyleCnt="3">
        <dgm:presLayoutVars>
          <dgm:bulletEnabled val="1"/>
        </dgm:presLayoutVars>
      </dgm:prSet>
      <dgm:spPr/>
    </dgm:pt>
    <dgm:pt modelId="{8DA7A1C8-83FD-40E8-B873-50C7F78C01AF}" type="pres">
      <dgm:prSet presAssocID="{1DCB9B02-63FD-4F7E-B9FB-7796ACF0B814}" presName="level" presStyleLbl="node1" presStyleIdx="1" presStyleCnt="3">
        <dgm:presLayoutVars>
          <dgm:chMax val="1"/>
          <dgm:bulletEnabled val="1"/>
        </dgm:presLayoutVars>
      </dgm:prSet>
      <dgm:spPr/>
    </dgm:pt>
    <dgm:pt modelId="{74716F6A-1AD7-4AF1-AACA-8BA61EA26E9C}" type="pres">
      <dgm:prSet presAssocID="{1DCB9B02-63FD-4F7E-B9FB-7796ACF0B81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FF0489-BD2F-497C-B36D-AE3669076683}" type="pres">
      <dgm:prSet presAssocID="{33F5433E-1FDE-40A3-899D-C0F2852C4401}" presName="Name8" presStyleCnt="0"/>
      <dgm:spPr/>
    </dgm:pt>
    <dgm:pt modelId="{2F33CB67-B5A4-4CF3-9E88-9246EAE1A76B}" type="pres">
      <dgm:prSet presAssocID="{33F5433E-1FDE-40A3-899D-C0F2852C4401}" presName="acctBkgd" presStyleLbl="alignAcc1" presStyleIdx="2" presStyleCnt="3"/>
      <dgm:spPr/>
    </dgm:pt>
    <dgm:pt modelId="{C6E0909C-3046-4E78-BF2D-7B7F9ED8EA17}" type="pres">
      <dgm:prSet presAssocID="{33F5433E-1FDE-40A3-899D-C0F2852C4401}" presName="acctTx" presStyleLbl="alignAcc1" presStyleIdx="2" presStyleCnt="3">
        <dgm:presLayoutVars>
          <dgm:bulletEnabled val="1"/>
        </dgm:presLayoutVars>
      </dgm:prSet>
      <dgm:spPr/>
    </dgm:pt>
    <dgm:pt modelId="{76E0BF15-F3E2-49EF-8F06-0A8CF4512E4E}" type="pres">
      <dgm:prSet presAssocID="{33F5433E-1FDE-40A3-899D-C0F2852C4401}" presName="level" presStyleLbl="node1" presStyleIdx="2" presStyleCnt="3">
        <dgm:presLayoutVars>
          <dgm:chMax val="1"/>
          <dgm:bulletEnabled val="1"/>
        </dgm:presLayoutVars>
      </dgm:prSet>
      <dgm:spPr/>
    </dgm:pt>
    <dgm:pt modelId="{C3850E82-0B52-4D85-B292-66DE1027EB21}" type="pres">
      <dgm:prSet presAssocID="{33F5433E-1FDE-40A3-899D-C0F2852C440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AF1A901-6FD6-4A35-9199-6B4D973D8669}" srcId="{1DCB9B02-63FD-4F7E-B9FB-7796ACF0B814}" destId="{6ACE58A7-DD06-49CD-AA37-B997DDF1B407}" srcOrd="1" destOrd="0" parTransId="{0D0428D3-D5ED-4071-839F-4B85760364B2}" sibTransId="{60F88CC6-3608-4A7B-919F-0CC33600A75C}"/>
    <dgm:cxn modelId="{2AECA808-F098-4A77-B4E4-B8C0EB647B21}" type="presOf" srcId="{F5F33F5D-A040-4416-A893-27FA98F61E85}" destId="{621285D5-C11C-4B86-A970-459FA684072A}" srcOrd="1" destOrd="1" presId="urn:microsoft.com/office/officeart/2005/8/layout/pyramid1"/>
    <dgm:cxn modelId="{47E9A30C-55D7-43B9-AF31-1036BCECB261}" type="presOf" srcId="{04106709-5C99-4043-9A8A-5279919AE8B3}" destId="{9621DD9F-A7D6-40B2-A658-41BF484E30DC}" srcOrd="0" destOrd="3" presId="urn:microsoft.com/office/officeart/2005/8/layout/pyramid1"/>
    <dgm:cxn modelId="{6BA5ED0E-C821-4614-B324-6E72FE6ED801}" type="presOf" srcId="{2D2424FE-9C59-496C-880D-CD966DB850A2}" destId="{2F33CB67-B5A4-4CF3-9E88-9246EAE1A76B}" srcOrd="0" destOrd="1" presId="urn:microsoft.com/office/officeart/2005/8/layout/pyramid1"/>
    <dgm:cxn modelId="{68712210-1C36-4A34-BE22-9B4D7BA34573}" type="presOf" srcId="{00A8EE19-17F2-4951-80A2-EA9A46C03987}" destId="{74A08647-F855-49FC-850F-E084C1ECD57F}" srcOrd="0" destOrd="0" presId="urn:microsoft.com/office/officeart/2005/8/layout/pyramid1"/>
    <dgm:cxn modelId="{ABB60813-53F1-4F0B-A686-4609FA92BFEF}" type="presOf" srcId="{6ACE58A7-DD06-49CD-AA37-B997DDF1B407}" destId="{BD10D298-0AFF-46DE-B734-9201F87AE939}" srcOrd="1" destOrd="1" presId="urn:microsoft.com/office/officeart/2005/8/layout/pyramid1"/>
    <dgm:cxn modelId="{41532E17-DA3F-4964-B344-3854A45FD6D6}" srcId="{1DCB9B02-63FD-4F7E-B9FB-7796ACF0B814}" destId="{64149D1B-725D-42A4-B6A7-696459E33946}" srcOrd="2" destOrd="0" parTransId="{016927B7-6CF4-459A-A752-603F9E930FCA}" sibTransId="{F3AF5931-0235-4388-8ACF-17D57D719CD5}"/>
    <dgm:cxn modelId="{C645FE1B-B018-4A3F-9765-C5CD104A9039}" type="presOf" srcId="{2D2424FE-9C59-496C-880D-CD966DB850A2}" destId="{C6E0909C-3046-4E78-BF2D-7B7F9ED8EA17}" srcOrd="1" destOrd="1" presId="urn:microsoft.com/office/officeart/2005/8/layout/pyramid1"/>
    <dgm:cxn modelId="{46A90D1F-D4E1-4150-A73D-9547D18FC91B}" type="presOf" srcId="{AEF8B126-1379-44EB-9268-9B1ED0B3BCB3}" destId="{7CD2F0EA-B288-462C-851E-5C97AB282BD0}" srcOrd="0" destOrd="2" presId="urn:microsoft.com/office/officeart/2005/8/layout/pyramid1"/>
    <dgm:cxn modelId="{9DC94826-7668-4958-9A77-A12FCF473A79}" type="presOf" srcId="{04106709-5C99-4043-9A8A-5279919AE8B3}" destId="{BD10D298-0AFF-46DE-B734-9201F87AE939}" srcOrd="1" destOrd="3" presId="urn:microsoft.com/office/officeart/2005/8/layout/pyramid1"/>
    <dgm:cxn modelId="{E7FCEF28-5106-4F39-9865-AA242423FA21}" srcId="{33F5433E-1FDE-40A3-899D-C0F2852C4401}" destId="{2D2424FE-9C59-496C-880D-CD966DB850A2}" srcOrd="1" destOrd="0" parTransId="{0262A822-397C-410A-A20A-011B90C36340}" sibTransId="{FC03E8D4-224A-4534-BCCE-7C958AECF7E6}"/>
    <dgm:cxn modelId="{53BC462A-C38A-4EEA-B834-A2D26D4DF643}" type="presOf" srcId="{16FC07D7-F485-4CF8-A833-25E374D6673F}" destId="{C6190F68-6F98-4CB7-AAB3-7FEB1976B299}" srcOrd="0" destOrd="0" presId="urn:microsoft.com/office/officeart/2005/8/layout/pyramid1"/>
    <dgm:cxn modelId="{4AA9062D-DE2B-43DA-A20A-BD6AA7F68E39}" srcId="{16FC07D7-F485-4CF8-A833-25E374D6673F}" destId="{AEF8B126-1379-44EB-9268-9B1ED0B3BCB3}" srcOrd="2" destOrd="0" parTransId="{C400F01E-54AC-4781-984F-85AB8E9F0E59}" sibTransId="{D501E48B-0BCA-4849-A5CD-4D0DC1395877}"/>
    <dgm:cxn modelId="{30EE192D-A76B-4D4B-8A54-D4F85660DAF6}" type="presOf" srcId="{1EB96C22-2D4B-4CF9-8938-81DAC0428757}" destId="{C6E0909C-3046-4E78-BF2D-7B7F9ED8EA17}" srcOrd="1" destOrd="2" presId="urn:microsoft.com/office/officeart/2005/8/layout/pyramid1"/>
    <dgm:cxn modelId="{96D87E38-0F14-409C-8453-094B88F2C628}" type="presOf" srcId="{9B4D356A-2EDB-4F1F-B542-BD9FC5D46CF7}" destId="{C6E0909C-3046-4E78-BF2D-7B7F9ED8EA17}" srcOrd="1" destOrd="4" presId="urn:microsoft.com/office/officeart/2005/8/layout/pyramid1"/>
    <dgm:cxn modelId="{AEB2345B-4203-44D4-BC6B-7AB0D8C64AD2}" type="presOf" srcId="{2BC611FC-7AD0-4E71-B67C-26636B76C5F8}" destId="{2F33CB67-B5A4-4CF3-9E88-9246EAE1A76B}" srcOrd="0" destOrd="3" presId="urn:microsoft.com/office/officeart/2005/8/layout/pyramid1"/>
    <dgm:cxn modelId="{E2300D44-587E-4A62-86CA-358F8693E5B2}" type="presOf" srcId="{F5F33F5D-A040-4416-A893-27FA98F61E85}" destId="{7CD2F0EA-B288-462C-851E-5C97AB282BD0}" srcOrd="0" destOrd="1" presId="urn:microsoft.com/office/officeart/2005/8/layout/pyramid1"/>
    <dgm:cxn modelId="{DAAAEC46-0533-4C61-BB8E-538CF17A2E63}" srcId="{1DCB9B02-63FD-4F7E-B9FB-7796ACF0B814}" destId="{04106709-5C99-4043-9A8A-5279919AE8B3}" srcOrd="3" destOrd="0" parTransId="{EEBE5D1A-FC15-49F4-B432-3AB3EC04C73C}" sibTransId="{54980027-E3B0-4982-95B1-B660260C66A0}"/>
    <dgm:cxn modelId="{71010F48-6D10-4438-9C19-70BB8C90F615}" srcId="{1DCB9B02-63FD-4F7E-B9FB-7796ACF0B814}" destId="{80105210-5D9D-4D0F-9F37-DED5D7605951}" srcOrd="0" destOrd="0" parTransId="{06C750A1-F784-4A29-8BF6-4F3124BF7F84}" sibTransId="{2BC33F26-9C63-4AB7-A1B7-8B33E1DEEDDA}"/>
    <dgm:cxn modelId="{717D736A-F0BC-45F2-9C8C-188CBAA0BC00}" type="presOf" srcId="{64149D1B-725D-42A4-B6A7-696459E33946}" destId="{BD10D298-0AFF-46DE-B734-9201F87AE939}" srcOrd="1" destOrd="2" presId="urn:microsoft.com/office/officeart/2005/8/layout/pyramid1"/>
    <dgm:cxn modelId="{8CC21E4F-8CF5-4296-BA84-6E5F3A864A63}" srcId="{33F5433E-1FDE-40A3-899D-C0F2852C4401}" destId="{1EB96C22-2D4B-4CF9-8938-81DAC0428757}" srcOrd="2" destOrd="0" parTransId="{735AF270-7FD6-49DA-9137-B705990EDD6A}" sibTransId="{1C8DE959-F883-49D4-AFE0-F9295CD83699}"/>
    <dgm:cxn modelId="{4ACBA16F-58BF-4DE6-B57A-BEA37F772202}" type="presOf" srcId="{80105210-5D9D-4D0F-9F37-DED5D7605951}" destId="{9621DD9F-A7D6-40B2-A658-41BF484E30DC}" srcOrd="0" destOrd="0" presId="urn:microsoft.com/office/officeart/2005/8/layout/pyramid1"/>
    <dgm:cxn modelId="{E9A3D972-D56D-4930-8B8A-2151D66AF524}" type="presOf" srcId="{33F5433E-1FDE-40A3-899D-C0F2852C4401}" destId="{76E0BF15-F3E2-49EF-8F06-0A8CF4512E4E}" srcOrd="0" destOrd="0" presId="urn:microsoft.com/office/officeart/2005/8/layout/pyramid1"/>
    <dgm:cxn modelId="{7A507673-6A5F-4563-81AA-B27C0B6DC683}" type="presOf" srcId="{FD075F6E-7B88-4958-B49E-18B16B38A275}" destId="{621285D5-C11C-4B86-A970-459FA684072A}" srcOrd="1" destOrd="4" presId="urn:microsoft.com/office/officeart/2005/8/layout/pyramid1"/>
    <dgm:cxn modelId="{4C1EFB56-41FD-46F5-BF98-BAA9F1FE0AB6}" type="presOf" srcId="{4AF4F171-53B8-487C-80F7-175D00D59F11}" destId="{621285D5-C11C-4B86-A970-459FA684072A}" srcOrd="1" destOrd="3" presId="urn:microsoft.com/office/officeart/2005/8/layout/pyramid1"/>
    <dgm:cxn modelId="{823F098C-F834-4E09-8F8A-5EB35BF51131}" type="presOf" srcId="{80105210-5D9D-4D0F-9F37-DED5D7605951}" destId="{BD10D298-0AFF-46DE-B734-9201F87AE939}" srcOrd="1" destOrd="0" presId="urn:microsoft.com/office/officeart/2005/8/layout/pyramid1"/>
    <dgm:cxn modelId="{134F9F8C-3458-4A99-9ABA-1080B72FBA8C}" srcId="{33F5433E-1FDE-40A3-899D-C0F2852C4401}" destId="{9B4D356A-2EDB-4F1F-B542-BD9FC5D46CF7}" srcOrd="4" destOrd="0" parTransId="{9A7C1EE4-E842-4323-A56E-7F90926A9821}" sibTransId="{E21F5C98-94B7-4ADE-8D8B-3E8F2472E6F6}"/>
    <dgm:cxn modelId="{534E5C8D-21C7-45FF-9A37-C6A10182AF7B}" type="presOf" srcId="{4AF4F171-53B8-487C-80F7-175D00D59F11}" destId="{7CD2F0EA-B288-462C-851E-5C97AB282BD0}" srcOrd="0" destOrd="3" presId="urn:microsoft.com/office/officeart/2005/8/layout/pyramid1"/>
    <dgm:cxn modelId="{BE6A7790-D503-44FB-948A-41F2359171D5}" srcId="{00A8EE19-17F2-4951-80A2-EA9A46C03987}" destId="{1DCB9B02-63FD-4F7E-B9FB-7796ACF0B814}" srcOrd="1" destOrd="0" parTransId="{995B288F-7D25-409E-BAAA-CEEE01C7E5E9}" sibTransId="{847F74A3-CB3D-4882-8A2E-CB3CB04DB5BC}"/>
    <dgm:cxn modelId="{5FAFD692-5AC6-405B-9380-AA710CD3A18D}" type="presOf" srcId="{15DB04DC-BDA3-4F1D-B5F3-321B8F6542E6}" destId="{C6E0909C-3046-4E78-BF2D-7B7F9ED8EA17}" srcOrd="1" destOrd="0" presId="urn:microsoft.com/office/officeart/2005/8/layout/pyramid1"/>
    <dgm:cxn modelId="{0491E095-AF42-4BFE-B057-04F8F5DB879C}" type="presOf" srcId="{1DCB9B02-63FD-4F7E-B9FB-7796ACF0B814}" destId="{8DA7A1C8-83FD-40E8-B873-50C7F78C01AF}" srcOrd="0" destOrd="0" presId="urn:microsoft.com/office/officeart/2005/8/layout/pyramid1"/>
    <dgm:cxn modelId="{5546E796-E39D-4167-866C-50121D53C96A}" srcId="{16FC07D7-F485-4CF8-A833-25E374D6673F}" destId="{AB7420F4-9F15-469F-A6BF-F5DB88D82BC9}" srcOrd="0" destOrd="0" parTransId="{2828EC23-E494-4E70-8A8B-A2CF04C2C4A8}" sibTransId="{032AE05C-01AD-4DB7-B045-7F3C6B38C99D}"/>
    <dgm:cxn modelId="{ACC4FFA7-137B-4BA2-9D20-9771C6640D61}" type="presOf" srcId="{1DCB9B02-63FD-4F7E-B9FB-7796ACF0B814}" destId="{74716F6A-1AD7-4AF1-AACA-8BA61EA26E9C}" srcOrd="1" destOrd="0" presId="urn:microsoft.com/office/officeart/2005/8/layout/pyramid1"/>
    <dgm:cxn modelId="{C67D4EB0-E3DF-47A2-AAB9-E3EC14F7B1B0}" type="presOf" srcId="{33F5433E-1FDE-40A3-899D-C0F2852C4401}" destId="{C3850E82-0B52-4D85-B292-66DE1027EB21}" srcOrd="1" destOrd="0" presId="urn:microsoft.com/office/officeart/2005/8/layout/pyramid1"/>
    <dgm:cxn modelId="{9CFE4CB5-EC56-4103-BF9D-9E96AB3B1270}" srcId="{33F5433E-1FDE-40A3-899D-C0F2852C4401}" destId="{15DB04DC-BDA3-4F1D-B5F3-321B8F6542E6}" srcOrd="0" destOrd="0" parTransId="{132AAABF-D691-4790-AD71-31AB682EF8BE}" sibTransId="{E281A61E-363B-4DAE-81E5-E8501880F988}"/>
    <dgm:cxn modelId="{E54495B5-633D-4618-8511-DFA5ACE413D4}" type="presOf" srcId="{64149D1B-725D-42A4-B6A7-696459E33946}" destId="{9621DD9F-A7D6-40B2-A658-41BF484E30DC}" srcOrd="0" destOrd="2" presId="urn:microsoft.com/office/officeart/2005/8/layout/pyramid1"/>
    <dgm:cxn modelId="{BDDB2AB6-8531-44AD-9CB6-F419E5942E81}" type="presOf" srcId="{15DB04DC-BDA3-4F1D-B5F3-321B8F6542E6}" destId="{2F33CB67-B5A4-4CF3-9E88-9246EAE1A76B}" srcOrd="0" destOrd="0" presId="urn:microsoft.com/office/officeart/2005/8/layout/pyramid1"/>
    <dgm:cxn modelId="{3160C7C2-34A2-4EDE-BB77-C2462A1396EF}" srcId="{16FC07D7-F485-4CF8-A833-25E374D6673F}" destId="{F5F33F5D-A040-4416-A893-27FA98F61E85}" srcOrd="1" destOrd="0" parTransId="{C6055749-FFE2-489E-9D11-5C25D8AC0675}" sibTransId="{BBB22C37-3F87-4EA3-829B-5EB03C1FAB0F}"/>
    <dgm:cxn modelId="{4C209DC4-94F5-408D-BFEB-5C7CA70402E5}" type="presOf" srcId="{FD075F6E-7B88-4958-B49E-18B16B38A275}" destId="{7CD2F0EA-B288-462C-851E-5C97AB282BD0}" srcOrd="0" destOrd="4" presId="urn:microsoft.com/office/officeart/2005/8/layout/pyramid1"/>
    <dgm:cxn modelId="{A3DA35CA-5ACE-413E-8FBC-FA31E5C0C293}" srcId="{00A8EE19-17F2-4951-80A2-EA9A46C03987}" destId="{16FC07D7-F485-4CF8-A833-25E374D6673F}" srcOrd="0" destOrd="0" parTransId="{429AEF98-EBB8-4CDD-AECA-974F7265D6AA}" sibTransId="{D59F3CD0-6518-4C49-9DD5-0FC837295225}"/>
    <dgm:cxn modelId="{BEE0DACA-14F0-4D8C-8DB3-6DD77E174883}" type="presOf" srcId="{16FC07D7-F485-4CF8-A833-25E374D6673F}" destId="{25C71A95-255A-4C75-9F1A-FC041C2DBA3B}" srcOrd="1" destOrd="0" presId="urn:microsoft.com/office/officeart/2005/8/layout/pyramid1"/>
    <dgm:cxn modelId="{14083CCB-D7B6-4724-91B5-719B14492E55}" type="presOf" srcId="{AB7420F4-9F15-469F-A6BF-F5DB88D82BC9}" destId="{621285D5-C11C-4B86-A970-459FA684072A}" srcOrd="1" destOrd="0" presId="urn:microsoft.com/office/officeart/2005/8/layout/pyramid1"/>
    <dgm:cxn modelId="{A7D8ACCC-010B-4513-9100-2DBC77D4EB2D}" type="presOf" srcId="{2BC611FC-7AD0-4E71-B67C-26636B76C5F8}" destId="{C6E0909C-3046-4E78-BF2D-7B7F9ED8EA17}" srcOrd="1" destOrd="3" presId="urn:microsoft.com/office/officeart/2005/8/layout/pyramid1"/>
    <dgm:cxn modelId="{6A45F7D3-A012-4439-8B81-CA377EEC89BD}" type="presOf" srcId="{6ACE58A7-DD06-49CD-AA37-B997DDF1B407}" destId="{9621DD9F-A7D6-40B2-A658-41BF484E30DC}" srcOrd="0" destOrd="1" presId="urn:microsoft.com/office/officeart/2005/8/layout/pyramid1"/>
    <dgm:cxn modelId="{409AA1D6-EE47-464B-823E-2657C3C6FD2C}" srcId="{16FC07D7-F485-4CF8-A833-25E374D6673F}" destId="{FD075F6E-7B88-4958-B49E-18B16B38A275}" srcOrd="4" destOrd="0" parTransId="{0650AA23-4A98-4A4B-B07E-7B7203D32CD5}" sibTransId="{F636587E-4587-4877-AD71-4FBF99C2F112}"/>
    <dgm:cxn modelId="{D8BC0FD7-B846-48D2-A194-5061A46209FE}" type="presOf" srcId="{9B4D356A-2EDB-4F1F-B542-BD9FC5D46CF7}" destId="{2F33CB67-B5A4-4CF3-9E88-9246EAE1A76B}" srcOrd="0" destOrd="4" presId="urn:microsoft.com/office/officeart/2005/8/layout/pyramid1"/>
    <dgm:cxn modelId="{18F857DD-2D68-4BF3-97FC-24220BF73D96}" srcId="{33F5433E-1FDE-40A3-899D-C0F2852C4401}" destId="{2BC611FC-7AD0-4E71-B67C-26636B76C5F8}" srcOrd="3" destOrd="0" parTransId="{69746D2E-E8F6-446A-A600-EFE9622E1C6B}" sibTransId="{5A27EB8B-5691-4447-9341-EBDE1D89CE1E}"/>
    <dgm:cxn modelId="{301C0ADF-3FF7-4C43-A432-0EE59CA2CC08}" srcId="{16FC07D7-F485-4CF8-A833-25E374D6673F}" destId="{4AF4F171-53B8-487C-80F7-175D00D59F11}" srcOrd="3" destOrd="0" parTransId="{7FE120F7-49DD-4E5E-BA80-440C4E38A5F7}" sibTransId="{1355B697-D5E1-4E3C-A0A9-0B9B1A526F1F}"/>
    <dgm:cxn modelId="{D7A9EBDF-2D90-4FD6-B128-35C2357C2434}" srcId="{00A8EE19-17F2-4951-80A2-EA9A46C03987}" destId="{33F5433E-1FDE-40A3-899D-C0F2852C4401}" srcOrd="2" destOrd="0" parTransId="{94A20F0C-7617-408B-BCD0-D22908AE4787}" sibTransId="{BEACFE1E-225A-4DD9-AE27-3AE6CA1E3C24}"/>
    <dgm:cxn modelId="{C8C94BED-20BC-41C3-918E-287F518B7CDE}" type="presOf" srcId="{1EB96C22-2D4B-4CF9-8938-81DAC0428757}" destId="{2F33CB67-B5A4-4CF3-9E88-9246EAE1A76B}" srcOrd="0" destOrd="2" presId="urn:microsoft.com/office/officeart/2005/8/layout/pyramid1"/>
    <dgm:cxn modelId="{52946BF7-86BE-4000-8253-B37A1F7B5EC3}" type="presOf" srcId="{AEF8B126-1379-44EB-9268-9B1ED0B3BCB3}" destId="{621285D5-C11C-4B86-A970-459FA684072A}" srcOrd="1" destOrd="2" presId="urn:microsoft.com/office/officeart/2005/8/layout/pyramid1"/>
    <dgm:cxn modelId="{E4EC2FFE-8125-44C5-98BD-7E0CDBCEA583}" type="presOf" srcId="{AB7420F4-9F15-469F-A6BF-F5DB88D82BC9}" destId="{7CD2F0EA-B288-462C-851E-5C97AB282BD0}" srcOrd="0" destOrd="0" presId="urn:microsoft.com/office/officeart/2005/8/layout/pyramid1"/>
    <dgm:cxn modelId="{6F0F0BBC-6A65-4083-B054-A17546F8B8B0}" type="presParOf" srcId="{74A08647-F855-49FC-850F-E084C1ECD57F}" destId="{BEE38A00-F817-477D-AE98-F505E4E84D08}" srcOrd="0" destOrd="0" presId="urn:microsoft.com/office/officeart/2005/8/layout/pyramid1"/>
    <dgm:cxn modelId="{3B0B0ECB-9E43-4BA6-81B1-763FC787FB02}" type="presParOf" srcId="{BEE38A00-F817-477D-AE98-F505E4E84D08}" destId="{7CD2F0EA-B288-462C-851E-5C97AB282BD0}" srcOrd="0" destOrd="0" presId="urn:microsoft.com/office/officeart/2005/8/layout/pyramid1"/>
    <dgm:cxn modelId="{6C7289A4-EBC7-4C2C-8EC3-10A79E2B5332}" type="presParOf" srcId="{BEE38A00-F817-477D-AE98-F505E4E84D08}" destId="{621285D5-C11C-4B86-A970-459FA684072A}" srcOrd="1" destOrd="0" presId="urn:microsoft.com/office/officeart/2005/8/layout/pyramid1"/>
    <dgm:cxn modelId="{014C14F1-BCB8-472A-A92A-F61E69A1B863}" type="presParOf" srcId="{BEE38A00-F817-477D-AE98-F505E4E84D08}" destId="{C6190F68-6F98-4CB7-AAB3-7FEB1976B299}" srcOrd="2" destOrd="0" presId="urn:microsoft.com/office/officeart/2005/8/layout/pyramid1"/>
    <dgm:cxn modelId="{45519ADA-C03D-41D0-95D1-7C01C97F4653}" type="presParOf" srcId="{BEE38A00-F817-477D-AE98-F505E4E84D08}" destId="{25C71A95-255A-4C75-9F1A-FC041C2DBA3B}" srcOrd="3" destOrd="0" presId="urn:microsoft.com/office/officeart/2005/8/layout/pyramid1"/>
    <dgm:cxn modelId="{F5396F6D-238D-4784-A3A0-6247A3190151}" type="presParOf" srcId="{74A08647-F855-49FC-850F-E084C1ECD57F}" destId="{5CD6724A-64FF-4ECB-93E8-99ADDE233048}" srcOrd="1" destOrd="0" presId="urn:microsoft.com/office/officeart/2005/8/layout/pyramid1"/>
    <dgm:cxn modelId="{1E7074FD-47D1-4E02-9E66-8AADFB4AC40C}" type="presParOf" srcId="{5CD6724A-64FF-4ECB-93E8-99ADDE233048}" destId="{9621DD9F-A7D6-40B2-A658-41BF484E30DC}" srcOrd="0" destOrd="0" presId="urn:microsoft.com/office/officeart/2005/8/layout/pyramid1"/>
    <dgm:cxn modelId="{18B676A9-2786-41BD-A236-EC021782A959}" type="presParOf" srcId="{5CD6724A-64FF-4ECB-93E8-99ADDE233048}" destId="{BD10D298-0AFF-46DE-B734-9201F87AE939}" srcOrd="1" destOrd="0" presId="urn:microsoft.com/office/officeart/2005/8/layout/pyramid1"/>
    <dgm:cxn modelId="{548F3FCA-A72D-4064-B92A-DFAB34378BE7}" type="presParOf" srcId="{5CD6724A-64FF-4ECB-93E8-99ADDE233048}" destId="{8DA7A1C8-83FD-40E8-B873-50C7F78C01AF}" srcOrd="2" destOrd="0" presId="urn:microsoft.com/office/officeart/2005/8/layout/pyramid1"/>
    <dgm:cxn modelId="{DC9AC810-853E-40C2-A3CB-8DC7360AEF9B}" type="presParOf" srcId="{5CD6724A-64FF-4ECB-93E8-99ADDE233048}" destId="{74716F6A-1AD7-4AF1-AACA-8BA61EA26E9C}" srcOrd="3" destOrd="0" presId="urn:microsoft.com/office/officeart/2005/8/layout/pyramid1"/>
    <dgm:cxn modelId="{A66B68BC-466B-49AA-B98C-71906A67D9E5}" type="presParOf" srcId="{74A08647-F855-49FC-850F-E084C1ECD57F}" destId="{3FFF0489-BD2F-497C-B36D-AE3669076683}" srcOrd="2" destOrd="0" presId="urn:microsoft.com/office/officeart/2005/8/layout/pyramid1"/>
    <dgm:cxn modelId="{7429AC3A-9BBB-4174-893A-BEEC2238CDBB}" type="presParOf" srcId="{3FFF0489-BD2F-497C-B36D-AE3669076683}" destId="{2F33CB67-B5A4-4CF3-9E88-9246EAE1A76B}" srcOrd="0" destOrd="0" presId="urn:microsoft.com/office/officeart/2005/8/layout/pyramid1"/>
    <dgm:cxn modelId="{B1402273-ECC8-4F48-9EC1-F65C2F96AD3A}" type="presParOf" srcId="{3FFF0489-BD2F-497C-B36D-AE3669076683}" destId="{C6E0909C-3046-4E78-BF2D-7B7F9ED8EA17}" srcOrd="1" destOrd="0" presId="urn:microsoft.com/office/officeart/2005/8/layout/pyramid1"/>
    <dgm:cxn modelId="{ED6204C8-1BFA-4428-95E2-3895B5CD8CEF}" type="presParOf" srcId="{3FFF0489-BD2F-497C-B36D-AE3669076683}" destId="{76E0BF15-F3E2-49EF-8F06-0A8CF4512E4E}" srcOrd="2" destOrd="0" presId="urn:microsoft.com/office/officeart/2005/8/layout/pyramid1"/>
    <dgm:cxn modelId="{1DC79E87-E1EE-4A4F-92B2-1E44B249F943}" type="presParOf" srcId="{3FFF0489-BD2F-497C-B36D-AE3669076683}" destId="{C3850E82-0B52-4D85-B292-66DE1027EB21}" srcOrd="3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A53A52-949B-447F-A5EB-F87995175D86}">
      <dsp:nvSpPr>
        <dsp:cNvPr id="0" name=""/>
        <dsp:cNvSpPr/>
      </dsp:nvSpPr>
      <dsp:spPr>
        <a:xfrm>
          <a:off x="0" y="486"/>
          <a:ext cx="70420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3385F5-1D3E-4F99-BBF3-E226831A8927}">
      <dsp:nvSpPr>
        <dsp:cNvPr id="0" name=""/>
        <dsp:cNvSpPr/>
      </dsp:nvSpPr>
      <dsp:spPr>
        <a:xfrm>
          <a:off x="0" y="486"/>
          <a:ext cx="7042028" cy="796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</a:rPr>
            <a:t>127 </a:t>
          </a:r>
          <a:r>
            <a:rPr lang="en-US" sz="1500" kern="1200" err="1"/>
            <a:t>séjours</a:t>
          </a:r>
          <a:r>
            <a:rPr lang="en-US" sz="1500" kern="1200"/>
            <a:t> encore non </a:t>
          </a:r>
          <a:r>
            <a:rPr lang="en-US" sz="1500" kern="1200" err="1"/>
            <a:t>clôturés</a:t>
          </a:r>
          <a:r>
            <a:rPr lang="en-US" sz="1500" kern="1200"/>
            <a:t> sur ROADS</a:t>
          </a:r>
          <a:r>
            <a:rPr lang="en-US" sz="1500" kern="1200">
              <a:latin typeface="Calibri Light" panose="020F0302020204030204"/>
            </a:rPr>
            <a:t> = </a:t>
          </a:r>
          <a:r>
            <a:rPr lang="en-US" sz="1500" kern="1200" err="1">
              <a:latin typeface="Calibri Light" panose="020F0302020204030204"/>
            </a:rPr>
            <a:t>bilan</a:t>
          </a:r>
          <a:r>
            <a:rPr lang="en-US" sz="1500" kern="1200">
              <a:latin typeface="Calibri Light" panose="020F0302020204030204"/>
            </a:rPr>
            <a:t> non </a:t>
          </a:r>
          <a:r>
            <a:rPr lang="en-US" sz="1500" kern="1200" err="1">
              <a:latin typeface="Calibri Light" panose="020F0302020204030204"/>
            </a:rPr>
            <a:t>remonté</a:t>
          </a:r>
          <a:r>
            <a:rPr lang="en-US" sz="1500" kern="1200">
              <a:latin typeface="Calibri Light" panose="020F0302020204030204"/>
            </a:rPr>
            <a:t> </a:t>
          </a:r>
          <a:br>
            <a:rPr lang="en-US" sz="1500" kern="1200">
              <a:solidFill>
                <a:srgbClr val="010000"/>
              </a:solidFill>
              <a:latin typeface="Calibri Light" panose="020F0302020204030204"/>
            </a:rPr>
          </a:br>
          <a:br>
            <a:rPr lang="en-US" sz="1500" kern="1200">
              <a:latin typeface="Calibri Light" panose="020F0302020204030204"/>
            </a:rPr>
          </a:br>
          <a:r>
            <a:rPr lang="en-US" sz="1500" kern="1200">
              <a:latin typeface="Calibri Light" panose="020F0302020204030204"/>
            </a:rPr>
            <a:t>10 de plus que </a:t>
          </a:r>
          <a:r>
            <a:rPr lang="en-US" sz="1500" kern="1200" err="1">
              <a:latin typeface="Calibri Light" panose="020F0302020204030204"/>
            </a:rPr>
            <a:t>l'an</a:t>
          </a:r>
          <a:r>
            <a:rPr lang="en-US" sz="1500" kern="1200">
              <a:latin typeface="Calibri Light" panose="020F0302020204030204"/>
            </a:rPr>
            <a:t> dernier à la </a:t>
          </a:r>
          <a:r>
            <a:rPr lang="en-US" sz="1500" kern="1200" err="1">
              <a:latin typeface="Calibri Light" panose="020F0302020204030204"/>
            </a:rPr>
            <a:t>même</a:t>
          </a:r>
          <a:r>
            <a:rPr lang="en-US" sz="1500" kern="1200">
              <a:latin typeface="Calibri Light" panose="020F0302020204030204"/>
            </a:rPr>
            <a:t> date</a:t>
          </a:r>
          <a:endParaRPr lang="en-US" sz="1500" kern="1200"/>
        </a:p>
      </dsp:txBody>
      <dsp:txXfrm>
        <a:off x="0" y="486"/>
        <a:ext cx="7042028" cy="796744"/>
      </dsp:txXfrm>
    </dsp:sp>
    <dsp:sp modelId="{6C5CCAE1-B7F9-447C-A6F5-36E3B26D9F2B}">
      <dsp:nvSpPr>
        <dsp:cNvPr id="0" name=""/>
        <dsp:cNvSpPr/>
      </dsp:nvSpPr>
      <dsp:spPr>
        <a:xfrm>
          <a:off x="0" y="797230"/>
          <a:ext cx="70420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B77872-FA4B-4379-93E6-D0CA90473128}">
      <dsp:nvSpPr>
        <dsp:cNvPr id="0" name=""/>
        <dsp:cNvSpPr/>
      </dsp:nvSpPr>
      <dsp:spPr>
        <a:xfrm>
          <a:off x="0" y="797230"/>
          <a:ext cx="7042028" cy="796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</a:rPr>
            <a:t>2022 : 6167</a:t>
          </a:r>
          <a:r>
            <a:rPr lang="en-US" sz="1500" kern="1200"/>
            <a:t> places </a:t>
          </a:r>
          <a:r>
            <a:rPr lang="en-US" sz="1500" kern="1200" err="1"/>
            <a:t>prévisionnelles</a:t>
          </a:r>
          <a:r>
            <a:rPr lang="en-US" sz="1500" kern="1200"/>
            <a:t>. </a:t>
          </a:r>
          <a:br>
            <a:rPr lang="en-US" sz="1500" kern="1200">
              <a:solidFill>
                <a:srgbClr val="010000"/>
              </a:solidFill>
              <a:latin typeface="Calibri Light" panose="020F0302020204030204"/>
            </a:rPr>
          </a:br>
          <a:br>
            <a:rPr lang="en-US" sz="1500" kern="1200">
              <a:latin typeface="Calibri Light" panose="020F0302020204030204"/>
            </a:rPr>
          </a:br>
          <a:r>
            <a:rPr lang="en-US" sz="1500" kern="1200">
              <a:latin typeface="Calibri Light" panose="020F0302020204030204"/>
            </a:rPr>
            <a:t>2021 : 5848 places </a:t>
          </a:r>
          <a:r>
            <a:rPr lang="en-US" sz="1500" kern="1200" err="1">
              <a:latin typeface="Calibri Light" panose="020F0302020204030204"/>
            </a:rPr>
            <a:t>previsionnelles</a:t>
          </a:r>
          <a:endParaRPr lang="en-US" sz="1500" kern="1200"/>
        </a:p>
      </dsp:txBody>
      <dsp:txXfrm>
        <a:off x="0" y="797230"/>
        <a:ext cx="7042028" cy="796744"/>
      </dsp:txXfrm>
    </dsp:sp>
    <dsp:sp modelId="{E85914BE-F131-4EF0-AAA9-1A18EEF10D66}">
      <dsp:nvSpPr>
        <dsp:cNvPr id="0" name=""/>
        <dsp:cNvSpPr/>
      </dsp:nvSpPr>
      <dsp:spPr>
        <a:xfrm>
          <a:off x="0" y="1593975"/>
          <a:ext cx="70420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68D2C7-8C7F-4FFB-948C-51146AE419CF}">
      <dsp:nvSpPr>
        <dsp:cNvPr id="0" name=""/>
        <dsp:cNvSpPr/>
      </dsp:nvSpPr>
      <dsp:spPr>
        <a:xfrm>
          <a:off x="0" y="1593975"/>
          <a:ext cx="7042028" cy="796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</a:rPr>
            <a:t>2022 : Env. 110/105k = 85k </a:t>
          </a:r>
          <a:r>
            <a:rPr lang="en-US" sz="1500" kern="1200" err="1"/>
            <a:t>journées</a:t>
          </a:r>
          <a:r>
            <a:rPr lang="en-US" sz="1500" kern="1200"/>
            <a:t> </a:t>
          </a:r>
          <a:r>
            <a:rPr lang="en-US" sz="1500" kern="1200" err="1"/>
            <a:t>d'activités</a:t>
          </a:r>
          <a:r>
            <a:rPr lang="en-US" sz="1500" kern="1200">
              <a:latin typeface="Calibri Light" panose="020F0302020204030204"/>
            </a:rPr>
            <a:t> </a:t>
          </a:r>
          <a:r>
            <a:rPr lang="en-US" sz="1500" kern="1200" err="1">
              <a:latin typeface="Calibri Light" panose="020F0302020204030204"/>
            </a:rPr>
            <a:t>particpants</a:t>
          </a:r>
          <a:r>
            <a:rPr lang="en-US" sz="1500" kern="1200">
              <a:solidFill>
                <a:srgbClr val="010000"/>
              </a:solidFill>
              <a:latin typeface="Calibri Light" panose="020F0302020204030204"/>
            </a:rPr>
            <a:t> +</a:t>
          </a:r>
          <a:r>
            <a:rPr lang="en-US" sz="1500" kern="1200">
              <a:latin typeface="Calibri Light" panose="020F0302020204030204"/>
            </a:rPr>
            <a:t> 20k</a:t>
          </a:r>
          <a:r>
            <a:rPr lang="en-US" sz="1500" kern="1200">
              <a:solidFill>
                <a:srgbClr val="010000"/>
              </a:solidFill>
              <a:latin typeface="Calibri Light" panose="020F0302020204030204"/>
            </a:rPr>
            <a:t> </a:t>
          </a:r>
          <a:r>
            <a:rPr lang="en-US" sz="1500" kern="1200" err="1"/>
            <a:t>journées</a:t>
          </a:r>
          <a:r>
            <a:rPr lang="en-US" sz="1500" kern="1200"/>
            <a:t> </a:t>
          </a:r>
          <a:r>
            <a:rPr lang="en-US" sz="1500" kern="1200" err="1"/>
            <a:t>encadrements</a:t>
          </a:r>
          <a:br>
            <a:rPr lang="en-US" sz="1500" kern="1200">
              <a:solidFill>
                <a:srgbClr val="010000"/>
              </a:solidFill>
              <a:latin typeface="Calibri Light" panose="020F0302020204030204"/>
            </a:rPr>
          </a:br>
          <a:br>
            <a:rPr lang="en-US" sz="1500" kern="1200">
              <a:latin typeface="Calibri Light" panose="020F0302020204030204"/>
            </a:rPr>
          </a:br>
          <a:r>
            <a:rPr lang="en-US" sz="1500" kern="1200">
              <a:latin typeface="Calibri Light" panose="020F0302020204030204"/>
            </a:rPr>
            <a:t>2021</a:t>
          </a:r>
          <a:r>
            <a:rPr lang="en-US" sz="1500" kern="1200"/>
            <a:t> : Env. 80/85k = 60k </a:t>
          </a:r>
          <a:r>
            <a:rPr lang="en-US" sz="1500" kern="1200" err="1"/>
            <a:t>journées</a:t>
          </a:r>
          <a:r>
            <a:rPr lang="en-US" sz="1500" kern="1200"/>
            <a:t> </a:t>
          </a:r>
          <a:r>
            <a:rPr lang="en-US" sz="1500" kern="1200" err="1"/>
            <a:t>participant·es</a:t>
          </a:r>
          <a:r>
            <a:rPr lang="en-US" sz="1500" kern="1200"/>
            <a:t> + 20k </a:t>
          </a:r>
          <a:r>
            <a:rPr lang="en-US" sz="1500" kern="1200" err="1"/>
            <a:t>journées</a:t>
          </a:r>
          <a:r>
            <a:rPr lang="en-US" sz="1500" kern="1200"/>
            <a:t> </a:t>
          </a:r>
          <a:r>
            <a:rPr lang="en-US" sz="1500" kern="1200" err="1"/>
            <a:t>encadrements</a:t>
          </a:r>
          <a:endParaRPr lang="en-US" sz="1500" kern="1200"/>
        </a:p>
      </dsp:txBody>
      <dsp:txXfrm>
        <a:off x="0" y="1593975"/>
        <a:ext cx="7042028" cy="796744"/>
      </dsp:txXfrm>
    </dsp:sp>
    <dsp:sp modelId="{FD62CFF8-3A98-441B-9AB5-660A7BF0BF6D}">
      <dsp:nvSpPr>
        <dsp:cNvPr id="0" name=""/>
        <dsp:cNvSpPr/>
      </dsp:nvSpPr>
      <dsp:spPr>
        <a:xfrm>
          <a:off x="0" y="2390719"/>
          <a:ext cx="70420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3B735E-1C2C-4F46-B971-EBC90F4911AF}">
      <dsp:nvSpPr>
        <dsp:cNvPr id="0" name=""/>
        <dsp:cNvSpPr/>
      </dsp:nvSpPr>
      <dsp:spPr>
        <a:xfrm>
          <a:off x="0" y="2390719"/>
          <a:ext cx="7042028" cy="796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 prix </a:t>
          </a:r>
          <a:r>
            <a:rPr lang="en-US" sz="1500" kern="1200" err="1"/>
            <a:t>moyen</a:t>
          </a:r>
          <a:r>
            <a:rPr lang="en-US" sz="1500" kern="1200"/>
            <a:t> </a:t>
          </a:r>
          <a:r>
            <a:rPr lang="en-US" sz="1500" kern="1200" err="1"/>
            <a:t>est</a:t>
          </a:r>
          <a:r>
            <a:rPr lang="en-US" sz="1500" kern="1200"/>
            <a:t> de </a:t>
          </a:r>
          <a:r>
            <a:rPr lang="en-US" sz="1500" kern="1200">
              <a:solidFill>
                <a:srgbClr val="C00000"/>
              </a:solidFill>
            </a:rPr>
            <a:t>450€</a:t>
          </a:r>
          <a:r>
            <a:rPr lang="en-US" sz="1500" kern="1200">
              <a:latin typeface="Calibri Light" panose="020F0302020204030204"/>
            </a:rPr>
            <a:t> </a:t>
          </a:r>
          <a:br>
            <a:rPr lang="en-US" sz="1500" kern="1200">
              <a:latin typeface="Calibri Light" panose="020F0302020204030204"/>
            </a:rPr>
          </a:br>
          <a:br>
            <a:rPr lang="en-US" sz="1500" kern="1200">
              <a:latin typeface="Calibri Light" panose="020F0302020204030204"/>
            </a:rPr>
          </a:br>
          <a:r>
            <a:rPr lang="en-US" sz="1500" kern="1200"/>
            <a:t>(430€ </a:t>
          </a:r>
          <a:r>
            <a:rPr lang="en-US" sz="1500" kern="1200" err="1"/>
            <a:t>en</a:t>
          </a:r>
          <a:r>
            <a:rPr lang="en-US" sz="1500" kern="1200"/>
            <a:t> 21 - 400€ </a:t>
          </a:r>
          <a:r>
            <a:rPr lang="en-US" sz="1500" kern="1200" err="1"/>
            <a:t>en</a:t>
          </a:r>
          <a:r>
            <a:rPr lang="en-US" sz="1500" kern="1200"/>
            <a:t> 2020 - 516€ </a:t>
          </a:r>
          <a:r>
            <a:rPr lang="en-US" sz="1500" kern="1200" err="1"/>
            <a:t>en</a:t>
          </a:r>
          <a:r>
            <a:rPr lang="en-US" sz="1500" kern="1200"/>
            <a:t> 19) </a:t>
          </a:r>
        </a:p>
      </dsp:txBody>
      <dsp:txXfrm>
        <a:off x="0" y="2390719"/>
        <a:ext cx="7042028" cy="796744"/>
      </dsp:txXfrm>
    </dsp:sp>
    <dsp:sp modelId="{87845967-13B0-429B-A776-773350009BCC}">
      <dsp:nvSpPr>
        <dsp:cNvPr id="0" name=""/>
        <dsp:cNvSpPr/>
      </dsp:nvSpPr>
      <dsp:spPr>
        <a:xfrm>
          <a:off x="0" y="3187464"/>
          <a:ext cx="70420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F7DEDC-0C38-43F5-9DC9-5BC8EE29B3EB}">
      <dsp:nvSpPr>
        <dsp:cNvPr id="0" name=""/>
        <dsp:cNvSpPr/>
      </dsp:nvSpPr>
      <dsp:spPr>
        <a:xfrm>
          <a:off x="0" y="3187464"/>
          <a:ext cx="7042028" cy="796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La durée </a:t>
          </a:r>
          <a:r>
            <a:rPr lang="en-US" sz="1500" kern="1200" err="1"/>
            <a:t>moyenne</a:t>
          </a:r>
          <a:r>
            <a:rPr lang="en-US" sz="1500" kern="1200"/>
            <a:t> de </a:t>
          </a:r>
          <a:r>
            <a:rPr lang="en-US" sz="1500" kern="1200">
              <a:solidFill>
                <a:srgbClr val="C00000"/>
              </a:solidFill>
            </a:rPr>
            <a:t>15,86 </a:t>
          </a:r>
          <a:r>
            <a:rPr lang="en-US" sz="1500" kern="1200" err="1">
              <a:solidFill>
                <a:srgbClr val="C00000"/>
              </a:solidFill>
            </a:rPr>
            <a:t>jrs</a:t>
          </a:r>
          <a:r>
            <a:rPr lang="en-US" sz="1500" kern="1200"/>
            <a:t> </a:t>
          </a:r>
          <a:br>
            <a:rPr lang="en-US" sz="1500" kern="1200">
              <a:solidFill>
                <a:srgbClr val="010000"/>
              </a:solidFill>
              <a:latin typeface="Calibri Light" panose="020F0302020204030204"/>
            </a:rPr>
          </a:br>
          <a:br>
            <a:rPr lang="en-US" sz="1500" kern="1200">
              <a:latin typeface="Calibri Light" panose="020F0302020204030204"/>
            </a:rPr>
          </a:br>
          <a:r>
            <a:rPr lang="en-US" sz="1500" kern="1200"/>
            <a:t>(16 </a:t>
          </a:r>
          <a:r>
            <a:rPr lang="en-US" sz="1500" kern="1200" err="1"/>
            <a:t>jours</a:t>
          </a:r>
          <a:r>
            <a:rPr lang="en-US" sz="1500" kern="1200"/>
            <a:t> </a:t>
          </a:r>
          <a:r>
            <a:rPr lang="en-US" sz="1500" kern="1200" err="1"/>
            <a:t>en</a:t>
          </a:r>
          <a:r>
            <a:rPr lang="en-US" sz="1500" kern="1200"/>
            <a:t> 21 - 13,35 </a:t>
          </a:r>
          <a:r>
            <a:rPr lang="en-US" sz="1500" kern="1200" err="1"/>
            <a:t>jours</a:t>
          </a:r>
          <a:r>
            <a:rPr lang="en-US" sz="1500" kern="1200"/>
            <a:t> </a:t>
          </a:r>
          <a:r>
            <a:rPr lang="en-US" sz="1500" kern="1200" err="1"/>
            <a:t>en</a:t>
          </a:r>
          <a:r>
            <a:rPr lang="en-US" sz="1500" kern="1200"/>
            <a:t> 20 -  15,19 </a:t>
          </a:r>
          <a:r>
            <a:rPr lang="en-US" sz="1500" kern="1200" err="1"/>
            <a:t>en</a:t>
          </a:r>
          <a:r>
            <a:rPr lang="en-US" sz="1500" kern="1200"/>
            <a:t> 2019)</a:t>
          </a:r>
        </a:p>
      </dsp:txBody>
      <dsp:txXfrm>
        <a:off x="0" y="3187464"/>
        <a:ext cx="7042028" cy="7967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77A461-A233-48CB-B72F-20A6E0BE1294}">
      <dsp:nvSpPr>
        <dsp:cNvPr id="0" name=""/>
        <dsp:cNvSpPr/>
      </dsp:nvSpPr>
      <dsp:spPr>
        <a:xfrm>
          <a:off x="0" y="69690"/>
          <a:ext cx="3620219" cy="14271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Calibri Light" panose="020F0302020204030204"/>
            </a:rPr>
            <a:t>54% Hommes 46% Femmes en 2022</a:t>
          </a:r>
          <a:br>
            <a:rPr lang="en-US" sz="1400" kern="1200">
              <a:latin typeface="Calibri Light" panose="020F0302020204030204"/>
            </a:rPr>
          </a:br>
          <a:r>
            <a:rPr lang="en-US" sz="1400" kern="1200">
              <a:latin typeface="Calibri Light" panose="020F0302020204030204"/>
            </a:rPr>
            <a:t>50% Hommes 50% Femmes </a:t>
          </a:r>
          <a:r>
            <a:rPr lang="en-US" sz="1400" kern="1200" err="1">
              <a:latin typeface="Calibri Light" panose="020F0302020204030204"/>
            </a:rPr>
            <a:t>en</a:t>
          </a:r>
          <a:r>
            <a:rPr lang="en-US" sz="1400" kern="1200">
              <a:latin typeface="Calibri Light" panose="020F0302020204030204"/>
            </a:rPr>
            <a:t> 2021</a:t>
          </a:r>
        </a:p>
      </dsp:txBody>
      <dsp:txXfrm>
        <a:off x="69666" y="139356"/>
        <a:ext cx="3480887" cy="1287775"/>
      </dsp:txXfrm>
    </dsp:sp>
    <dsp:sp modelId="{0C55D74E-4419-45EF-8725-04DCB0ADA399}">
      <dsp:nvSpPr>
        <dsp:cNvPr id="0" name=""/>
        <dsp:cNvSpPr/>
      </dsp:nvSpPr>
      <dsp:spPr>
        <a:xfrm>
          <a:off x="0" y="1537117"/>
          <a:ext cx="3620219" cy="14271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Calibri"/>
              <a:ea typeface="Calibri"/>
              <a:cs typeface="Calibri"/>
            </a:rPr>
            <a:t>2022 :</a:t>
          </a:r>
          <a:br>
            <a:rPr lang="en-US" sz="1400" kern="1200">
              <a:latin typeface="Calibri"/>
              <a:ea typeface="Calibri"/>
              <a:cs typeface="Calibri"/>
            </a:rPr>
          </a:br>
          <a:r>
            <a:rPr lang="en-US" sz="1400" kern="1200">
              <a:latin typeface="Calibri"/>
              <a:ea typeface="Calibri"/>
              <a:cs typeface="Calibri"/>
            </a:rPr>
            <a:t> </a:t>
          </a:r>
          <a:r>
            <a:rPr lang="en-US" sz="1400" kern="1200"/>
            <a:t>âge moyen </a:t>
          </a:r>
          <a:r>
            <a:rPr lang="en-US" sz="1400" kern="1200">
              <a:latin typeface="Calibri Light" panose="020F0302020204030204"/>
            </a:rPr>
            <a:t>32</a:t>
          </a:r>
          <a:r>
            <a:rPr lang="en-US" sz="1400" kern="1200"/>
            <a:t> ans</a:t>
          </a:r>
          <a:br>
            <a:rPr lang="en-US" sz="1400" kern="1200">
              <a:latin typeface="Calibri Light" panose="020F0302020204030204"/>
            </a:rPr>
          </a:br>
          <a:r>
            <a:rPr lang="en-US" sz="1400" kern="1200"/>
            <a:t> âge médian </a:t>
          </a:r>
          <a:r>
            <a:rPr lang="en-US" sz="1400" kern="1200">
              <a:latin typeface="Calibri Light" panose="020F0302020204030204"/>
            </a:rPr>
            <a:t>27</a:t>
          </a:r>
          <a:r>
            <a:rPr lang="en-US" sz="1400" kern="1200"/>
            <a:t> ans</a:t>
          </a:r>
          <a:br>
            <a:rPr lang="en-US" sz="1400" kern="1200">
              <a:latin typeface="Calibri"/>
              <a:ea typeface="Calibri"/>
              <a:cs typeface="Calibri"/>
            </a:rPr>
          </a:br>
          <a:r>
            <a:rPr lang="en-US" sz="1400" kern="1200">
              <a:latin typeface="Calibri"/>
              <a:ea typeface="Calibri"/>
              <a:cs typeface="Calibri"/>
            </a:rPr>
            <a:t>2021 : </a:t>
          </a:r>
          <a:br>
            <a:rPr lang="en-US" sz="1400" kern="1200">
              <a:latin typeface="Calibri"/>
              <a:ea typeface="Calibri"/>
              <a:cs typeface="Calibri"/>
            </a:rPr>
          </a:br>
          <a:r>
            <a:rPr lang="en-US" sz="1400" kern="1200" err="1">
              <a:latin typeface="Calibri"/>
              <a:ea typeface="Calibri"/>
              <a:cs typeface="Calibri"/>
            </a:rPr>
            <a:t>âge</a:t>
          </a:r>
          <a:r>
            <a:rPr lang="en-US" sz="1400" kern="1200">
              <a:latin typeface="Calibri"/>
              <a:ea typeface="Calibri"/>
              <a:cs typeface="Calibri"/>
            </a:rPr>
            <a:t> </a:t>
          </a:r>
          <a:r>
            <a:rPr lang="en-US" sz="1400" kern="1200" err="1">
              <a:latin typeface="Calibri"/>
              <a:ea typeface="Calibri"/>
              <a:cs typeface="Calibri"/>
            </a:rPr>
            <a:t>moyen</a:t>
          </a:r>
          <a:r>
            <a:rPr lang="en-US" sz="1400" kern="1200">
              <a:latin typeface="Calibri"/>
              <a:ea typeface="Calibri"/>
              <a:cs typeface="Calibri"/>
            </a:rPr>
            <a:t> 35 </a:t>
          </a:r>
          <a:r>
            <a:rPr lang="en-US" sz="1400" kern="1200" err="1">
              <a:latin typeface="Calibri"/>
              <a:ea typeface="Calibri"/>
              <a:cs typeface="Calibri"/>
            </a:rPr>
            <a:t>ans</a:t>
          </a:r>
          <a:br>
            <a:rPr lang="en-US" sz="1400" kern="1200">
              <a:latin typeface="Calibri"/>
              <a:ea typeface="Calibri"/>
              <a:cs typeface="Calibri"/>
            </a:rPr>
          </a:br>
          <a:r>
            <a:rPr lang="en-US" sz="1400" kern="1200">
              <a:latin typeface="Calibri"/>
              <a:ea typeface="Calibri"/>
              <a:cs typeface="Calibri"/>
            </a:rPr>
            <a:t> âge médian 29 ans</a:t>
          </a:r>
          <a:endParaRPr lang="en-US" sz="1400" kern="1200">
            <a:solidFill>
              <a:srgbClr val="010000"/>
            </a:solidFill>
            <a:latin typeface="Calibri"/>
            <a:ea typeface="Calibri"/>
            <a:cs typeface="Calibri"/>
          </a:endParaRPr>
        </a:p>
      </dsp:txBody>
      <dsp:txXfrm>
        <a:off x="69666" y="1606783"/>
        <a:ext cx="3480887" cy="1287775"/>
      </dsp:txXfrm>
    </dsp:sp>
    <dsp:sp modelId="{59FD04DE-5D7F-4E11-98BC-D2989DFF6190}">
      <dsp:nvSpPr>
        <dsp:cNvPr id="0" name=""/>
        <dsp:cNvSpPr/>
      </dsp:nvSpPr>
      <dsp:spPr>
        <a:xfrm>
          <a:off x="0" y="3004545"/>
          <a:ext cx="3620219" cy="14271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rgbClr val="010000"/>
              </a:solidFill>
              <a:latin typeface="Calibri"/>
              <a:ea typeface="Calibri"/>
              <a:cs typeface="Calibri"/>
            </a:rPr>
            <a:t>2022**</a:t>
          </a:r>
          <a:br>
            <a:rPr lang="en-US" sz="1400" kern="1200">
              <a:solidFill>
                <a:srgbClr val="010000"/>
              </a:solidFill>
              <a:latin typeface="Calibri"/>
              <a:ea typeface="Calibri"/>
              <a:cs typeface="Calibri"/>
            </a:rPr>
          </a:br>
          <a:r>
            <a:rPr lang="en-US" sz="1400" kern="1200">
              <a:solidFill>
                <a:srgbClr val="010000"/>
              </a:solidFill>
              <a:latin typeface="Calibri"/>
              <a:ea typeface="Calibri"/>
              <a:cs typeface="Calibri"/>
            </a:rPr>
            <a:t>BAFD : 60%</a:t>
          </a:r>
          <a:br>
            <a:rPr lang="en-US" sz="1400" kern="1200">
              <a:solidFill>
                <a:srgbClr val="010000"/>
              </a:solidFill>
              <a:latin typeface="Calibri"/>
              <a:ea typeface="Calibri"/>
              <a:cs typeface="Calibri"/>
            </a:rPr>
          </a:br>
          <a:r>
            <a:rPr lang="en-US" sz="1400" kern="1200">
              <a:latin typeface="Calibri"/>
              <a:ea typeface="Calibri"/>
              <a:cs typeface="Calibri"/>
            </a:rPr>
            <a:t>DSF</a:t>
          </a:r>
          <a:r>
            <a:rPr lang="en-US" sz="1400" kern="1200">
              <a:solidFill>
                <a:srgbClr val="010000"/>
              </a:solidFill>
              <a:latin typeface="Calibri"/>
              <a:ea typeface="Calibri"/>
              <a:cs typeface="Calibri"/>
            </a:rPr>
            <a:t> : 22%</a:t>
          </a:r>
          <a:br>
            <a:rPr lang="en-US" sz="1400" kern="1200">
              <a:solidFill>
                <a:srgbClr val="010000"/>
              </a:solidFill>
              <a:latin typeface="Calibri"/>
              <a:ea typeface="Calibri"/>
              <a:cs typeface="Calibri"/>
            </a:rPr>
          </a:br>
          <a:r>
            <a:rPr lang="en-US" sz="1400" kern="1200">
              <a:latin typeface="Calibri"/>
              <a:ea typeface="Calibri"/>
              <a:cs typeface="Calibri"/>
            </a:rPr>
            <a:t>Equivalence :</a:t>
          </a:r>
          <a:r>
            <a:rPr lang="en-US" sz="1400" kern="1200">
              <a:solidFill>
                <a:srgbClr val="010000"/>
              </a:solidFill>
              <a:latin typeface="Calibri"/>
              <a:ea typeface="Calibri"/>
              <a:cs typeface="Calibri"/>
            </a:rPr>
            <a:t> 18</a:t>
          </a:r>
          <a:r>
            <a:rPr lang="en-US" sz="1400" kern="1200">
              <a:solidFill>
                <a:srgbClr val="010000"/>
              </a:solidFill>
              <a:latin typeface="Calibri"/>
              <a:ea typeface="Calibri Light" panose="020F0302020204030204"/>
              <a:cs typeface="Calibri"/>
            </a:rPr>
            <a:t>%</a:t>
          </a:r>
          <a:endParaRPr lang="fr-FR" sz="1400" kern="1200">
            <a:solidFill>
              <a:srgbClr val="010000"/>
            </a:solidFill>
            <a:latin typeface="Calibri Light" panose="020F0302020204030204"/>
            <a:ea typeface="Calibri Light" panose="020F0302020204030204"/>
            <a:cs typeface="Calibri Light" panose="020F0302020204030204"/>
          </a:endParaRPr>
        </a:p>
      </dsp:txBody>
      <dsp:txXfrm>
        <a:off x="69666" y="3074211"/>
        <a:ext cx="3480887" cy="1287775"/>
      </dsp:txXfrm>
    </dsp:sp>
    <dsp:sp modelId="{7659167B-317D-440D-9F1B-42C4CFA08DA6}">
      <dsp:nvSpPr>
        <dsp:cNvPr id="0" name=""/>
        <dsp:cNvSpPr/>
      </dsp:nvSpPr>
      <dsp:spPr>
        <a:xfrm>
          <a:off x="0" y="4471973"/>
          <a:ext cx="3620219" cy="14271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Calibri"/>
              <a:ea typeface="Calibri"/>
              <a:cs typeface="Calibri"/>
            </a:rPr>
            <a:t>2022</a:t>
          </a:r>
          <a:r>
            <a:rPr lang="en-US" sz="1400" kern="1200">
              <a:solidFill>
                <a:srgbClr val="010000"/>
              </a:solidFill>
              <a:latin typeface="Calibri"/>
              <a:ea typeface="Calibri"/>
              <a:cs typeface="Calibri"/>
            </a:rPr>
            <a:t>**</a:t>
          </a:r>
          <a:br>
            <a:rPr lang="en-US" sz="1400" kern="1200">
              <a:solidFill>
                <a:srgbClr val="010000"/>
              </a:solidFill>
              <a:latin typeface="Calibri"/>
              <a:ea typeface="Calibri"/>
              <a:cs typeface="Calibri"/>
            </a:rPr>
          </a:br>
          <a:r>
            <a:rPr lang="en-US" sz="1400" kern="1200">
              <a:latin typeface="Calibri"/>
              <a:ea typeface="Calibri"/>
              <a:cs typeface="Calibri"/>
            </a:rPr>
            <a:t>Titulaire</a:t>
          </a:r>
          <a:r>
            <a:rPr lang="en-US" sz="1400" kern="1200">
              <a:solidFill>
                <a:srgbClr val="010000"/>
              </a:solidFill>
              <a:latin typeface="Calibri"/>
              <a:ea typeface="Calibri"/>
              <a:cs typeface="Calibri"/>
            </a:rPr>
            <a:t> : 48%</a:t>
          </a:r>
          <a:br>
            <a:rPr lang="en-US" sz="1400" kern="1200">
              <a:solidFill>
                <a:srgbClr val="010000"/>
              </a:solidFill>
              <a:latin typeface="Calibri"/>
              <a:ea typeface="Calibri"/>
              <a:cs typeface="Calibri"/>
            </a:rPr>
          </a:br>
          <a:r>
            <a:rPr lang="en-US" sz="1400" kern="1200">
              <a:latin typeface="Calibri"/>
              <a:ea typeface="Calibri"/>
              <a:cs typeface="Calibri"/>
            </a:rPr>
            <a:t>Stagiaire</a:t>
          </a:r>
          <a:r>
            <a:rPr lang="en-US" sz="1400" kern="1200">
              <a:solidFill>
                <a:srgbClr val="010000"/>
              </a:solidFill>
              <a:latin typeface="Calibri"/>
              <a:ea typeface="Calibri"/>
              <a:cs typeface="Calibri"/>
            </a:rPr>
            <a:t> : 43%</a:t>
          </a:r>
          <a:br>
            <a:rPr lang="en-US" sz="1400" kern="1200">
              <a:solidFill>
                <a:srgbClr val="010000"/>
              </a:solidFill>
              <a:latin typeface="Calibri"/>
              <a:ea typeface="Calibri"/>
              <a:cs typeface="Calibri"/>
            </a:rPr>
          </a:br>
          <a:r>
            <a:rPr lang="en-US" sz="1400" kern="1200">
              <a:latin typeface="Calibri"/>
              <a:ea typeface="Calibri"/>
              <a:cs typeface="Calibri"/>
            </a:rPr>
            <a:t>Titulaire stagiaire BAFD</a:t>
          </a:r>
          <a:r>
            <a:rPr lang="en-US" sz="1400" kern="1200">
              <a:solidFill>
                <a:srgbClr val="010000"/>
              </a:solidFill>
              <a:latin typeface="Calibri"/>
              <a:ea typeface="Calibri"/>
              <a:cs typeface="Calibri"/>
            </a:rPr>
            <a:t> : 8</a:t>
          </a:r>
          <a:r>
            <a:rPr lang="en-US" sz="1400" kern="1200">
              <a:latin typeface="Calibri"/>
              <a:ea typeface="Calibri"/>
              <a:cs typeface="Calibri"/>
            </a:rPr>
            <a:t>%</a:t>
          </a:r>
          <a:br>
            <a:rPr lang="en-US" sz="1400" kern="1200">
              <a:latin typeface="Calibri"/>
              <a:ea typeface="Calibri"/>
              <a:cs typeface="Calibri"/>
            </a:rPr>
          </a:br>
          <a:endParaRPr lang="fr-FR" sz="1400" kern="1200"/>
        </a:p>
      </dsp:txBody>
      <dsp:txXfrm>
        <a:off x="69666" y="4541639"/>
        <a:ext cx="3480887" cy="12877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4CF9C6-5469-455F-950A-0E77C418FE29}">
      <dsp:nvSpPr>
        <dsp:cNvPr id="0" name=""/>
        <dsp:cNvSpPr/>
      </dsp:nvSpPr>
      <dsp:spPr>
        <a:xfrm>
          <a:off x="0" y="28858"/>
          <a:ext cx="10895369" cy="767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31/10 remontée </a:t>
          </a:r>
          <a:r>
            <a:rPr lang="en-US" sz="3200" kern="1200">
              <a:latin typeface="Gill Sans MT" panose="020B0502020104020203"/>
            </a:rPr>
            <a:t>des</a:t>
          </a:r>
          <a:r>
            <a:rPr lang="en-US" sz="3200" kern="1200"/>
            <a:t> BP 2023 par structure au TR et CAFT</a:t>
          </a:r>
        </a:p>
      </dsp:txBody>
      <dsp:txXfrm>
        <a:off x="37467" y="66325"/>
        <a:ext cx="10820435" cy="692586"/>
      </dsp:txXfrm>
    </dsp:sp>
    <dsp:sp modelId="{21BFB722-59FE-4C91-943F-C99F9C1FDBE2}">
      <dsp:nvSpPr>
        <dsp:cNvPr id="0" name=""/>
        <dsp:cNvSpPr/>
      </dsp:nvSpPr>
      <dsp:spPr>
        <a:xfrm>
          <a:off x="0" y="888538"/>
          <a:ext cx="10895369" cy="767520"/>
        </a:xfrm>
        <a:prstGeom prst="roundRect">
          <a:avLst/>
        </a:prstGeom>
        <a:solidFill>
          <a:schemeClr val="accent2">
            <a:hueOff val="650134"/>
            <a:satOff val="-4244"/>
            <a:lumOff val="-27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Etude </a:t>
          </a:r>
          <a:r>
            <a:rPr lang="en-US" sz="3200" kern="1200" err="1"/>
            <a:t>en</a:t>
          </a:r>
          <a:r>
            <a:rPr lang="en-US" sz="3200" kern="1200"/>
            <a:t> </a:t>
          </a:r>
          <a:r>
            <a:rPr lang="en-US" sz="3200" kern="1200" err="1"/>
            <a:t>Equipe</a:t>
          </a:r>
          <a:r>
            <a:rPr lang="en-US" sz="3200" kern="1200"/>
            <a:t> </a:t>
          </a:r>
          <a:r>
            <a:rPr lang="en-US" sz="3200" kern="1200" err="1"/>
            <a:t>Nationale</a:t>
          </a:r>
          <a:r>
            <a:rPr lang="en-US" sz="3200" kern="1200"/>
            <a:t> </a:t>
          </a:r>
          <a:r>
            <a:rPr lang="en-US" sz="3200" kern="1200" err="1"/>
            <a:t>jusqu'au</a:t>
          </a:r>
          <a:r>
            <a:rPr lang="en-US" sz="3200" kern="1200"/>
            <a:t> 18 </a:t>
          </a:r>
          <a:r>
            <a:rPr lang="en-US" sz="3200" kern="1200" err="1"/>
            <a:t>novembre</a:t>
          </a:r>
          <a:r>
            <a:rPr lang="en-US" sz="3200" kern="1200"/>
            <a:t> 2022</a:t>
          </a:r>
        </a:p>
      </dsp:txBody>
      <dsp:txXfrm>
        <a:off x="37467" y="926005"/>
        <a:ext cx="10820435" cy="692586"/>
      </dsp:txXfrm>
    </dsp:sp>
    <dsp:sp modelId="{2324309F-BBF8-475F-98EC-F9A0D19C5946}">
      <dsp:nvSpPr>
        <dsp:cNvPr id="0" name=""/>
        <dsp:cNvSpPr/>
      </dsp:nvSpPr>
      <dsp:spPr>
        <a:xfrm>
          <a:off x="0" y="1748218"/>
          <a:ext cx="10895369" cy="767520"/>
        </a:xfrm>
        <a:prstGeom prst="roundRect">
          <a:avLst/>
        </a:prstGeom>
        <a:solidFill>
          <a:schemeClr val="accent2">
            <a:hueOff val="1300269"/>
            <a:satOff val="-8489"/>
            <a:lumOff val="-54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Analyse et </a:t>
          </a:r>
          <a:r>
            <a:rPr lang="en-US" sz="3200" kern="1200" err="1"/>
            <a:t>avis</a:t>
          </a:r>
          <a:r>
            <a:rPr lang="en-US" sz="3200" kern="1200"/>
            <a:t> CAF 19/20 </a:t>
          </a:r>
          <a:r>
            <a:rPr lang="en-US" sz="3200" kern="1200" err="1"/>
            <a:t>novembre</a:t>
          </a:r>
          <a:endParaRPr lang="en-US" sz="3200" kern="1200"/>
        </a:p>
      </dsp:txBody>
      <dsp:txXfrm>
        <a:off x="37467" y="1785685"/>
        <a:ext cx="10820435" cy="692586"/>
      </dsp:txXfrm>
    </dsp:sp>
    <dsp:sp modelId="{07D9BAF4-8BCE-49B1-B7BB-949A9E37BB31}">
      <dsp:nvSpPr>
        <dsp:cNvPr id="0" name=""/>
        <dsp:cNvSpPr/>
      </dsp:nvSpPr>
      <dsp:spPr>
        <a:xfrm>
          <a:off x="0" y="2607898"/>
          <a:ext cx="10895369" cy="767520"/>
        </a:xfrm>
        <a:prstGeom prst="roundRect">
          <a:avLst/>
        </a:prstGeom>
        <a:solidFill>
          <a:schemeClr val="accent2">
            <a:hueOff val="1950403"/>
            <a:satOff val="-12733"/>
            <a:lumOff val="-82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Validation CD BP 2023 V1 les 3/4 </a:t>
          </a:r>
          <a:r>
            <a:rPr lang="en-US" sz="3200" kern="1200" err="1"/>
            <a:t>décembre</a:t>
          </a:r>
          <a:endParaRPr lang="en-US" sz="3200" kern="1200"/>
        </a:p>
      </dsp:txBody>
      <dsp:txXfrm>
        <a:off x="37467" y="2645365"/>
        <a:ext cx="10820435" cy="6925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4CF9C6-5469-455F-950A-0E77C418FE29}">
      <dsp:nvSpPr>
        <dsp:cNvPr id="0" name=""/>
        <dsp:cNvSpPr/>
      </dsp:nvSpPr>
      <dsp:spPr>
        <a:xfrm>
          <a:off x="0" y="39883"/>
          <a:ext cx="10895369" cy="5036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Calibri Light" panose="020F0302020204030204"/>
            </a:rPr>
            <a:t>Avant le 30/09 : envoi de la </a:t>
          </a:r>
          <a:r>
            <a:rPr lang="en-US" sz="2100" kern="1200" err="1">
              <a:latin typeface="Calibri Light" panose="020F0302020204030204"/>
            </a:rPr>
            <a:t>demande</a:t>
          </a:r>
          <a:r>
            <a:rPr lang="en-US" sz="2100" kern="1200">
              <a:latin typeface="Calibri Light" panose="020F0302020204030204"/>
            </a:rPr>
            <a:t> au RH (</a:t>
          </a:r>
          <a:r>
            <a:rPr lang="en-US" sz="2100" kern="1200" err="1">
              <a:latin typeface="Calibri Light" panose="020F0302020204030204"/>
            </a:rPr>
            <a:t>ajustement</a:t>
          </a:r>
          <a:r>
            <a:rPr lang="en-US" sz="2100" kern="1200">
              <a:latin typeface="Calibri Light" panose="020F0302020204030204"/>
            </a:rPr>
            <a:t> MS)</a:t>
          </a:r>
          <a:endParaRPr lang="en-US" sz="2100" kern="1200"/>
        </a:p>
      </dsp:txBody>
      <dsp:txXfrm>
        <a:off x="24588" y="64471"/>
        <a:ext cx="10846193" cy="454509"/>
      </dsp:txXfrm>
    </dsp:sp>
    <dsp:sp modelId="{2A6E7BEA-7B2A-4578-A8DA-1F167F28BC9D}">
      <dsp:nvSpPr>
        <dsp:cNvPr id="0" name=""/>
        <dsp:cNvSpPr/>
      </dsp:nvSpPr>
      <dsp:spPr>
        <a:xfrm>
          <a:off x="0" y="604048"/>
          <a:ext cx="10895369" cy="503685"/>
        </a:xfrm>
        <a:prstGeom prst="roundRect">
          <a:avLst/>
        </a:prstGeom>
        <a:solidFill>
          <a:schemeClr val="accent2">
            <a:hueOff val="390081"/>
            <a:satOff val="-2547"/>
            <a:lumOff val="-16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Calibri Light" panose="020F0302020204030204"/>
            </a:rPr>
            <a:t>10/10 : retour projection MS</a:t>
          </a:r>
        </a:p>
      </dsp:txBody>
      <dsp:txXfrm>
        <a:off x="24588" y="628636"/>
        <a:ext cx="10846193" cy="454509"/>
      </dsp:txXfrm>
    </dsp:sp>
    <dsp:sp modelId="{7BF81E5E-AC22-4613-B06D-9212A6F98D0C}">
      <dsp:nvSpPr>
        <dsp:cNvPr id="0" name=""/>
        <dsp:cNvSpPr/>
      </dsp:nvSpPr>
      <dsp:spPr>
        <a:xfrm>
          <a:off x="0" y="1168213"/>
          <a:ext cx="10895369" cy="503685"/>
        </a:xfrm>
        <a:prstGeom prst="roundRect">
          <a:avLst/>
        </a:prstGeom>
        <a:solidFill>
          <a:schemeClr val="accent2">
            <a:hueOff val="780161"/>
            <a:satOff val="-5093"/>
            <a:lumOff val="-32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Calibri Light" panose="020F0302020204030204"/>
            </a:rPr>
            <a:t>31/10 : remonter BP</a:t>
          </a:r>
        </a:p>
      </dsp:txBody>
      <dsp:txXfrm>
        <a:off x="24588" y="1192801"/>
        <a:ext cx="10846193" cy="454509"/>
      </dsp:txXfrm>
    </dsp:sp>
    <dsp:sp modelId="{21BFB722-59FE-4C91-943F-C99F9C1FDBE2}">
      <dsp:nvSpPr>
        <dsp:cNvPr id="0" name=""/>
        <dsp:cNvSpPr/>
      </dsp:nvSpPr>
      <dsp:spPr>
        <a:xfrm>
          <a:off x="0" y="1732378"/>
          <a:ext cx="10895369" cy="503685"/>
        </a:xfrm>
        <a:prstGeom prst="roundRect">
          <a:avLst/>
        </a:prstGeom>
        <a:solidFill>
          <a:schemeClr val="accent2">
            <a:hueOff val="1170242"/>
            <a:satOff val="-7640"/>
            <a:lumOff val="-4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Etude en Equipe Nationale jusqu'au </a:t>
          </a:r>
          <a:r>
            <a:rPr lang="en-US" sz="2100" kern="1200">
              <a:latin typeface="Calibri Light" panose="020F0302020204030204"/>
            </a:rPr>
            <a:t>7</a:t>
          </a:r>
          <a:r>
            <a:rPr lang="en-US" sz="2100" kern="1200"/>
            <a:t> novembre 2022</a:t>
          </a:r>
        </a:p>
      </dsp:txBody>
      <dsp:txXfrm>
        <a:off x="24588" y="1756966"/>
        <a:ext cx="10846193" cy="454509"/>
      </dsp:txXfrm>
    </dsp:sp>
    <dsp:sp modelId="{2324309F-BBF8-475F-98EC-F9A0D19C5946}">
      <dsp:nvSpPr>
        <dsp:cNvPr id="0" name=""/>
        <dsp:cNvSpPr/>
      </dsp:nvSpPr>
      <dsp:spPr>
        <a:xfrm>
          <a:off x="0" y="2296543"/>
          <a:ext cx="10895369" cy="503685"/>
        </a:xfrm>
        <a:prstGeom prst="roundRect">
          <a:avLst/>
        </a:prstGeom>
        <a:solidFill>
          <a:schemeClr val="accent2">
            <a:hueOff val="1560322"/>
            <a:satOff val="-10186"/>
            <a:lumOff val="-65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Analyse et </a:t>
          </a:r>
          <a:r>
            <a:rPr lang="en-US" sz="2100" kern="1200" err="1"/>
            <a:t>avis</a:t>
          </a:r>
          <a:r>
            <a:rPr lang="en-US" sz="2100" kern="1200"/>
            <a:t> CAF 19/20 </a:t>
          </a:r>
          <a:r>
            <a:rPr lang="en-US" sz="2100" kern="1200" err="1"/>
            <a:t>novembre</a:t>
          </a:r>
          <a:endParaRPr lang="en-US" sz="2100" kern="1200"/>
        </a:p>
      </dsp:txBody>
      <dsp:txXfrm>
        <a:off x="24588" y="2321131"/>
        <a:ext cx="10846193" cy="454509"/>
      </dsp:txXfrm>
    </dsp:sp>
    <dsp:sp modelId="{07D9BAF4-8BCE-49B1-B7BB-949A9E37BB31}">
      <dsp:nvSpPr>
        <dsp:cNvPr id="0" name=""/>
        <dsp:cNvSpPr/>
      </dsp:nvSpPr>
      <dsp:spPr>
        <a:xfrm>
          <a:off x="0" y="2860708"/>
          <a:ext cx="10895369" cy="503685"/>
        </a:xfrm>
        <a:prstGeom prst="roundRect">
          <a:avLst/>
        </a:prstGeom>
        <a:solidFill>
          <a:schemeClr val="accent2">
            <a:hueOff val="1950403"/>
            <a:satOff val="-12733"/>
            <a:lumOff val="-82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Validation CD BP 2023 V1 les 3/4 </a:t>
          </a:r>
          <a:r>
            <a:rPr lang="en-US" sz="2100" kern="1200" err="1"/>
            <a:t>décembre</a:t>
          </a:r>
          <a:endParaRPr lang="en-US" sz="2100" kern="1200"/>
        </a:p>
      </dsp:txBody>
      <dsp:txXfrm>
        <a:off x="24588" y="2885296"/>
        <a:ext cx="10846193" cy="4545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2F0EA-B288-462C-851E-5C97AB282BD0}">
      <dsp:nvSpPr>
        <dsp:cNvPr id="0" name=""/>
        <dsp:cNvSpPr/>
      </dsp:nvSpPr>
      <dsp:spPr>
        <a:xfrm rot="10800000">
          <a:off x="3522175" y="0"/>
          <a:ext cx="6837164" cy="1566440"/>
        </a:xfrm>
        <a:prstGeom prst="nonIsoscelesTrapezoid">
          <a:avLst>
            <a:gd name="adj1" fmla="val 0"/>
            <a:gd name="adj2" fmla="val 74951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b="0" kern="1200">
              <a:latin typeface="Calibri"/>
              <a:cs typeface="Calibri"/>
            </a:rPr>
            <a:t>Une politique adultes dans le scoutisme/guidisme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b="0" kern="1200">
              <a:latin typeface="Calibri"/>
              <a:cs typeface="Calibri"/>
            </a:rPr>
            <a:t>Garantir Habilitation SF / BAFA-BAFD</a:t>
          </a:r>
          <a:endParaRPr lang="en-US" sz="1200" b="0" kern="1200">
            <a:latin typeface="Calibri"/>
            <a:cs typeface="Calibri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b="0" kern="1200">
              <a:latin typeface="Calibri"/>
              <a:cs typeface="Calibri"/>
            </a:rPr>
            <a:t>Plan national de formation ( Focus ASF,DSF,RUSF, For de For, For Resp de stage)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b="0" kern="1200">
              <a:latin typeface="Calibri"/>
              <a:cs typeface="Calibri"/>
            </a:rPr>
            <a:t>Organisation des visites de stages (démarche qualité - bilan- diagnostic)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b="0" kern="1200">
              <a:latin typeface="Calibri"/>
              <a:cs typeface="Calibri"/>
            </a:rPr>
            <a:t>Campagne de communication</a:t>
          </a:r>
        </a:p>
      </dsp:txBody>
      <dsp:txXfrm rot="10800000">
        <a:off x="4696234" y="0"/>
        <a:ext cx="5663105" cy="1566440"/>
      </dsp:txXfrm>
    </dsp:sp>
    <dsp:sp modelId="{C6190F68-6F98-4CB7-AAB3-7FEB1976B299}">
      <dsp:nvSpPr>
        <dsp:cNvPr id="0" name=""/>
        <dsp:cNvSpPr/>
      </dsp:nvSpPr>
      <dsp:spPr>
        <a:xfrm>
          <a:off x="2348117" y="0"/>
          <a:ext cx="2348117" cy="1566440"/>
        </a:xfrm>
        <a:prstGeom prst="trapezoid">
          <a:avLst>
            <a:gd name="adj" fmla="val 7495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b="0" kern="1200">
              <a:latin typeface="Calibri"/>
              <a:cs typeface="Calibri"/>
            </a:rPr>
            <a:t>Une formation de qualité</a:t>
          </a:r>
        </a:p>
      </dsp:txBody>
      <dsp:txXfrm>
        <a:off x="2348117" y="0"/>
        <a:ext cx="2348117" cy="1566440"/>
      </dsp:txXfrm>
    </dsp:sp>
    <dsp:sp modelId="{9621DD9F-A7D6-40B2-A658-41BF484E30DC}">
      <dsp:nvSpPr>
        <dsp:cNvPr id="0" name=""/>
        <dsp:cNvSpPr/>
      </dsp:nvSpPr>
      <dsp:spPr>
        <a:xfrm rot="10800000">
          <a:off x="4696234" y="1566440"/>
          <a:ext cx="5663105" cy="1566440"/>
        </a:xfrm>
        <a:prstGeom prst="nonIsoscelesTrapezoid">
          <a:avLst>
            <a:gd name="adj1" fmla="val 0"/>
            <a:gd name="adj2" fmla="val 74951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b="0" kern="1200">
              <a:latin typeface="Calibri"/>
              <a:cs typeface="Calibri"/>
            </a:rPr>
            <a:t>Une rêv'évolution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b="0" kern="1200">
              <a:latin typeface="Calibri"/>
              <a:cs typeface="Calibri"/>
            </a:rPr>
            <a:t>Rassemblements, Grand Bivouac, activités d'année, camps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b="0" kern="1200">
              <a:latin typeface="Calibri"/>
              <a:cs typeface="Calibri"/>
            </a:rPr>
            <a:t> Outils pédagogiques ( création outils progression Lutins et rééditions </a:t>
          </a:r>
          <a:r>
            <a:rPr lang="fr-FR" sz="1200" b="0" kern="1200" err="1">
              <a:latin typeface="Calibri"/>
              <a:cs typeface="Calibri"/>
            </a:rPr>
            <a:t>Eclés</a:t>
          </a:r>
          <a:r>
            <a:rPr lang="fr-FR" sz="1200" b="0" kern="1200">
              <a:latin typeface="Calibri"/>
              <a:cs typeface="Calibri"/>
            </a:rPr>
            <a:t> - Pistes + carnets d'équipages</a:t>
          </a:r>
          <a:endParaRPr lang="en-US" sz="1200" b="0" kern="1200">
            <a:latin typeface="Calibri"/>
            <a:cs typeface="Calibri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b="0" kern="1200">
              <a:latin typeface="Calibri"/>
              <a:cs typeface="Calibri"/>
            </a:rPr>
            <a:t>WE national pédagogique 24 &amp; 25 janvier</a:t>
          </a:r>
          <a:endParaRPr lang="en-US" sz="1200" b="0" kern="1200">
            <a:latin typeface="Calibri"/>
            <a:cs typeface="Calibri"/>
          </a:endParaRPr>
        </a:p>
      </dsp:txBody>
      <dsp:txXfrm rot="10800000">
        <a:off x="5870292" y="1566440"/>
        <a:ext cx="4489047" cy="1566440"/>
      </dsp:txXfrm>
    </dsp:sp>
    <dsp:sp modelId="{8DA7A1C8-83FD-40E8-B873-50C7F78C01AF}">
      <dsp:nvSpPr>
        <dsp:cNvPr id="0" name=""/>
        <dsp:cNvSpPr/>
      </dsp:nvSpPr>
      <dsp:spPr>
        <a:xfrm>
          <a:off x="1174058" y="1566440"/>
          <a:ext cx="4696234" cy="1566440"/>
        </a:xfrm>
        <a:prstGeom prst="trapezoid">
          <a:avLst>
            <a:gd name="adj" fmla="val 7495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b="0" kern="1200">
              <a:latin typeface="Calibri"/>
              <a:cs typeface="Calibri"/>
            </a:rPr>
            <a:t> Pédagogies actives &amp; innovation</a:t>
          </a:r>
        </a:p>
      </dsp:txBody>
      <dsp:txXfrm>
        <a:off x="1995899" y="1566440"/>
        <a:ext cx="3052552" cy="1566440"/>
      </dsp:txXfrm>
    </dsp:sp>
    <dsp:sp modelId="{2F33CB67-B5A4-4CF3-9E88-9246EAE1A76B}">
      <dsp:nvSpPr>
        <dsp:cNvPr id="0" name=""/>
        <dsp:cNvSpPr/>
      </dsp:nvSpPr>
      <dsp:spPr>
        <a:xfrm rot="10800000">
          <a:off x="5870292" y="3132880"/>
          <a:ext cx="4489047" cy="1566440"/>
        </a:xfrm>
        <a:prstGeom prst="nonIsoscelesTrapezoid">
          <a:avLst>
            <a:gd name="adj1" fmla="val 0"/>
            <a:gd name="adj2" fmla="val 74951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b="0" kern="1200">
              <a:solidFill>
                <a:srgbClr val="000000"/>
              </a:solidFill>
              <a:latin typeface="Calibri"/>
              <a:cs typeface="Calibri"/>
            </a:rPr>
            <a:t> L'engagement "international"</a:t>
          </a:r>
          <a:r>
            <a:rPr lang="fr-FR" sz="1200" b="0" kern="1200">
              <a:latin typeface="Calibri"/>
              <a:cs typeface="Calibri"/>
            </a:rPr>
            <a:t> - partenariats et camps ( départ et accueil)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b="0" kern="1200">
              <a:solidFill>
                <a:srgbClr val="000000"/>
              </a:solidFill>
              <a:latin typeface="Calibri"/>
              <a:cs typeface="Calibri"/>
            </a:rPr>
            <a:t>Mise en place plan de lutte contre les violences ( dont VSS)</a:t>
          </a:r>
          <a:endParaRPr lang="en-US" sz="1200" b="0" kern="1200">
            <a:latin typeface="Calibri"/>
            <a:cs typeface="Calibri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b="0" kern="1200">
              <a:solidFill>
                <a:srgbClr val="000000"/>
              </a:solidFill>
              <a:latin typeface="Calibri"/>
              <a:cs typeface="Calibri"/>
            </a:rPr>
            <a:t>Renforcement des démarches d'inclusions ( sociale, handicap,…)</a:t>
          </a:r>
          <a:endParaRPr lang="fr-FR" sz="1200" b="0" kern="1200">
            <a:latin typeface="Calibri"/>
            <a:cs typeface="Calibri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b="0" kern="1200">
              <a:latin typeface="Calibri"/>
              <a:cs typeface="Calibri"/>
            </a:rPr>
            <a:t>Vivre la Laïcité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b="0" kern="1200">
              <a:latin typeface="Calibri"/>
              <a:cs typeface="Calibri"/>
            </a:rPr>
            <a:t>Impulser le développement territorial et local</a:t>
          </a:r>
        </a:p>
      </dsp:txBody>
      <dsp:txXfrm rot="10800000">
        <a:off x="7044351" y="3132880"/>
        <a:ext cx="3314988" cy="1566440"/>
      </dsp:txXfrm>
    </dsp:sp>
    <dsp:sp modelId="{76E0BF15-F3E2-49EF-8F06-0A8CF4512E4E}">
      <dsp:nvSpPr>
        <dsp:cNvPr id="0" name=""/>
        <dsp:cNvSpPr/>
      </dsp:nvSpPr>
      <dsp:spPr>
        <a:xfrm>
          <a:off x="0" y="3132880"/>
          <a:ext cx="7044351" cy="1566440"/>
        </a:xfrm>
        <a:prstGeom prst="trapezoid">
          <a:avLst>
            <a:gd name="adj" fmla="val 7495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b="0" kern="1200">
              <a:latin typeface="Calibri"/>
              <a:cs typeface="Calibri"/>
            </a:rPr>
            <a:t>Un travail de fond</a:t>
          </a:r>
        </a:p>
      </dsp:txBody>
      <dsp:txXfrm>
        <a:off x="1232761" y="3132880"/>
        <a:ext cx="4578828" cy="1566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65960-7E08-4007-A192-FD5D1BB2CE35}" type="datetimeFigureOut">
              <a:t>10/8/2022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F5E6F-CF82-4145-AB18-355C4AA5E29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26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27528  en 2021 - Stabilisation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8D90C-A9C0-41F8-975A-08C362D5DE57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536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89CE0-996E-4EF6-8DD8-D0462D462710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4092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89CE0-996E-4EF6-8DD8-D0462D462710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8030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Réduction</a:t>
            </a:r>
            <a:r>
              <a:rPr lang="en-US">
                <a:cs typeface="Calibri"/>
              </a:rPr>
              <a:t> du volume Vacances du Coeur </a:t>
            </a:r>
            <a:r>
              <a:rPr lang="en-US" err="1">
                <a:cs typeface="Calibri"/>
              </a:rPr>
              <a:t>partenaire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historique</a:t>
            </a:r>
            <a:r>
              <a:rPr lang="en-US">
                <a:cs typeface="Calibri"/>
              </a:rPr>
              <a:t>. </a:t>
            </a:r>
            <a:r>
              <a:rPr lang="en-US" err="1"/>
              <a:t>Séjours</a:t>
            </a:r>
            <a:r>
              <a:rPr lang="en-US"/>
              <a:t> </a:t>
            </a:r>
            <a:r>
              <a:rPr lang="en-US" err="1"/>
              <a:t>encadrés</a:t>
            </a:r>
            <a:r>
              <a:rPr lang="en-US"/>
              <a:t> par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équipe</a:t>
            </a:r>
            <a:r>
              <a:rPr lang="en-US"/>
              <a:t> de 6 </a:t>
            </a:r>
            <a:r>
              <a:rPr lang="en-US" err="1"/>
              <a:t>directeurs</a:t>
            </a:r>
            <a:r>
              <a:rPr lang="en-US"/>
              <a:t> et adjoints et 38 animateurs </a:t>
            </a:r>
            <a:r>
              <a:rPr lang="en-US" err="1"/>
              <a:t>recrutés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 CEE. </a:t>
            </a:r>
            <a:r>
              <a:rPr lang="en-US">
                <a:cs typeface="Calibri"/>
              </a:rPr>
              <a:t>A priori </a:t>
            </a:r>
            <a:r>
              <a:rPr lang="en-US" err="1">
                <a:cs typeface="Calibri"/>
              </a:rPr>
              <a:t>une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stabilisation</a:t>
            </a:r>
            <a:r>
              <a:rPr lang="en-US">
                <a:cs typeface="Calibri"/>
              </a:rPr>
              <a:t> des </a:t>
            </a:r>
            <a:r>
              <a:rPr lang="en-US" err="1">
                <a:cs typeface="Calibri"/>
              </a:rPr>
              <a:t>journées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réalisées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durant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l'été</a:t>
            </a:r>
            <a:r>
              <a:rPr lang="en-US">
                <a:cs typeface="Calibri"/>
              </a:rPr>
              <a:t>. Un </a:t>
            </a:r>
            <a:r>
              <a:rPr lang="en-US" err="1">
                <a:cs typeface="Calibri"/>
              </a:rPr>
              <a:t>remplissage</a:t>
            </a:r>
            <a:r>
              <a:rPr lang="en-US">
                <a:cs typeface="Calibri"/>
              </a:rPr>
              <a:t> satisfaisant pour les périodes de la Toussaint et de Noel.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89CE0-996E-4EF6-8DD8-D0462D462710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149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>
                <a:cs typeface="Calibri"/>
              </a:rPr>
              <a:t>Pas de souci de recrutement des équipes, réception EEDF CCFI 120 jeunes accueillis, </a:t>
            </a:r>
          </a:p>
          <a:p>
            <a:r>
              <a:rPr lang="fr-FR">
                <a:cs typeface="Calibri"/>
              </a:rPr>
              <a:t>lien renforcé avec les élus locaux + </a:t>
            </a:r>
            <a:r>
              <a:rPr lang="fr-FR"/>
              <a:t>ALSH commune de Buysscheure, Ochtezeele et Wemaers-Cappel). Moyens humains bénévoles, saisonniers et permanents. Une DIG. Une base rangée le 26 août. Rénover le bloc extérieur de douches. Difficultés de perception de la plus value de l'outil </a:t>
            </a:r>
            <a:r>
              <a:rPr lang="fr-FR" err="1"/>
              <a:t>roads</a:t>
            </a:r>
            <a:r>
              <a:rPr lang="fr-FR"/>
              <a:t>.</a:t>
            </a:r>
          </a:p>
          <a:p>
            <a:r>
              <a:rPr lang="fr-FR">
                <a:cs typeface="Calibri"/>
              </a:rPr>
              <a:t>Pas de présence des forces locales de responsable dans les équipes d'animation estivales.</a:t>
            </a:r>
          </a:p>
          <a:p>
            <a:r>
              <a:rPr lang="fr-FR">
                <a:cs typeface="Calibri"/>
              </a:rPr>
              <a:t>  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89CE0-996E-4EF6-8DD8-D0462D462710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5843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89CE0-996E-4EF6-8DD8-D0462D462710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1531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89CE0-996E-4EF6-8DD8-D0462D462710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743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37672" y="3537530"/>
            <a:ext cx="9144000" cy="1173161"/>
          </a:xfrm>
        </p:spPr>
        <p:txBody>
          <a:bodyPr anchor="b"/>
          <a:lstStyle>
            <a:lvl1pPr algn="ctr">
              <a:defRPr sz="6000">
                <a:solidFill>
                  <a:srgbClr val="F6A800"/>
                </a:solidFill>
                <a:latin typeface="DK Lemon Yellow Sun" panose="02000000000000000000" pitchFamily="50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7" name="Image 3" descr="Imag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2721" y="363981"/>
            <a:ext cx="2394197" cy="252353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 2" descr="Imag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7672" y="5059155"/>
            <a:ext cx="9400216" cy="14797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33977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904154"/>
            <a:ext cx="10515600" cy="482239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ista Slab OT Book" panose="0206050403020406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83" r="231" b="5612"/>
          <a:stretch/>
        </p:blipFill>
        <p:spPr>
          <a:xfrm>
            <a:off x="0" y="6040577"/>
            <a:ext cx="12192000" cy="81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54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5400">
                <a:latin typeface="DK Lemon Yellow Sun" panose="02000000000000000000" pitchFamily="50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Vista Slab OT Bold" panose="0206080403020406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50780"/>
          </a:xfrm>
        </p:spPr>
        <p:txBody>
          <a:bodyPr/>
          <a:lstStyle>
            <a:lvl1pPr>
              <a:defRPr>
                <a:latin typeface="Vista Slab OT Book" panose="02060504030204060204" pitchFamily="18" charset="0"/>
              </a:defRPr>
            </a:lvl1pPr>
            <a:lvl2pPr>
              <a:defRPr>
                <a:latin typeface="Vista Slab OT Book" panose="02060504030204060204" pitchFamily="18" charset="0"/>
              </a:defRPr>
            </a:lvl2pPr>
            <a:lvl3pPr>
              <a:defRPr>
                <a:latin typeface="Vista Slab OT Book" panose="02060504030204060204" pitchFamily="18" charset="0"/>
              </a:defRPr>
            </a:lvl3pPr>
            <a:lvl4pPr>
              <a:defRPr>
                <a:latin typeface="Vista Slab OT Book" panose="02060504030204060204" pitchFamily="18" charset="0"/>
              </a:defRPr>
            </a:lvl4pPr>
            <a:lvl5pPr>
              <a:defRPr>
                <a:latin typeface="Vista Slab OT Book" panose="02060504030204060204" pitchFamily="18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Vista Slab OT Bold" panose="0206080403020406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50780"/>
          </a:xfrm>
        </p:spPr>
        <p:txBody>
          <a:bodyPr/>
          <a:lstStyle>
            <a:lvl1pPr>
              <a:defRPr>
                <a:latin typeface="Vista Slab OT Book" panose="02060504030204060204" pitchFamily="18" charset="0"/>
              </a:defRPr>
            </a:lvl1pPr>
            <a:lvl2pPr>
              <a:defRPr>
                <a:latin typeface="Vista Slab OT Book" panose="02060504030204060204" pitchFamily="18" charset="0"/>
              </a:defRPr>
            </a:lvl2pPr>
            <a:lvl3pPr>
              <a:defRPr>
                <a:latin typeface="Vista Slab OT Book" panose="02060504030204060204" pitchFamily="18" charset="0"/>
              </a:defRPr>
            </a:lvl3pPr>
            <a:lvl4pPr>
              <a:defRPr>
                <a:latin typeface="Vista Slab OT Book" panose="02060504030204060204" pitchFamily="18" charset="0"/>
              </a:defRPr>
            </a:lvl4pPr>
            <a:lvl5pPr>
              <a:defRPr>
                <a:latin typeface="Vista Slab OT Book" panose="02060504030204060204" pitchFamily="18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83" r="231" b="5612"/>
          <a:stretch/>
        </p:blipFill>
        <p:spPr>
          <a:xfrm>
            <a:off x="0" y="6040577"/>
            <a:ext cx="12192000" cy="81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50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DK Lemon Yellow Sun" panose="02000000000000000000" pitchFamily="50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Vista Slab OT Book" panose="02060504030204060204" pitchFamily="18" charset="0"/>
              </a:defRPr>
            </a:lvl1pPr>
            <a:lvl2pPr>
              <a:defRPr sz="2800">
                <a:latin typeface="Vista Slab OT Book" panose="02060504030204060204" pitchFamily="18" charset="0"/>
              </a:defRPr>
            </a:lvl2pPr>
            <a:lvl3pPr>
              <a:defRPr sz="2400">
                <a:latin typeface="Vista Slab OT Book" panose="02060504030204060204" pitchFamily="18" charset="0"/>
              </a:defRPr>
            </a:lvl3pPr>
            <a:lvl4pPr>
              <a:defRPr sz="2000">
                <a:latin typeface="Vista Slab OT Book" panose="02060504030204060204" pitchFamily="18" charset="0"/>
              </a:defRPr>
            </a:lvl4pPr>
            <a:lvl5pPr>
              <a:defRPr sz="2000">
                <a:latin typeface="Vista Slab OT Book" panose="020605040302040602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Vista Slab OT Book" panose="020605040302040602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83" r="231" b="5612"/>
          <a:stretch/>
        </p:blipFill>
        <p:spPr>
          <a:xfrm>
            <a:off x="0" y="6040577"/>
            <a:ext cx="12192000" cy="81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04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83" r="231" b="5612"/>
          <a:stretch/>
        </p:blipFill>
        <p:spPr>
          <a:xfrm>
            <a:off x="0" y="6040577"/>
            <a:ext cx="12192000" cy="81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62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122593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83" r="231" b="5612"/>
          <a:stretch/>
        </p:blipFill>
        <p:spPr>
          <a:xfrm>
            <a:off x="0" y="6040577"/>
            <a:ext cx="12192000" cy="81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67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55384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555384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83" r="231" b="5612"/>
          <a:stretch/>
        </p:blipFill>
        <p:spPr>
          <a:xfrm>
            <a:off x="0" y="6040577"/>
            <a:ext cx="12192000" cy="81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80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37672" y="3537530"/>
            <a:ext cx="9144000" cy="1173161"/>
          </a:xfrm>
        </p:spPr>
        <p:txBody>
          <a:bodyPr anchor="b"/>
          <a:lstStyle>
            <a:lvl1pPr algn="ctr">
              <a:defRPr sz="6000">
                <a:solidFill>
                  <a:srgbClr val="F6A800"/>
                </a:solidFill>
                <a:latin typeface="DK Lemon Yellow Sun" panose="02000000000000000000" pitchFamily="50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7" name="Image 3" descr="Imag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2721" y="363981"/>
            <a:ext cx="2394197" cy="252353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 2" descr="Imag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7672" y="5059155"/>
            <a:ext cx="9400216" cy="14797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33977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7BF0D"/>
                </a:solidFill>
                <a:latin typeface="DK Lemon Yellow Sun" panose="02000000000000000000" pitchFamily="50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ista Slab OT Book" panose="02060504030204060204" pitchFamily="18" charset="0"/>
              </a:defRPr>
            </a:lvl1pPr>
            <a:lvl2pPr>
              <a:defRPr>
                <a:latin typeface="Vista Slab OT Book" panose="02060504030204060204" pitchFamily="18" charset="0"/>
              </a:defRPr>
            </a:lvl2pPr>
            <a:lvl3pPr>
              <a:defRPr>
                <a:latin typeface="Vista Slab OT Book" panose="02060504030204060204" pitchFamily="18" charset="0"/>
              </a:defRPr>
            </a:lvl3pPr>
            <a:lvl4pPr>
              <a:defRPr>
                <a:latin typeface="Vista Slab OT Book" panose="02060504030204060204" pitchFamily="18" charset="0"/>
              </a:defRPr>
            </a:lvl4pPr>
            <a:lvl5pPr>
              <a:defRPr>
                <a:latin typeface="Vista Slab OT Book" panose="02060504030204060204" pitchFamily="18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83" r="231" b="5612"/>
          <a:stretch/>
        </p:blipFill>
        <p:spPr>
          <a:xfrm>
            <a:off x="0" y="6040577"/>
            <a:ext cx="12192000" cy="81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761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2022765"/>
            <a:ext cx="10515600" cy="1708447"/>
          </a:xfrm>
        </p:spPr>
        <p:txBody>
          <a:bodyPr anchor="b"/>
          <a:lstStyle>
            <a:lvl1pPr>
              <a:defRPr sz="6000">
                <a:latin typeface="DK Lemon Yellow Sun" panose="02000000000000000000" pitchFamily="50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382284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ista Slab OT Book" panose="0206050403020406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83" r="231" b="5612"/>
          <a:stretch/>
        </p:blipFill>
        <p:spPr>
          <a:xfrm>
            <a:off x="0" y="6040577"/>
            <a:ext cx="12192000" cy="81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99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K Lemon Yellow Sun" panose="02000000000000000000" pitchFamily="50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0"/>
          </p:nvPr>
        </p:nvSpPr>
        <p:spPr>
          <a:xfrm>
            <a:off x="1219200" y="2225675"/>
            <a:ext cx="10002838" cy="33988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83" r="231" b="5612"/>
          <a:stretch/>
        </p:blipFill>
        <p:spPr>
          <a:xfrm>
            <a:off x="0" y="6040577"/>
            <a:ext cx="12192000" cy="81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09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7BF0D"/>
                </a:solidFill>
                <a:latin typeface="DK Lemon Yellow Sun" panose="02000000000000000000" pitchFamily="50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ista Slab OT Book" panose="02060504030204060204" pitchFamily="18" charset="0"/>
              </a:defRPr>
            </a:lvl1pPr>
            <a:lvl2pPr>
              <a:defRPr>
                <a:latin typeface="Vista Slab OT Book" panose="02060504030204060204" pitchFamily="18" charset="0"/>
              </a:defRPr>
            </a:lvl2pPr>
            <a:lvl3pPr>
              <a:defRPr>
                <a:latin typeface="Vista Slab OT Book" panose="02060504030204060204" pitchFamily="18" charset="0"/>
              </a:defRPr>
            </a:lvl3pPr>
            <a:lvl4pPr>
              <a:defRPr>
                <a:latin typeface="Vista Slab OT Book" panose="02060504030204060204" pitchFamily="18" charset="0"/>
              </a:defRPr>
            </a:lvl4pPr>
            <a:lvl5pPr>
              <a:defRPr>
                <a:latin typeface="Vista Slab OT Book" panose="02060504030204060204" pitchFamily="18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83" r="231" b="5612"/>
          <a:stretch/>
        </p:blipFill>
        <p:spPr>
          <a:xfrm>
            <a:off x="0" y="6040577"/>
            <a:ext cx="12192000" cy="81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76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K Lemon Yellow Sun" panose="02000000000000000000" pitchFamily="50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7" name="Espace réservé du graphique 6"/>
          <p:cNvSpPr>
            <a:spLocks noGrp="1"/>
          </p:cNvSpPr>
          <p:nvPr>
            <p:ph type="chart" sz="quarter" idx="13"/>
          </p:nvPr>
        </p:nvSpPr>
        <p:spPr>
          <a:xfrm>
            <a:off x="838200" y="2005013"/>
            <a:ext cx="10515600" cy="3979862"/>
          </a:xfr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83" r="231" b="5612"/>
          <a:stretch/>
        </p:blipFill>
        <p:spPr>
          <a:xfrm>
            <a:off x="0" y="6040577"/>
            <a:ext cx="12192000" cy="81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6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83" r="231" b="5612"/>
          <a:stretch/>
        </p:blipFill>
        <p:spPr>
          <a:xfrm>
            <a:off x="0" y="6040577"/>
            <a:ext cx="12192000" cy="812798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3268518" y="2212398"/>
            <a:ext cx="5654963" cy="1325563"/>
          </a:xfrm>
        </p:spPr>
        <p:txBody>
          <a:bodyPr/>
          <a:lstStyle>
            <a:lvl1pPr algn="ctr">
              <a:defRPr>
                <a:latin typeface="DK Lemon Yellow Sun" panose="02000000000000000000" pitchFamily="50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68" y="2788781"/>
            <a:ext cx="1801372" cy="33832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99459" y="2706014"/>
            <a:ext cx="1801372" cy="3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92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904154"/>
            <a:ext cx="10515600" cy="482239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ista Slab OT Book" panose="0206050403020406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83" r="231" b="5612"/>
          <a:stretch/>
        </p:blipFill>
        <p:spPr>
          <a:xfrm>
            <a:off x="0" y="6040577"/>
            <a:ext cx="12192000" cy="81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543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5400">
                <a:latin typeface="DK Lemon Yellow Sun" panose="02000000000000000000" pitchFamily="50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Vista Slab OT Bold" panose="0206080403020406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50780"/>
          </a:xfrm>
        </p:spPr>
        <p:txBody>
          <a:bodyPr/>
          <a:lstStyle>
            <a:lvl1pPr>
              <a:defRPr>
                <a:latin typeface="Vista Slab OT Book" panose="02060504030204060204" pitchFamily="18" charset="0"/>
              </a:defRPr>
            </a:lvl1pPr>
            <a:lvl2pPr>
              <a:defRPr>
                <a:latin typeface="Vista Slab OT Book" panose="02060504030204060204" pitchFamily="18" charset="0"/>
              </a:defRPr>
            </a:lvl2pPr>
            <a:lvl3pPr>
              <a:defRPr>
                <a:latin typeface="Vista Slab OT Book" panose="02060504030204060204" pitchFamily="18" charset="0"/>
              </a:defRPr>
            </a:lvl3pPr>
            <a:lvl4pPr>
              <a:defRPr>
                <a:latin typeface="Vista Slab OT Book" panose="02060504030204060204" pitchFamily="18" charset="0"/>
              </a:defRPr>
            </a:lvl4pPr>
            <a:lvl5pPr>
              <a:defRPr>
                <a:latin typeface="Vista Slab OT Book" panose="02060504030204060204" pitchFamily="18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Vista Slab OT Bold" panose="0206080403020406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50780"/>
          </a:xfrm>
        </p:spPr>
        <p:txBody>
          <a:bodyPr/>
          <a:lstStyle>
            <a:lvl1pPr>
              <a:defRPr>
                <a:latin typeface="Vista Slab OT Book" panose="02060504030204060204" pitchFamily="18" charset="0"/>
              </a:defRPr>
            </a:lvl1pPr>
            <a:lvl2pPr>
              <a:defRPr>
                <a:latin typeface="Vista Slab OT Book" panose="02060504030204060204" pitchFamily="18" charset="0"/>
              </a:defRPr>
            </a:lvl2pPr>
            <a:lvl3pPr>
              <a:defRPr>
                <a:latin typeface="Vista Slab OT Book" panose="02060504030204060204" pitchFamily="18" charset="0"/>
              </a:defRPr>
            </a:lvl3pPr>
            <a:lvl4pPr>
              <a:defRPr>
                <a:latin typeface="Vista Slab OT Book" panose="02060504030204060204" pitchFamily="18" charset="0"/>
              </a:defRPr>
            </a:lvl4pPr>
            <a:lvl5pPr>
              <a:defRPr>
                <a:latin typeface="Vista Slab OT Book" panose="02060504030204060204" pitchFamily="18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83" r="231" b="5612"/>
          <a:stretch/>
        </p:blipFill>
        <p:spPr>
          <a:xfrm>
            <a:off x="0" y="6040577"/>
            <a:ext cx="12192000" cy="81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500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DK Lemon Yellow Sun" panose="02000000000000000000" pitchFamily="50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Vista Slab OT Book" panose="02060504030204060204" pitchFamily="18" charset="0"/>
              </a:defRPr>
            </a:lvl1pPr>
            <a:lvl2pPr>
              <a:defRPr sz="2800">
                <a:latin typeface="Vista Slab OT Book" panose="02060504030204060204" pitchFamily="18" charset="0"/>
              </a:defRPr>
            </a:lvl2pPr>
            <a:lvl3pPr>
              <a:defRPr sz="2400">
                <a:latin typeface="Vista Slab OT Book" panose="02060504030204060204" pitchFamily="18" charset="0"/>
              </a:defRPr>
            </a:lvl3pPr>
            <a:lvl4pPr>
              <a:defRPr sz="2000">
                <a:latin typeface="Vista Slab OT Book" panose="02060504030204060204" pitchFamily="18" charset="0"/>
              </a:defRPr>
            </a:lvl4pPr>
            <a:lvl5pPr>
              <a:defRPr sz="2000">
                <a:latin typeface="Vista Slab OT Book" panose="020605040302040602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Vista Slab OT Book" panose="020605040302040602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83" r="231" b="5612"/>
          <a:stretch/>
        </p:blipFill>
        <p:spPr>
          <a:xfrm>
            <a:off x="0" y="6040577"/>
            <a:ext cx="12192000" cy="81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04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83" r="231" b="5612"/>
          <a:stretch/>
        </p:blipFill>
        <p:spPr>
          <a:xfrm>
            <a:off x="0" y="6040577"/>
            <a:ext cx="12192000" cy="81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629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122593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83" r="231" b="5612"/>
          <a:stretch/>
        </p:blipFill>
        <p:spPr>
          <a:xfrm>
            <a:off x="0" y="6040577"/>
            <a:ext cx="12192000" cy="81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67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55384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555384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83" r="231" b="5612"/>
          <a:stretch/>
        </p:blipFill>
        <p:spPr>
          <a:xfrm>
            <a:off x="0" y="6040577"/>
            <a:ext cx="12192000" cy="81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80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5E43-2960-4A97-9FC4-92D54460FB68}" type="datetimeFigureOut">
              <a:rPr lang="fr-FR" smtClean="0"/>
              <a:t>08/10/2022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BD730-95B4-4F5E-9738-3FEF3039218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45434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6C8765-5AE8-49C0-833B-7944BDD6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0EBAF0F-ACA9-46ED-BC34-650DD4693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F6DA-00BE-4D23-A220-37F25AE033DC}" type="datetimeFigureOut">
              <a:rPr lang="fr-FR" smtClean="0"/>
              <a:t>08/10/2022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B91DDB2-9554-47A2-B5C0-80F052741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91E1E7A-ADE0-4858-914D-8A5AB5E9B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EF0B-3C4D-4263-9160-81568C5A43C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598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  <a:latin typeface="DK Lemon Yellow Sun" panose="02000000000000000000" pitchFamily="50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ista Slab OT Book" panose="02060504030204060204" pitchFamily="18" charset="0"/>
              </a:defRPr>
            </a:lvl1pPr>
            <a:lvl2pPr>
              <a:defRPr>
                <a:latin typeface="Vista Slab OT Book" panose="02060504030204060204" pitchFamily="18" charset="0"/>
              </a:defRPr>
            </a:lvl2pPr>
            <a:lvl3pPr>
              <a:defRPr>
                <a:latin typeface="Vista Slab OT Book" panose="02060504030204060204" pitchFamily="18" charset="0"/>
              </a:defRPr>
            </a:lvl3pPr>
            <a:lvl4pPr>
              <a:defRPr>
                <a:latin typeface="Vista Slab OT Book" panose="02060504030204060204" pitchFamily="18" charset="0"/>
              </a:defRPr>
            </a:lvl4pPr>
            <a:lvl5pPr>
              <a:defRPr>
                <a:latin typeface="Vista Slab OT Book" panose="02060504030204060204" pitchFamily="18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386963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08/10/2022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08/10/2022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08/10/2022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08/10/2022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08/10/2022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08/10/2022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08/10/2022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08/10/2022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08/10/2022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08/10/2022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2022765"/>
            <a:ext cx="10515600" cy="1708447"/>
          </a:xfrm>
        </p:spPr>
        <p:txBody>
          <a:bodyPr anchor="b"/>
          <a:lstStyle>
            <a:lvl1pPr>
              <a:defRPr sz="6000">
                <a:latin typeface="DK Lemon Yellow Sun" panose="02000000000000000000" pitchFamily="50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382284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ista Slab OT Book" panose="0206050403020406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83" r="231" b="5612"/>
          <a:stretch/>
        </p:blipFill>
        <p:spPr>
          <a:xfrm>
            <a:off x="0" y="6040577"/>
            <a:ext cx="12192000" cy="81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996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08/10/2022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K Lemon Yellow Sun" panose="02000000000000000000" pitchFamily="50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0"/>
          </p:nvPr>
        </p:nvSpPr>
        <p:spPr>
          <a:xfrm>
            <a:off x="1219200" y="2225675"/>
            <a:ext cx="10002838" cy="33988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83" r="231" b="5612"/>
          <a:stretch/>
        </p:blipFill>
        <p:spPr>
          <a:xfrm>
            <a:off x="0" y="6040577"/>
            <a:ext cx="12192000" cy="81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09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K Lemon Yellow Sun" panose="02000000000000000000" pitchFamily="50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7" name="Espace réservé du graphique 6"/>
          <p:cNvSpPr>
            <a:spLocks noGrp="1"/>
          </p:cNvSpPr>
          <p:nvPr>
            <p:ph type="chart" sz="quarter" idx="13"/>
          </p:nvPr>
        </p:nvSpPr>
        <p:spPr>
          <a:xfrm>
            <a:off x="838200" y="2005013"/>
            <a:ext cx="10515600" cy="3979862"/>
          </a:xfr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83" r="231" b="5612"/>
          <a:stretch/>
        </p:blipFill>
        <p:spPr>
          <a:xfrm>
            <a:off x="0" y="6040577"/>
            <a:ext cx="12192000" cy="81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6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83" r="231" b="5612"/>
          <a:stretch/>
        </p:blipFill>
        <p:spPr>
          <a:xfrm>
            <a:off x="0" y="6040577"/>
            <a:ext cx="12192000" cy="812798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3268518" y="2212398"/>
            <a:ext cx="5654963" cy="1325563"/>
          </a:xfrm>
        </p:spPr>
        <p:txBody>
          <a:bodyPr/>
          <a:lstStyle>
            <a:lvl1pPr algn="ctr">
              <a:defRPr>
                <a:latin typeface="DK Lemon Yellow Sun" panose="02000000000000000000" pitchFamily="50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68" y="2788781"/>
            <a:ext cx="1801372" cy="33832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99459" y="2706014"/>
            <a:ext cx="1801372" cy="3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92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90489" y="490254"/>
            <a:ext cx="5206465" cy="1325563"/>
          </a:xfrm>
        </p:spPr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784441" y="2175308"/>
            <a:ext cx="4692333" cy="3397719"/>
          </a:xfrm>
        </p:spPr>
        <p:txBody>
          <a:bodyPr/>
          <a:lstStyle>
            <a:lvl1pPr>
              <a:defRPr sz="3200">
                <a:latin typeface="Vista Slab OT Book" panose="02060504030204060204" pitchFamily="18" charset="0"/>
              </a:defRPr>
            </a:lvl1pPr>
            <a:lvl2pPr>
              <a:defRPr sz="2800">
                <a:latin typeface="Vista Slab OT Book" panose="02060504030204060204" pitchFamily="18" charset="0"/>
              </a:defRPr>
            </a:lvl2pPr>
            <a:lvl3pPr>
              <a:defRPr sz="2400">
                <a:latin typeface="Vista Slab OT Book" panose="02060504030204060204" pitchFamily="18" charset="0"/>
              </a:defRPr>
            </a:lvl3pPr>
            <a:lvl4pPr>
              <a:defRPr sz="2000">
                <a:latin typeface="Vista Slab OT Book" panose="02060504030204060204" pitchFamily="18" charset="0"/>
              </a:defRPr>
            </a:lvl4pPr>
            <a:lvl5pPr>
              <a:defRPr sz="2000">
                <a:latin typeface="Vista Slab OT Book" panose="020605040302040602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0"/>
          </p:nvPr>
        </p:nvSpPr>
        <p:spPr>
          <a:xfrm>
            <a:off x="6538744" y="2175310"/>
            <a:ext cx="4692333" cy="3397718"/>
          </a:xfrm>
        </p:spPr>
        <p:txBody>
          <a:bodyPr/>
          <a:lstStyle>
            <a:lvl1pPr>
              <a:defRPr sz="3200">
                <a:latin typeface="Vista Slab OT Book" panose="02060504030204060204" pitchFamily="18" charset="0"/>
              </a:defRPr>
            </a:lvl1pPr>
            <a:lvl2pPr>
              <a:defRPr sz="2800">
                <a:latin typeface="Vista Slab OT Book" panose="02060504030204060204" pitchFamily="18" charset="0"/>
              </a:defRPr>
            </a:lvl2pPr>
            <a:lvl3pPr>
              <a:defRPr sz="2400">
                <a:latin typeface="Vista Slab OT Book" panose="02060504030204060204" pitchFamily="18" charset="0"/>
              </a:defRPr>
            </a:lvl3pPr>
            <a:lvl4pPr>
              <a:defRPr sz="2000">
                <a:latin typeface="Vista Slab OT Book" panose="02060504030204060204" pitchFamily="18" charset="0"/>
              </a:defRPr>
            </a:lvl4pPr>
            <a:lvl5pPr>
              <a:defRPr sz="2000">
                <a:latin typeface="Vista Slab OT Book" panose="020605040302040602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158" y="5932518"/>
            <a:ext cx="4486429" cy="7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54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4441" y="669999"/>
            <a:ext cx="4692333" cy="1325563"/>
          </a:xfrm>
        </p:spPr>
        <p:txBody>
          <a:bodyPr/>
          <a:lstStyle>
            <a:lvl1pPr algn="ctr">
              <a:defRPr>
                <a:solidFill>
                  <a:srgbClr val="F6A800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784441" y="2175308"/>
            <a:ext cx="4692333" cy="3397719"/>
          </a:xfrm>
        </p:spPr>
        <p:txBody>
          <a:bodyPr/>
          <a:lstStyle>
            <a:lvl1pPr>
              <a:defRPr sz="3200">
                <a:latin typeface="Vista Slab OT Book" panose="02060504030204060204" pitchFamily="18" charset="0"/>
              </a:defRPr>
            </a:lvl1pPr>
            <a:lvl2pPr>
              <a:defRPr sz="2800">
                <a:latin typeface="Vista Slab OT Book" panose="02060504030204060204" pitchFamily="18" charset="0"/>
              </a:defRPr>
            </a:lvl2pPr>
            <a:lvl3pPr>
              <a:defRPr sz="2400">
                <a:latin typeface="Vista Slab OT Book" panose="02060504030204060204" pitchFamily="18" charset="0"/>
              </a:defRPr>
            </a:lvl3pPr>
            <a:lvl4pPr>
              <a:defRPr sz="2000">
                <a:latin typeface="Vista Slab OT Book" panose="02060504030204060204" pitchFamily="18" charset="0"/>
              </a:defRPr>
            </a:lvl4pPr>
            <a:lvl5pPr>
              <a:defRPr sz="2000">
                <a:latin typeface="Vista Slab OT Book" panose="020605040302040602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0"/>
          </p:nvPr>
        </p:nvSpPr>
        <p:spPr>
          <a:xfrm>
            <a:off x="6538744" y="2175310"/>
            <a:ext cx="4692333" cy="3397718"/>
          </a:xfrm>
        </p:spPr>
        <p:txBody>
          <a:bodyPr/>
          <a:lstStyle>
            <a:lvl1pPr>
              <a:defRPr sz="3200">
                <a:latin typeface="Vista Slab OT Book" panose="02060504030204060204" pitchFamily="18" charset="0"/>
              </a:defRPr>
            </a:lvl1pPr>
            <a:lvl2pPr>
              <a:defRPr sz="2800">
                <a:latin typeface="Vista Slab OT Book" panose="02060504030204060204" pitchFamily="18" charset="0"/>
              </a:defRPr>
            </a:lvl2pPr>
            <a:lvl3pPr>
              <a:defRPr sz="2400">
                <a:latin typeface="Vista Slab OT Book" panose="02060504030204060204" pitchFamily="18" charset="0"/>
              </a:defRPr>
            </a:lvl3pPr>
            <a:lvl4pPr>
              <a:defRPr sz="2000">
                <a:latin typeface="Vista Slab OT Book" panose="02060504030204060204" pitchFamily="18" charset="0"/>
              </a:defRPr>
            </a:lvl4pPr>
            <a:lvl5pPr>
              <a:defRPr sz="2000">
                <a:latin typeface="Vista Slab OT Book" panose="020605040302040602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047" y="5965913"/>
            <a:ext cx="617547" cy="61023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346" y="5965913"/>
            <a:ext cx="655512" cy="61225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182" y="6016577"/>
            <a:ext cx="858975" cy="55956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279" y="6010292"/>
            <a:ext cx="572636" cy="56585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497" y="6033575"/>
            <a:ext cx="560593" cy="54257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783" y="6015763"/>
            <a:ext cx="885525" cy="56038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104" y="6033575"/>
            <a:ext cx="672962" cy="557955"/>
          </a:xfrm>
          <a:prstGeom prst="rect">
            <a:avLst/>
          </a:prstGeom>
        </p:spPr>
      </p:pic>
      <p:sp>
        <p:nvSpPr>
          <p:cNvPr id="16" name="Titre 1"/>
          <p:cNvSpPr txBox="1">
            <a:spLocks/>
          </p:cNvSpPr>
          <p:nvPr userDrawn="1"/>
        </p:nvSpPr>
        <p:spPr>
          <a:xfrm>
            <a:off x="6538744" y="669998"/>
            <a:ext cx="46923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6A800"/>
                </a:solidFill>
                <a:latin typeface="DK Lemon Yellow Sun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78143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9010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61" r:id="rId3"/>
    <p:sldLayoutId id="2147483680" r:id="rId4"/>
    <p:sldLayoutId id="2147483681" r:id="rId5"/>
    <p:sldLayoutId id="2147483689" r:id="rId6"/>
    <p:sldLayoutId id="2147483690" r:id="rId7"/>
    <p:sldLayoutId id="2147483662" r:id="rId8"/>
    <p:sldLayoutId id="2147483663" r:id="rId9"/>
    <p:sldLayoutId id="2147483660" r:id="rId10"/>
    <p:sldLayoutId id="2147483682" r:id="rId11"/>
    <p:sldLayoutId id="2147483685" r:id="rId12"/>
    <p:sldLayoutId id="2147483686" r:id="rId13"/>
    <p:sldLayoutId id="2147483687" r:id="rId14"/>
    <p:sldLayoutId id="214748368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DK Lemon Yellow Sun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ista Slab OT Book" panose="0206050403020406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ista Slab OT Book" panose="0206050403020406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ista Slab OT Book" panose="0206050403020406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ista Slab OT Book" panose="0206050403020406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ista Slab OT Book" panose="0206050403020406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9010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83" r:id="rId13"/>
    <p:sldLayoutId id="214748368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DK Lemon Yellow Sun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ista Slab OT Book" panose="0206050403020406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ista Slab OT Book" panose="0206050403020406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ista Slab OT Book" panose="0206050403020406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ista Slab OT Book" panose="0206050403020406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ista Slab OT Book" panose="0206050403020406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941B0-F4D5-4460-BCAD-F7E2B41A8257}" type="datetimeFigureOut">
              <a:rPr lang="fr-FR" smtClean="0"/>
              <a:t>08/10/2022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eedf.fr/wp-content/uploads/2022/08/Presentation-EEDF-VF-WEB.pdf" TargetMode="External"/><Relationship Id="rId4" Type="http://schemas.openxmlformats.org/officeDocument/2006/relationships/hyperlink" Target="https://www.youtube.com/watch?v=qq-qoDjsH-0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umap.openstreetmap.fr/fr/map/eedf-camp-dete-2022_621715#5/45.105/8.438" TargetMode="Externa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72_CA7BFCDE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umap.openstreetmap.fr/fr/map/eedf-camp-dete-2022_621715#5/45.105/8.438" TargetMode="External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7036" y="3064167"/>
            <a:ext cx="11776363" cy="1854342"/>
          </a:xfrm>
        </p:spPr>
        <p:txBody>
          <a:bodyPr>
            <a:normAutofit/>
          </a:bodyPr>
          <a:lstStyle/>
          <a:p>
            <a:r>
              <a:rPr lang="de-DE">
                <a:latin typeface="DK Lemon Yellow Sun"/>
                <a:cs typeface="Calibri Light"/>
              </a:rPr>
              <a:t>TEMPS </a:t>
            </a:r>
            <a:r>
              <a:rPr lang="de-DE" err="1">
                <a:latin typeface="DK Lemon Yellow Sun"/>
                <a:cs typeface="Calibri Light"/>
              </a:rPr>
              <a:t>ACTUALITéS</a:t>
            </a:r>
            <a:r>
              <a:rPr lang="de-DE">
                <a:latin typeface="DK Lemon Yellow Sun"/>
                <a:cs typeface="Calibri Light"/>
              </a:rPr>
              <a:t> de </a:t>
            </a:r>
            <a:r>
              <a:rPr lang="de-DE" err="1">
                <a:latin typeface="DK Lemon Yellow Sun"/>
                <a:cs typeface="Calibri Light"/>
              </a:rPr>
              <a:t>l'asso</a:t>
            </a:r>
            <a:r>
              <a:rPr lang="de-DE">
                <a:latin typeface="DK Lemon Yellow Sun"/>
                <a:cs typeface="Calibri Light"/>
              </a:rPr>
              <a:t> </a:t>
            </a:r>
            <a:br>
              <a:rPr lang="en-US"/>
            </a:br>
            <a:r>
              <a:rPr lang="de-DE">
                <a:latin typeface="DK Lemon Yellow Sun"/>
                <a:cs typeface="Calibri Light"/>
              </a:rPr>
              <a:t>Conseil National 8 ET 9 </a:t>
            </a:r>
            <a:r>
              <a:rPr lang="de-DE" err="1">
                <a:latin typeface="DK Lemon Yellow Sun"/>
                <a:cs typeface="Calibri Light"/>
              </a:rPr>
              <a:t>octobre</a:t>
            </a:r>
            <a:r>
              <a:rPr lang="de-DE">
                <a:latin typeface="DK Lemon Yellow Sun"/>
                <a:cs typeface="Calibri Light"/>
              </a:rPr>
              <a:t> 2022</a:t>
            </a:r>
            <a:endParaRPr lang="fr-FR" sz="2700">
              <a:latin typeface="DK Lemon Yellow Sun"/>
            </a:endParaRPr>
          </a:p>
        </p:txBody>
      </p:sp>
    </p:spTree>
    <p:extLst>
      <p:ext uri="{BB962C8B-B14F-4D97-AF65-F5344CB8AC3E}">
        <p14:creationId xmlns:p14="http://schemas.microsoft.com/office/powerpoint/2010/main" val="1908183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503241"/>
            <a:ext cx="10515600" cy="1325563"/>
          </a:xfrm>
        </p:spPr>
        <p:txBody>
          <a:bodyPr/>
          <a:lstStyle/>
          <a:p>
            <a:r>
              <a:rPr lang="fr-FR">
                <a:latin typeface="DK Lemon Yellow Sun"/>
                <a:cs typeface="Calibri Light"/>
              </a:rPr>
              <a:t>Ressources humaines: actualités</a:t>
            </a:r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492AA441-D51B-4EC6-9B13-B19C99229706}"/>
              </a:ext>
            </a:extLst>
          </p:cNvPr>
          <p:cNvSpPr txBox="1">
            <a:spLocks/>
          </p:cNvSpPr>
          <p:nvPr/>
        </p:nvSpPr>
        <p:spPr>
          <a:xfrm>
            <a:off x="1062567" y="1881477"/>
            <a:ext cx="10030114" cy="44113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endParaRPr lang="fr-FR">
              <a:latin typeface="Calibri"/>
              <a:cs typeface="Calibri"/>
            </a:endParaRP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fr-FR" sz="2800">
              <a:latin typeface="Vista Slab OT Book" panose="02060504030204060204" pitchFamily="18" charset="0"/>
            </a:endParaRPr>
          </a:p>
        </p:txBody>
      </p:sp>
      <p:pic>
        <p:nvPicPr>
          <p:cNvPr id="3" name="Image 64">
            <a:extLst>
              <a:ext uri="{FF2B5EF4-FFF2-40B4-BE49-F238E27FC236}">
                <a16:creationId xmlns:a16="http://schemas.microsoft.com/office/drawing/2014/main" id="{EF860BF0-1836-4A1A-A1EB-5A7CEC42AC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63" y="2652002"/>
            <a:ext cx="635473" cy="336219"/>
          </a:xfrm>
          <a:prstGeom prst="rect">
            <a:avLst/>
          </a:prstGeom>
        </p:spPr>
      </p:pic>
      <p:pic>
        <p:nvPicPr>
          <p:cNvPr id="5" name="Image 64">
            <a:extLst>
              <a:ext uri="{FF2B5EF4-FFF2-40B4-BE49-F238E27FC236}">
                <a16:creationId xmlns:a16="http://schemas.microsoft.com/office/drawing/2014/main" id="{403AE88D-4FC6-414B-BC9D-03A235AE3A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18" y="1713376"/>
            <a:ext cx="635473" cy="3362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39AC89-F9E2-F35D-F586-1627ED454929}"/>
              </a:ext>
            </a:extLst>
          </p:cNvPr>
          <p:cNvSpPr txBox="1"/>
          <p:nvPr/>
        </p:nvSpPr>
        <p:spPr>
          <a:xfrm>
            <a:off x="1235363" y="1529772"/>
            <a:ext cx="10044544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>
                <a:solidFill>
                  <a:srgbClr val="242424"/>
                </a:solidFill>
                <a:latin typeface="Vista Slab OT Book"/>
              </a:rPr>
              <a:t>Point sur </a:t>
            </a:r>
            <a:r>
              <a:rPr lang="en-US" sz="3000" err="1">
                <a:solidFill>
                  <a:srgbClr val="242424"/>
                </a:solidFill>
                <a:latin typeface="Vista Slab OT Book"/>
              </a:rPr>
              <a:t>avenant</a:t>
            </a:r>
            <a:r>
              <a:rPr lang="en-US" sz="3000">
                <a:solidFill>
                  <a:srgbClr val="242424"/>
                </a:solidFill>
                <a:latin typeface="Vista Slab OT Book"/>
              </a:rPr>
              <a:t> 182</a:t>
            </a:r>
            <a:endParaRPr lang="en-US" sz="3000">
              <a:cs typeface="Calibri"/>
            </a:endParaRPr>
          </a:p>
          <a:p>
            <a:pPr algn="just"/>
            <a:endParaRPr lang="en-US" sz="3000">
              <a:solidFill>
                <a:srgbClr val="242424"/>
              </a:solidFill>
              <a:latin typeface="Vista Slab OT Book"/>
            </a:endParaRPr>
          </a:p>
          <a:p>
            <a:r>
              <a:rPr lang="en-US" sz="3000" err="1">
                <a:solidFill>
                  <a:srgbClr val="242424"/>
                </a:solidFill>
                <a:latin typeface="Vista Slab OT Book"/>
              </a:rPr>
              <a:t>Négociation</a:t>
            </a:r>
            <a:r>
              <a:rPr lang="en-US" sz="3000">
                <a:solidFill>
                  <a:srgbClr val="242424"/>
                </a:solidFill>
                <a:latin typeface="Vista Slab OT Book"/>
              </a:rPr>
              <a:t> </a:t>
            </a:r>
            <a:r>
              <a:rPr lang="en-US" sz="3000" err="1">
                <a:solidFill>
                  <a:srgbClr val="242424"/>
                </a:solidFill>
                <a:latin typeface="Vista Slab OT Book"/>
              </a:rPr>
              <a:t>Annuelle</a:t>
            </a:r>
            <a:r>
              <a:rPr lang="en-US" sz="3000">
                <a:solidFill>
                  <a:srgbClr val="242424"/>
                </a:solidFill>
                <a:latin typeface="Vista Slab OT Book"/>
              </a:rPr>
              <a:t> </a:t>
            </a:r>
            <a:r>
              <a:rPr lang="en-US" sz="3000" err="1">
                <a:solidFill>
                  <a:srgbClr val="242424"/>
                </a:solidFill>
                <a:latin typeface="Vista Slab OT Book"/>
              </a:rPr>
              <a:t>obligatoire</a:t>
            </a:r>
            <a:r>
              <a:rPr lang="en-US" sz="3000">
                <a:solidFill>
                  <a:srgbClr val="242424"/>
                </a:solidFill>
                <a:latin typeface="Vista Slab OT Book"/>
              </a:rPr>
              <a:t> </a:t>
            </a:r>
          </a:p>
          <a:p>
            <a:endParaRPr lang="en-US" sz="3000">
              <a:solidFill>
                <a:srgbClr val="242424"/>
              </a:solidFill>
              <a:latin typeface="Vista Slab OT Book"/>
            </a:endParaRPr>
          </a:p>
          <a:p>
            <a:r>
              <a:rPr lang="en-US" sz="3000" err="1">
                <a:solidFill>
                  <a:srgbClr val="242424"/>
                </a:solidFill>
                <a:latin typeface="Vista Slab OT Book"/>
              </a:rPr>
              <a:t>Élections</a:t>
            </a:r>
            <a:r>
              <a:rPr lang="en-US" sz="3000">
                <a:solidFill>
                  <a:srgbClr val="242424"/>
                </a:solidFill>
                <a:latin typeface="Vista Slab OT Book"/>
              </a:rPr>
              <a:t> </a:t>
            </a:r>
            <a:r>
              <a:rPr lang="en-US" sz="3000" err="1">
                <a:solidFill>
                  <a:srgbClr val="242424"/>
                </a:solidFill>
                <a:latin typeface="Vista Slab OT Book"/>
              </a:rPr>
              <a:t>professionnelles</a:t>
            </a:r>
            <a:endParaRPr lang="en-US" sz="3000">
              <a:solidFill>
                <a:srgbClr val="242424"/>
              </a:solidFill>
              <a:latin typeface="Vista Slab OT Book"/>
            </a:endParaRPr>
          </a:p>
          <a:p>
            <a:endParaRPr lang="en-US" sz="3000">
              <a:solidFill>
                <a:srgbClr val="242424"/>
              </a:solidFill>
              <a:latin typeface="Vista Slab OT Book"/>
            </a:endParaRPr>
          </a:p>
          <a:p>
            <a:pPr algn="just"/>
            <a:r>
              <a:rPr lang="en-US" sz="3000">
                <a:solidFill>
                  <a:srgbClr val="242424"/>
                </a:solidFill>
                <a:latin typeface="Vista Slab OT Book"/>
              </a:rPr>
              <a:t>Guide </a:t>
            </a:r>
            <a:r>
              <a:rPr lang="en-US" sz="3000" err="1">
                <a:solidFill>
                  <a:srgbClr val="242424"/>
                </a:solidFill>
                <a:latin typeface="Vista Slab OT Book"/>
              </a:rPr>
              <a:t>d'information</a:t>
            </a:r>
            <a:r>
              <a:rPr lang="en-US" sz="3000">
                <a:solidFill>
                  <a:srgbClr val="242424"/>
                </a:solidFill>
                <a:latin typeface="Vista Slab OT Book"/>
              </a:rPr>
              <a:t>, de </a:t>
            </a:r>
            <a:r>
              <a:rPr lang="en-US" sz="3000" err="1">
                <a:solidFill>
                  <a:srgbClr val="242424"/>
                </a:solidFill>
                <a:latin typeface="Vista Slab OT Book"/>
              </a:rPr>
              <a:t>prévention</a:t>
            </a:r>
            <a:r>
              <a:rPr lang="en-US" sz="3000">
                <a:solidFill>
                  <a:srgbClr val="242424"/>
                </a:solidFill>
                <a:latin typeface="Vista Slab OT Book"/>
              </a:rPr>
              <a:t>, de gestion des </a:t>
            </a:r>
            <a:r>
              <a:rPr lang="en-US" sz="3000" err="1">
                <a:solidFill>
                  <a:srgbClr val="242424"/>
                </a:solidFill>
                <a:latin typeface="Vista Slab OT Book"/>
              </a:rPr>
              <a:t>risques</a:t>
            </a:r>
            <a:r>
              <a:rPr lang="en-US" sz="3000">
                <a:solidFill>
                  <a:srgbClr val="242424"/>
                </a:solidFill>
                <a:latin typeface="Vista Slab OT Book"/>
              </a:rPr>
              <a:t> </a:t>
            </a:r>
            <a:r>
              <a:rPr lang="en-US" sz="3000" err="1">
                <a:solidFill>
                  <a:srgbClr val="242424"/>
                </a:solidFill>
                <a:latin typeface="Vista Slab OT Book"/>
              </a:rPr>
              <a:t>concernant</a:t>
            </a:r>
            <a:r>
              <a:rPr lang="en-US" sz="3000">
                <a:solidFill>
                  <a:srgbClr val="242424"/>
                </a:solidFill>
                <a:latin typeface="Vista Slab OT Book"/>
              </a:rPr>
              <a:t> les </a:t>
            </a:r>
            <a:r>
              <a:rPr lang="en-US" sz="3000" err="1">
                <a:solidFill>
                  <a:srgbClr val="242424"/>
                </a:solidFill>
                <a:latin typeface="Vista Slab OT Book"/>
              </a:rPr>
              <a:t>violences</a:t>
            </a:r>
            <a:r>
              <a:rPr lang="en-US" sz="3000">
                <a:solidFill>
                  <a:srgbClr val="242424"/>
                </a:solidFill>
                <a:latin typeface="Vista Slab OT Book"/>
              </a:rPr>
              <a:t>, </a:t>
            </a:r>
            <a:r>
              <a:rPr lang="en-US" sz="3000" err="1">
                <a:solidFill>
                  <a:srgbClr val="242424"/>
                </a:solidFill>
                <a:latin typeface="Vista Slab OT Book"/>
              </a:rPr>
              <a:t>harcèlements</a:t>
            </a:r>
            <a:r>
              <a:rPr lang="en-US" sz="3000">
                <a:solidFill>
                  <a:srgbClr val="242424"/>
                </a:solidFill>
                <a:latin typeface="Vista Slab OT Book"/>
              </a:rPr>
              <a:t> </a:t>
            </a:r>
            <a:r>
              <a:rPr lang="en-US" sz="3000" err="1">
                <a:solidFill>
                  <a:srgbClr val="242424"/>
                </a:solidFill>
                <a:latin typeface="Vista Slab OT Book"/>
              </a:rPr>
              <a:t>sexistes</a:t>
            </a:r>
            <a:r>
              <a:rPr lang="en-US" sz="3000">
                <a:solidFill>
                  <a:srgbClr val="242424"/>
                </a:solidFill>
                <a:latin typeface="Vista Slab OT Book"/>
              </a:rPr>
              <a:t> et </a:t>
            </a:r>
            <a:r>
              <a:rPr lang="en-US" sz="3000" err="1">
                <a:solidFill>
                  <a:srgbClr val="242424"/>
                </a:solidFill>
                <a:latin typeface="Vista Slab OT Book"/>
              </a:rPr>
              <a:t>sexuelles</a:t>
            </a:r>
            <a:r>
              <a:rPr lang="en-US" sz="3000">
                <a:solidFill>
                  <a:srgbClr val="242424"/>
                </a:solidFill>
                <a:latin typeface="Vista Slab OT Book"/>
              </a:rPr>
              <a:t> </a:t>
            </a:r>
          </a:p>
          <a:p>
            <a:endParaRPr lang="en-US" sz="3000">
              <a:solidFill>
                <a:srgbClr val="242424"/>
              </a:solidFill>
              <a:latin typeface="Vista Slab OT Book"/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endParaRPr lang="en-US">
              <a:latin typeface="Vista Slab OT Book"/>
              <a:cs typeface="Calibri"/>
            </a:endParaRPr>
          </a:p>
          <a:p>
            <a:endParaRPr lang="en-US">
              <a:solidFill>
                <a:srgbClr val="242424"/>
              </a:solidFill>
              <a:latin typeface="-apple-system"/>
            </a:endParaRPr>
          </a:p>
          <a:p>
            <a:endParaRPr lang="en-US">
              <a:solidFill>
                <a:srgbClr val="242424"/>
              </a:solidFill>
              <a:latin typeface="-apple-system"/>
            </a:endParaRPr>
          </a:p>
          <a:p>
            <a:endParaRPr lang="en-US">
              <a:solidFill>
                <a:srgbClr val="242424"/>
              </a:solidFill>
              <a:latin typeface="-apple-system"/>
            </a:endParaRPr>
          </a:p>
        </p:txBody>
      </p:sp>
      <p:pic>
        <p:nvPicPr>
          <p:cNvPr id="8" name="Image 64">
            <a:extLst>
              <a:ext uri="{FF2B5EF4-FFF2-40B4-BE49-F238E27FC236}">
                <a16:creationId xmlns:a16="http://schemas.microsoft.com/office/drawing/2014/main" id="{6F8BA071-7E33-6278-997D-9D624896A8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7" y="3550037"/>
            <a:ext cx="635473" cy="336219"/>
          </a:xfrm>
          <a:prstGeom prst="rect">
            <a:avLst/>
          </a:prstGeom>
        </p:spPr>
      </p:pic>
      <p:pic>
        <p:nvPicPr>
          <p:cNvPr id="9" name="Image 64">
            <a:extLst>
              <a:ext uri="{FF2B5EF4-FFF2-40B4-BE49-F238E27FC236}">
                <a16:creationId xmlns:a16="http://schemas.microsoft.com/office/drawing/2014/main" id="{E4A0536F-624E-3CDD-76C1-4839305395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74" y="4477690"/>
            <a:ext cx="635473" cy="33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28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503241"/>
            <a:ext cx="10515600" cy="1325563"/>
          </a:xfrm>
        </p:spPr>
        <p:txBody>
          <a:bodyPr/>
          <a:lstStyle/>
          <a:p>
            <a:r>
              <a:rPr lang="fr-FR">
                <a:latin typeface="DK Lemon Yellow Sun"/>
                <a:cs typeface="Calibri Light"/>
              </a:rPr>
              <a:t>Ressources humaines: actualités</a:t>
            </a:r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492AA441-D51B-4EC6-9B13-B19C99229706}"/>
              </a:ext>
            </a:extLst>
          </p:cNvPr>
          <p:cNvSpPr txBox="1">
            <a:spLocks/>
          </p:cNvSpPr>
          <p:nvPr/>
        </p:nvSpPr>
        <p:spPr>
          <a:xfrm>
            <a:off x="1062567" y="1881477"/>
            <a:ext cx="10030114" cy="44113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endParaRPr lang="fr-FR">
              <a:latin typeface="Calibri"/>
              <a:cs typeface="Calibri"/>
            </a:endParaRP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fr-FR" sz="2800">
              <a:latin typeface="Vista Slab OT Book" panose="02060504030204060204" pitchFamily="18" charset="0"/>
            </a:endParaRPr>
          </a:p>
        </p:txBody>
      </p:sp>
      <p:pic>
        <p:nvPicPr>
          <p:cNvPr id="3" name="Image 64">
            <a:extLst>
              <a:ext uri="{FF2B5EF4-FFF2-40B4-BE49-F238E27FC236}">
                <a16:creationId xmlns:a16="http://schemas.microsoft.com/office/drawing/2014/main" id="{EF860BF0-1836-4A1A-A1EB-5A7CEC42AC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18" y="3090729"/>
            <a:ext cx="635473" cy="336219"/>
          </a:xfrm>
          <a:prstGeom prst="rect">
            <a:avLst/>
          </a:prstGeom>
        </p:spPr>
      </p:pic>
      <p:pic>
        <p:nvPicPr>
          <p:cNvPr id="5" name="Image 64">
            <a:extLst>
              <a:ext uri="{FF2B5EF4-FFF2-40B4-BE49-F238E27FC236}">
                <a16:creationId xmlns:a16="http://schemas.microsoft.com/office/drawing/2014/main" id="{403AE88D-4FC6-414B-BC9D-03A235AE3A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18" y="2198285"/>
            <a:ext cx="635473" cy="3362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39AC89-F9E2-F35D-F586-1627ED454929}"/>
              </a:ext>
            </a:extLst>
          </p:cNvPr>
          <p:cNvSpPr txBox="1"/>
          <p:nvPr/>
        </p:nvSpPr>
        <p:spPr>
          <a:xfrm>
            <a:off x="1235363" y="1529772"/>
            <a:ext cx="10044544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000">
              <a:solidFill>
                <a:srgbClr val="242424"/>
              </a:solidFill>
              <a:latin typeface="Vista Slab OT Book"/>
            </a:endParaRPr>
          </a:p>
          <a:p>
            <a:r>
              <a:rPr lang="en-US" sz="3000" err="1">
                <a:solidFill>
                  <a:srgbClr val="242424"/>
                </a:solidFill>
                <a:latin typeface="Vista Slab OT Book"/>
              </a:rPr>
              <a:t>Charte</a:t>
            </a:r>
            <a:r>
              <a:rPr lang="en-US" sz="3000">
                <a:solidFill>
                  <a:srgbClr val="242424"/>
                </a:solidFill>
                <a:latin typeface="Vista Slab OT Book"/>
              </a:rPr>
              <a:t> de la courtoisie et des relations internes</a:t>
            </a:r>
            <a:endParaRPr lang="en-US"/>
          </a:p>
          <a:p>
            <a:endParaRPr lang="en-US" sz="3000">
              <a:solidFill>
                <a:srgbClr val="242424"/>
              </a:solidFill>
              <a:latin typeface="Vista Slab OT Book"/>
            </a:endParaRPr>
          </a:p>
          <a:p>
            <a:r>
              <a:rPr lang="en-US" sz="3000">
                <a:solidFill>
                  <a:srgbClr val="242424"/>
                </a:solidFill>
                <a:latin typeface="Vista Slab OT Book"/>
              </a:rPr>
              <a:t>Mise </a:t>
            </a:r>
            <a:r>
              <a:rPr lang="en-US" sz="3000" err="1">
                <a:solidFill>
                  <a:srgbClr val="242424"/>
                </a:solidFill>
                <a:latin typeface="Vista Slab OT Book"/>
              </a:rPr>
              <a:t>en</a:t>
            </a:r>
            <a:r>
              <a:rPr lang="en-US" sz="3000">
                <a:solidFill>
                  <a:srgbClr val="242424"/>
                </a:solidFill>
                <a:latin typeface="Vista Slab OT Book"/>
              </a:rPr>
              <a:t> place d'un SIRH</a:t>
            </a:r>
          </a:p>
          <a:p>
            <a:endParaRPr lang="en-US" sz="3000">
              <a:solidFill>
                <a:srgbClr val="242424"/>
              </a:solidFill>
              <a:latin typeface="Vista Slab OT Book"/>
            </a:endParaRPr>
          </a:p>
          <a:p>
            <a:r>
              <a:rPr lang="en-US" sz="3000">
                <a:solidFill>
                  <a:srgbClr val="242424"/>
                </a:solidFill>
                <a:latin typeface="Vista Slab OT Book"/>
              </a:rPr>
              <a:t>Rencontre des </a:t>
            </a:r>
            <a:r>
              <a:rPr lang="en-US" sz="3000" err="1">
                <a:solidFill>
                  <a:srgbClr val="242424"/>
                </a:solidFill>
                <a:latin typeface="Vista Slab OT Book"/>
              </a:rPr>
              <a:t>salariés</a:t>
            </a:r>
            <a:r>
              <a:rPr lang="en-US" sz="3000">
                <a:solidFill>
                  <a:srgbClr val="242424"/>
                </a:solidFill>
                <a:latin typeface="Vista Slab OT Book"/>
              </a:rPr>
              <a:t> du 23 au 25 </a:t>
            </a:r>
            <a:r>
              <a:rPr lang="en-US" sz="3000" err="1">
                <a:solidFill>
                  <a:srgbClr val="242424"/>
                </a:solidFill>
                <a:latin typeface="Vista Slab OT Book"/>
              </a:rPr>
              <a:t>novembre</a:t>
            </a:r>
            <a:r>
              <a:rPr lang="en-US" sz="3000">
                <a:solidFill>
                  <a:srgbClr val="242424"/>
                </a:solidFill>
                <a:latin typeface="Vista Slab OT Book"/>
              </a:rPr>
              <a:t> 2022</a:t>
            </a:r>
          </a:p>
          <a:p>
            <a:pPr algn="just"/>
            <a:endParaRPr lang="en-US">
              <a:solidFill>
                <a:srgbClr val="242424"/>
              </a:solidFill>
              <a:latin typeface="Vista Slab OT Book"/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endParaRPr lang="en-US">
              <a:latin typeface="Vista Slab OT Book"/>
              <a:cs typeface="Calibri"/>
            </a:endParaRPr>
          </a:p>
          <a:p>
            <a:endParaRPr lang="en-US">
              <a:solidFill>
                <a:srgbClr val="242424"/>
              </a:solidFill>
              <a:latin typeface="-apple-system"/>
            </a:endParaRPr>
          </a:p>
          <a:p>
            <a:endParaRPr lang="en-US">
              <a:solidFill>
                <a:srgbClr val="242424"/>
              </a:solidFill>
              <a:latin typeface="-apple-system"/>
            </a:endParaRPr>
          </a:p>
          <a:p>
            <a:endParaRPr lang="en-US">
              <a:solidFill>
                <a:srgbClr val="242424"/>
              </a:solidFill>
              <a:latin typeface="-apple-system"/>
            </a:endParaRPr>
          </a:p>
        </p:txBody>
      </p:sp>
      <p:pic>
        <p:nvPicPr>
          <p:cNvPr id="8" name="Image 64">
            <a:extLst>
              <a:ext uri="{FF2B5EF4-FFF2-40B4-BE49-F238E27FC236}">
                <a16:creationId xmlns:a16="http://schemas.microsoft.com/office/drawing/2014/main" id="{6F8BA071-7E33-6278-997D-9D624896A8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7" y="3965673"/>
            <a:ext cx="635473" cy="33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81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>
                <a:latin typeface="DK Lemon Yellow Sun"/>
              </a:rPr>
              <a:t>LES </a:t>
            </a:r>
            <a:r>
              <a:rPr lang="fr-FR" sz="5400">
                <a:latin typeface="DK Lemon Yellow Sun"/>
              </a:rPr>
              <a:t>FINANCES</a:t>
            </a:r>
          </a:p>
        </p:txBody>
      </p:sp>
    </p:spTree>
    <p:extLst>
      <p:ext uri="{BB962C8B-B14F-4D97-AF65-F5344CB8AC3E}">
        <p14:creationId xmlns:p14="http://schemas.microsoft.com/office/powerpoint/2010/main" val="81789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2763" y="206624"/>
            <a:ext cx="11589559" cy="1325563"/>
          </a:xfrm>
        </p:spPr>
        <p:txBody>
          <a:bodyPr/>
          <a:lstStyle/>
          <a:p>
            <a:pPr algn="ctr"/>
            <a:r>
              <a:rPr lang="fr-FR">
                <a:latin typeface="DK Lemon Yellow Sun"/>
                <a:cs typeface="Calibri Light"/>
              </a:rPr>
              <a:t>Administratif et finance : trésorerie disponible</a:t>
            </a:r>
            <a:endParaRPr lang="fr-FR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1854258-7CA3-CCD1-77B8-34EA6237E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70" y="1712860"/>
            <a:ext cx="10729731" cy="324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22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1413" y="233165"/>
            <a:ext cx="10968941" cy="746829"/>
          </a:xfrm>
        </p:spPr>
        <p:txBody>
          <a:bodyPr>
            <a:noAutofit/>
          </a:bodyPr>
          <a:lstStyle/>
          <a:p>
            <a:pPr algn="ctr"/>
            <a:r>
              <a:rPr lang="fr-FR" sz="3200">
                <a:latin typeface="DK Lemon Yellow Sun"/>
                <a:cs typeface="Calibri Light"/>
              </a:rPr>
              <a:t>Administratif et finance : courbe trésorerie GLOBALE</a:t>
            </a:r>
            <a:endParaRPr lang="fr-FR" sz="320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F77C360-8A5C-BF04-FD7B-EFCA5D61E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14" y="1299780"/>
            <a:ext cx="11173426" cy="421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31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EE8CEF4B-0D4D-5919-9780-AF120C14B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18" y="438712"/>
            <a:ext cx="9620490" cy="550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86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32A8851-804A-1CB0-AD70-70DA04D45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61" y="310587"/>
            <a:ext cx="10469299" cy="503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97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8070E59-DF53-FB92-627B-509ED8A13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768" y="153663"/>
            <a:ext cx="7247680" cy="575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85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955EAE6-6233-0424-63E5-6DA9DDB65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540" y="316826"/>
            <a:ext cx="8752389" cy="551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51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8CB73B26-4EF3-0489-2E8D-E2FE986E6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86" y="308796"/>
            <a:ext cx="7797477" cy="4050862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EEC1656F-F91D-5FB1-1DAB-69959551B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718" y="377442"/>
            <a:ext cx="1947803" cy="1434658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61191671-5503-6B56-94BE-36C2D9CDA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868" y="4527217"/>
            <a:ext cx="7758895" cy="1787186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C1084924-4B80-FAAF-5D2A-283C10183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1489" y="2771232"/>
            <a:ext cx="3611300" cy="164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50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cs typeface="Calibri Light"/>
              </a:rPr>
              <a:t>SOMMAIRE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343843"/>
            <a:ext cx="10515600" cy="517494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fr-FR">
              <a:latin typeface="Vista Slab OT Book"/>
              <a:cs typeface="Calibri"/>
            </a:endParaRPr>
          </a:p>
          <a:p>
            <a:pPr>
              <a:buBlip>
                <a:blip r:embed="rId2"/>
              </a:buBlip>
            </a:pPr>
            <a:r>
              <a:rPr lang="fr-FR">
                <a:latin typeface="Vista Slab OT Book"/>
                <a:cs typeface="Calibri"/>
              </a:rPr>
              <a:t>Les appuis </a:t>
            </a:r>
            <a:r>
              <a:rPr lang="fr-FR" err="1">
                <a:latin typeface="Vista Slab OT Book"/>
                <a:cs typeface="Calibri"/>
              </a:rPr>
              <a:t>éclés</a:t>
            </a:r>
            <a:endParaRPr lang="fr-FR">
              <a:latin typeface="Vista Slab OT Book"/>
              <a:cs typeface="Calibri"/>
            </a:endParaRPr>
          </a:p>
          <a:p>
            <a:pPr lvl="1">
              <a:buBlip>
                <a:blip r:embed="rId2"/>
              </a:buBlip>
            </a:pPr>
            <a:r>
              <a:rPr lang="fr-FR">
                <a:latin typeface="Vista Slab OT Book"/>
                <a:cs typeface="Calibri"/>
              </a:rPr>
              <a:t>Les adhésions</a:t>
            </a:r>
          </a:p>
          <a:p>
            <a:pPr lvl="1">
              <a:buBlip>
                <a:blip r:embed="rId2"/>
              </a:buBlip>
            </a:pPr>
            <a:r>
              <a:rPr lang="fr-FR">
                <a:latin typeface="Vista Slab OT Book"/>
                <a:cs typeface="Calibri"/>
              </a:rPr>
              <a:t>Les ressources humaines</a:t>
            </a:r>
          </a:p>
          <a:p>
            <a:pPr lvl="1">
              <a:buBlip>
                <a:blip r:embed="rId2"/>
              </a:buBlip>
            </a:pPr>
            <a:r>
              <a:rPr lang="fr-FR">
                <a:latin typeface="Vista Slab OT Book"/>
                <a:cs typeface="Calibri"/>
              </a:rPr>
              <a:t>Les finances</a:t>
            </a:r>
          </a:p>
          <a:p>
            <a:pPr lvl="1">
              <a:buBlip>
                <a:blip r:embed="rId2"/>
              </a:buBlip>
            </a:pPr>
            <a:r>
              <a:rPr lang="fr-FR">
                <a:latin typeface="Vista Slab OT Book"/>
                <a:cs typeface="Calibri"/>
              </a:rPr>
              <a:t>La </a:t>
            </a:r>
            <a:r>
              <a:rPr lang="fr-FR" err="1">
                <a:latin typeface="Vista Slab OT Book"/>
                <a:cs typeface="Calibri"/>
              </a:rPr>
              <a:t>comm</a:t>
            </a:r>
            <a:r>
              <a:rPr lang="fr-FR">
                <a:latin typeface="Vista Slab OT Book"/>
                <a:cs typeface="Calibri"/>
              </a:rPr>
              <a:t>'</a:t>
            </a:r>
            <a:endParaRPr lang="fr-FR">
              <a:cs typeface="Calibri"/>
            </a:endParaRPr>
          </a:p>
          <a:p>
            <a:pPr lvl="1">
              <a:buBlip>
                <a:blip r:embed="rId2"/>
              </a:buBlip>
            </a:pPr>
            <a:r>
              <a:rPr lang="fr-FR">
                <a:latin typeface="Vista Slab OT Book"/>
                <a:cs typeface="Calibri"/>
              </a:rPr>
              <a:t>Les réseaux</a:t>
            </a:r>
          </a:p>
          <a:p>
            <a:pPr>
              <a:buBlip>
                <a:blip r:embed="rId2"/>
              </a:buBlip>
            </a:pPr>
            <a:r>
              <a:rPr lang="fr-FR">
                <a:latin typeface="Vista Slab OT Book"/>
                <a:cs typeface="Calibri"/>
              </a:rPr>
              <a:t>Bilan de l'été</a:t>
            </a:r>
          </a:p>
          <a:p>
            <a:pPr>
              <a:buBlip>
                <a:blip r:embed="rId2"/>
              </a:buBlip>
            </a:pPr>
            <a:r>
              <a:rPr lang="fr-FR">
                <a:latin typeface="Vista Slab OT Book"/>
                <a:cs typeface="Calibri"/>
              </a:rPr>
              <a:t>1ers pas, vie, dossiers CD</a:t>
            </a:r>
          </a:p>
          <a:p>
            <a:pPr>
              <a:buBlip>
                <a:blip r:embed="rId2"/>
              </a:buBlip>
            </a:pPr>
            <a:r>
              <a:rPr lang="fr-FR">
                <a:latin typeface="Vista Slab OT Book"/>
                <a:cs typeface="Calibri"/>
              </a:rPr>
              <a:t>Chantiers des commissions</a:t>
            </a:r>
          </a:p>
          <a:p>
            <a:pPr lvl="1">
              <a:buBlip>
                <a:blip r:embed="rId2"/>
              </a:buBlip>
            </a:pPr>
            <a:r>
              <a:rPr lang="fr-FR">
                <a:latin typeface="Vista Slab OT Book"/>
                <a:cs typeface="Calibri"/>
              </a:rPr>
              <a:t>CGVA</a:t>
            </a:r>
            <a:endParaRPr lang="en-US">
              <a:latin typeface="Vista Slab OT Book"/>
              <a:cs typeface="Calibri"/>
            </a:endParaRPr>
          </a:p>
          <a:p>
            <a:pPr lvl="1">
              <a:buBlip>
                <a:blip r:embed="rId2"/>
              </a:buBlip>
            </a:pPr>
            <a:r>
              <a:rPr lang="fr-FR">
                <a:latin typeface="Vista Slab OT Book"/>
                <a:cs typeface="Calibri"/>
              </a:rPr>
              <a:t>CME</a:t>
            </a:r>
            <a:endParaRPr lang="fr-FR">
              <a:cs typeface="Calibri"/>
            </a:endParaRPr>
          </a:p>
          <a:p>
            <a:pPr lvl="1">
              <a:buBlip>
                <a:blip r:embed="rId2"/>
              </a:buBlip>
            </a:pPr>
            <a:r>
              <a:rPr lang="fr-FR">
                <a:latin typeface="Vista Slab OT Book"/>
                <a:cs typeface="Calibri"/>
              </a:rPr>
              <a:t>CAF</a:t>
            </a:r>
            <a:endParaRPr lang="fr-FR">
              <a:cs typeface="Calibri"/>
            </a:endParaRPr>
          </a:p>
          <a:p>
            <a:pPr>
              <a:buBlip>
                <a:blip r:embed="rId2"/>
              </a:buBlip>
            </a:pPr>
            <a:endParaRPr lang="fr-FR">
              <a:cs typeface="Calibri"/>
            </a:endParaRPr>
          </a:p>
          <a:p>
            <a:pPr lvl="1"/>
            <a:endParaRPr lang="fr-FR">
              <a:cs typeface="Calibri"/>
            </a:endParaRPr>
          </a:p>
          <a:p>
            <a:pPr lvl="1">
              <a:buBlip>
                <a:blip r:embed="rId2"/>
              </a:buBlip>
            </a:pPr>
            <a:endParaRPr lang="fr-FR">
              <a:cs typeface="Calibri"/>
            </a:endParaRPr>
          </a:p>
          <a:p>
            <a:pPr lvl="1">
              <a:buBlip>
                <a:blip r:embed="rId2"/>
              </a:buBlip>
            </a:pPr>
            <a:endParaRPr lang="fr-FR">
              <a:cs typeface="Calibri"/>
            </a:endParaRPr>
          </a:p>
          <a:p>
            <a:pPr lvl="1">
              <a:buBlip>
                <a:blip r:embed="rId2"/>
              </a:buBlip>
            </a:pPr>
            <a:endParaRPr lang="fr-FR">
              <a:cs typeface="Calibri"/>
            </a:endParaRPr>
          </a:p>
          <a:p>
            <a:pPr lvl="1">
              <a:buBlip>
                <a:blip r:embed="rId2"/>
              </a:buBlip>
            </a:pPr>
            <a:endParaRPr lang="fr-FR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077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9313" y="2212398"/>
            <a:ext cx="6208195" cy="1325563"/>
          </a:xfrm>
        </p:spPr>
        <p:txBody>
          <a:bodyPr>
            <a:normAutofit/>
          </a:bodyPr>
          <a:lstStyle/>
          <a:p>
            <a:r>
              <a:rPr lang="fr-FR">
                <a:latin typeface="DK Lemon Yellow Sun"/>
              </a:rPr>
              <a:t>LA </a:t>
            </a:r>
            <a:r>
              <a:rPr lang="fr-FR" sz="5400">
                <a:latin typeface="DK Lemon Yellow Sun"/>
              </a:rPr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2303862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92049B-EA41-AF44-8757-0023C4313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013" y="-26593"/>
            <a:ext cx="10515600" cy="1325563"/>
          </a:xfrm>
        </p:spPr>
        <p:txBody>
          <a:bodyPr/>
          <a:lstStyle/>
          <a:p>
            <a:r>
              <a:rPr lang="fr-FR">
                <a:latin typeface="DK Lemon Yellow Sun"/>
              </a:rPr>
              <a:t>La c   mm : les nouveaux outils </a:t>
            </a:r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1DFFCD4-710A-9944-946A-3E79BB0EC3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57" y="373492"/>
            <a:ext cx="519872" cy="51371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AC708CE-5D45-2A40-8F09-24028BE1F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9" y="1144974"/>
            <a:ext cx="310337" cy="30666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B24D581-C353-B740-9E90-8471081BF3C7}"/>
              </a:ext>
            </a:extLst>
          </p:cNvPr>
          <p:cNvSpPr txBox="1"/>
          <p:nvPr/>
        </p:nvSpPr>
        <p:spPr>
          <a:xfrm>
            <a:off x="936172" y="1358025"/>
            <a:ext cx="88392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FR">
              <a:latin typeface="Vista Slab OT Book" panose="02060504030204060204" pitchFamily="18" charset="77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8AF8578-41C4-934C-A25F-1A95675A2542}"/>
              </a:ext>
            </a:extLst>
          </p:cNvPr>
          <p:cNvSpPr txBox="1"/>
          <p:nvPr/>
        </p:nvSpPr>
        <p:spPr>
          <a:xfrm>
            <a:off x="936172" y="1066400"/>
            <a:ext cx="10417628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>
                <a:latin typeface="Vista Slab OT Book"/>
                <a:cs typeface="Calibri" panose="020F0502020204030204"/>
              </a:rPr>
              <a:t>La Campagne de rentrée : campagne emailing avec des messages personnalisés en fonction des cibles (Parents/ équipes régionales / équipe de groupe / Responsables).</a:t>
            </a:r>
          </a:p>
          <a:p>
            <a:r>
              <a:rPr lang="fr-FR">
                <a:latin typeface="Vista Slab OT Book"/>
                <a:cs typeface="Calibri" panose="020F0502020204030204"/>
              </a:rPr>
              <a:t>Avec en plus une campagne mailing pour les responsables (carte postale de remerciement et invitation à ramener des amis, se former … pour la rentrée).</a:t>
            </a:r>
          </a:p>
          <a:p>
            <a:r>
              <a:rPr lang="fr-FR">
                <a:latin typeface="Vista Slab OT Book"/>
                <a:cs typeface="Calibri" panose="020F0502020204030204"/>
              </a:rPr>
              <a:t>Diffusion du formulaire de commande des outils retravaillé pour une meilleure prise en main côté bénévole et une meilleure gestion des stock côté salariés --&gt; 61 commandes au 30/09, plus que sur toute l'année 21-22 ! </a:t>
            </a:r>
          </a:p>
        </p:txBody>
      </p:sp>
      <p:pic>
        <p:nvPicPr>
          <p:cNvPr id="11" name="Image 16">
            <a:extLst>
              <a:ext uri="{FF2B5EF4-FFF2-40B4-BE49-F238E27FC236}">
                <a16:creationId xmlns:a16="http://schemas.microsoft.com/office/drawing/2014/main" id="{DB016438-4A71-21CB-5EE3-6C2A4E20F5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88" y="3696866"/>
            <a:ext cx="310337" cy="30666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89B2DFA-1A4A-9AC8-40E8-6A35FFC647C5}"/>
              </a:ext>
            </a:extLst>
          </p:cNvPr>
          <p:cNvSpPr txBox="1"/>
          <p:nvPr/>
        </p:nvSpPr>
        <p:spPr>
          <a:xfrm>
            <a:off x="1007952" y="3665233"/>
            <a:ext cx="1042083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latin typeface="Vista Slab OT Book"/>
                <a:cs typeface="Calibri" panose="020F0502020204030204"/>
              </a:rPr>
              <a:t>Lancement de la vidéo sur nos formations </a:t>
            </a:r>
            <a:r>
              <a:rPr lang="fr-FR" err="1">
                <a:latin typeface="Vista Slab OT Book"/>
                <a:cs typeface="Calibri" panose="020F0502020204030204"/>
              </a:rPr>
              <a:t>Bafa</a:t>
            </a:r>
            <a:r>
              <a:rPr lang="fr-FR">
                <a:latin typeface="Vista Slab OT Book"/>
                <a:cs typeface="Calibri" panose="020F0502020204030204"/>
              </a:rPr>
              <a:t>/</a:t>
            </a:r>
            <a:r>
              <a:rPr lang="fr-FR" err="1">
                <a:latin typeface="Vista Slab OT Book"/>
                <a:cs typeface="Calibri" panose="020F0502020204030204"/>
              </a:rPr>
              <a:t>Bafd</a:t>
            </a:r>
            <a:r>
              <a:rPr lang="fr-FR">
                <a:latin typeface="Vista Slab OT Book"/>
                <a:cs typeface="Calibri" panose="020F0502020204030204"/>
              </a:rPr>
              <a:t>. À voir</a:t>
            </a:r>
            <a:r>
              <a:rPr lang="fr-FR">
                <a:latin typeface="Vista Slab OT Book"/>
              </a:rPr>
              <a:t> </a:t>
            </a:r>
            <a:r>
              <a:rPr lang="fr-FR">
                <a:latin typeface="Vista Slab OT Book"/>
                <a:hlinkClick r:id="rId4"/>
              </a:rPr>
              <a:t>ici</a:t>
            </a:r>
            <a:r>
              <a:rPr lang="fr-FR">
                <a:latin typeface="Vista Slab OT Book"/>
              </a:rPr>
              <a:t>. </a:t>
            </a:r>
          </a:p>
        </p:txBody>
      </p:sp>
      <p:pic>
        <p:nvPicPr>
          <p:cNvPr id="5" name="Image 16">
            <a:extLst>
              <a:ext uri="{FF2B5EF4-FFF2-40B4-BE49-F238E27FC236}">
                <a16:creationId xmlns:a16="http://schemas.microsoft.com/office/drawing/2014/main" id="{9DC790E9-4EF7-7E98-8EF3-F0D26FBE02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87" y="4169647"/>
            <a:ext cx="310337" cy="306661"/>
          </a:xfrm>
          <a:prstGeom prst="rect">
            <a:avLst/>
          </a:prstGeom>
        </p:spPr>
      </p:pic>
      <p:sp>
        <p:nvSpPr>
          <p:cNvPr id="8" name="ZoneTexte 8">
            <a:extLst>
              <a:ext uri="{FF2B5EF4-FFF2-40B4-BE49-F238E27FC236}">
                <a16:creationId xmlns:a16="http://schemas.microsoft.com/office/drawing/2014/main" id="{EE4BD019-F4BB-EDEE-FFF0-987364611457}"/>
              </a:ext>
            </a:extLst>
          </p:cNvPr>
          <p:cNvSpPr txBox="1"/>
          <p:nvPr/>
        </p:nvSpPr>
        <p:spPr>
          <a:xfrm>
            <a:off x="1005928" y="4140078"/>
            <a:ext cx="1041762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>
                <a:latin typeface="Vista Slab OT Book"/>
                <a:cs typeface="Calibri" panose="020F0502020204030204"/>
              </a:rPr>
              <a:t>Finalisation de la vidéo de présentation de l'association, une sortie prévue à la rentrée 2023 !</a:t>
            </a:r>
          </a:p>
        </p:txBody>
      </p:sp>
      <p:sp>
        <p:nvSpPr>
          <p:cNvPr id="10" name="ZoneTexte 8">
            <a:extLst>
              <a:ext uri="{FF2B5EF4-FFF2-40B4-BE49-F238E27FC236}">
                <a16:creationId xmlns:a16="http://schemas.microsoft.com/office/drawing/2014/main" id="{6E4BDD12-831C-F0A6-02B7-A9F6C942D55D}"/>
              </a:ext>
            </a:extLst>
          </p:cNvPr>
          <p:cNvSpPr txBox="1"/>
          <p:nvPr/>
        </p:nvSpPr>
        <p:spPr>
          <a:xfrm>
            <a:off x="936169" y="5920792"/>
            <a:ext cx="1041762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FR">
              <a:latin typeface="Vista Slab OT Book"/>
            </a:endParaRPr>
          </a:p>
        </p:txBody>
      </p:sp>
      <p:pic>
        <p:nvPicPr>
          <p:cNvPr id="12" name="Image 16">
            <a:extLst>
              <a:ext uri="{FF2B5EF4-FFF2-40B4-BE49-F238E27FC236}">
                <a16:creationId xmlns:a16="http://schemas.microsoft.com/office/drawing/2014/main" id="{15D13B97-7498-B265-0419-E249971CA7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86" y="4639033"/>
            <a:ext cx="310337" cy="306661"/>
          </a:xfrm>
          <a:prstGeom prst="rect">
            <a:avLst/>
          </a:prstGeom>
        </p:spPr>
      </p:pic>
      <p:sp>
        <p:nvSpPr>
          <p:cNvPr id="13" name="ZoneTexte 8">
            <a:extLst>
              <a:ext uri="{FF2B5EF4-FFF2-40B4-BE49-F238E27FC236}">
                <a16:creationId xmlns:a16="http://schemas.microsoft.com/office/drawing/2014/main" id="{E75FB203-BECD-158B-576E-645D705D555D}"/>
              </a:ext>
            </a:extLst>
          </p:cNvPr>
          <p:cNvSpPr txBox="1"/>
          <p:nvPr/>
        </p:nvSpPr>
        <p:spPr>
          <a:xfrm>
            <a:off x="1010511" y="4551077"/>
            <a:ext cx="10964882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>
                <a:latin typeface="Vista Slab OT"/>
              </a:rPr>
              <a:t>Trois campagnes de sponsorisation sur les réseaux sociaux : </a:t>
            </a:r>
          </a:p>
          <a:p>
            <a:r>
              <a:rPr lang="fr-FR">
                <a:latin typeface="Vista Slab OT"/>
              </a:rPr>
              <a:t>- </a:t>
            </a:r>
            <a:r>
              <a:rPr lang="fr-FR" err="1">
                <a:latin typeface="Vista Slab OT"/>
              </a:rPr>
              <a:t>Scout·es</a:t>
            </a:r>
            <a:r>
              <a:rPr lang="fr-FR">
                <a:latin typeface="Vista Slab OT"/>
              </a:rPr>
              <a:t> et laïques : </a:t>
            </a:r>
            <a:r>
              <a:rPr lang="fr-FR">
                <a:latin typeface="Vista Slab OT"/>
                <a:ea typeface="+mn-lt"/>
                <a:cs typeface="+mn-lt"/>
              </a:rPr>
              <a:t>2 004 458 impressions* </a:t>
            </a:r>
          </a:p>
          <a:p>
            <a:r>
              <a:rPr lang="fr-FR">
                <a:latin typeface="Vista Slab OT"/>
                <a:cs typeface="Calibri"/>
              </a:rPr>
              <a:t>- Deviens responsable d'animation (story </a:t>
            </a:r>
            <a:r>
              <a:rPr lang="fr-FR" err="1">
                <a:latin typeface="Vista Slab OT"/>
                <a:cs typeface="Calibri"/>
              </a:rPr>
              <a:t>instagram</a:t>
            </a:r>
            <a:r>
              <a:rPr lang="fr-FR">
                <a:latin typeface="Vista Slab OT"/>
                <a:cs typeface="Calibri"/>
              </a:rPr>
              <a:t> seulement) : </a:t>
            </a:r>
            <a:r>
              <a:rPr lang="fr-FR">
                <a:latin typeface="Vista Slab OT"/>
                <a:ea typeface="+mn-lt"/>
                <a:cs typeface="+mn-lt"/>
              </a:rPr>
              <a:t>663 731 impressions pour 1 323 clic sur le lien</a:t>
            </a:r>
          </a:p>
          <a:p>
            <a:r>
              <a:rPr lang="fr-FR">
                <a:latin typeface="Vista Slab OT"/>
                <a:ea typeface="+mn-lt"/>
                <a:cs typeface="+mn-lt"/>
              </a:rPr>
              <a:t>- Passe ton </a:t>
            </a:r>
            <a:r>
              <a:rPr lang="fr-FR" err="1">
                <a:latin typeface="Vista Slab OT"/>
                <a:ea typeface="+mn-lt"/>
                <a:cs typeface="+mn-lt"/>
              </a:rPr>
              <a:t>bafa</a:t>
            </a:r>
            <a:r>
              <a:rPr lang="fr-FR">
                <a:latin typeface="Vista Slab OT"/>
                <a:ea typeface="+mn-lt"/>
                <a:cs typeface="+mn-lt"/>
              </a:rPr>
              <a:t> avec les </a:t>
            </a:r>
            <a:r>
              <a:rPr lang="fr-FR" err="1">
                <a:latin typeface="Vista Slab OT"/>
                <a:ea typeface="+mn-lt"/>
                <a:cs typeface="+mn-lt"/>
              </a:rPr>
              <a:t>éclé·es</a:t>
            </a:r>
            <a:r>
              <a:rPr lang="fr-FR">
                <a:latin typeface="Vista Slab OT"/>
                <a:ea typeface="+mn-lt"/>
                <a:cs typeface="+mn-lt"/>
              </a:rPr>
              <a:t> (encore en cours) : 147 660 impressions + vidéo </a:t>
            </a:r>
            <a:r>
              <a:rPr lang="fr-FR" err="1">
                <a:latin typeface="Vista Slab OT"/>
                <a:ea typeface="+mn-lt"/>
                <a:cs typeface="+mn-lt"/>
              </a:rPr>
              <a:t>Youtube</a:t>
            </a:r>
            <a:r>
              <a:rPr lang="fr-FR">
                <a:latin typeface="Vista Slab OT"/>
                <a:ea typeface="+mn-lt"/>
                <a:cs typeface="+mn-lt"/>
              </a:rPr>
              <a:t> : 6 000 vues</a:t>
            </a:r>
          </a:p>
          <a:p>
            <a:pPr algn="r"/>
            <a:endParaRPr lang="en-US"/>
          </a:p>
          <a:p>
            <a:r>
              <a:rPr lang="en-US"/>
              <a:t>* </a:t>
            </a:r>
            <a:r>
              <a:rPr lang="en-US" sz="1400">
                <a:latin typeface="Vista Slab OT"/>
                <a:ea typeface="+mn-lt"/>
                <a:cs typeface="+mn-lt"/>
              </a:rPr>
              <a:t>Les </a:t>
            </a:r>
            <a:r>
              <a:rPr lang="en-US" sz="1400" b="1">
                <a:latin typeface="Vista Slab OT"/>
                <a:ea typeface="+mn-lt"/>
                <a:cs typeface="+mn-lt"/>
              </a:rPr>
              <a:t>impressions</a:t>
            </a:r>
            <a:r>
              <a:rPr lang="en-US" sz="1400">
                <a:latin typeface="Vista Slab OT"/>
                <a:ea typeface="+mn-lt"/>
                <a:cs typeface="+mn-lt"/>
              </a:rPr>
              <a:t> </a:t>
            </a:r>
            <a:r>
              <a:rPr lang="en-US" sz="1400" err="1">
                <a:latin typeface="Vista Slab OT"/>
                <a:ea typeface="+mn-lt"/>
                <a:cs typeface="+mn-lt"/>
              </a:rPr>
              <a:t>sont</a:t>
            </a:r>
            <a:r>
              <a:rPr lang="en-US" sz="1400">
                <a:latin typeface="Vista Slab OT"/>
                <a:ea typeface="+mn-lt"/>
                <a:cs typeface="+mn-lt"/>
              </a:rPr>
              <a:t> le </a:t>
            </a:r>
            <a:r>
              <a:rPr lang="en-US" sz="1400" err="1">
                <a:latin typeface="Vista Slab OT"/>
                <a:ea typeface="+mn-lt"/>
                <a:cs typeface="+mn-lt"/>
              </a:rPr>
              <a:t>nombre</a:t>
            </a:r>
            <a:r>
              <a:rPr lang="en-US" sz="1400">
                <a:latin typeface="Vista Slab OT"/>
                <a:ea typeface="+mn-lt"/>
                <a:cs typeface="+mn-lt"/>
              </a:rPr>
              <a:t> de </a:t>
            </a:r>
            <a:r>
              <a:rPr lang="en-US" sz="1400" err="1">
                <a:latin typeface="Vista Slab OT"/>
                <a:ea typeface="+mn-lt"/>
                <a:cs typeface="+mn-lt"/>
              </a:rPr>
              <a:t>fois</a:t>
            </a:r>
            <a:r>
              <a:rPr lang="en-US" sz="1400">
                <a:latin typeface="Vista Slab OT"/>
                <a:ea typeface="+mn-lt"/>
                <a:cs typeface="+mn-lt"/>
              </a:rPr>
              <a:t> </a:t>
            </a:r>
            <a:r>
              <a:rPr lang="en-US" sz="1400" err="1">
                <a:latin typeface="Vista Slab OT"/>
                <a:ea typeface="+mn-lt"/>
                <a:cs typeface="+mn-lt"/>
              </a:rPr>
              <a:t>où</a:t>
            </a:r>
            <a:r>
              <a:rPr lang="en-US" sz="1400">
                <a:latin typeface="Vista Slab OT"/>
                <a:ea typeface="+mn-lt"/>
                <a:cs typeface="+mn-lt"/>
              </a:rPr>
              <a:t> </a:t>
            </a:r>
            <a:r>
              <a:rPr lang="en-US" sz="1400" err="1">
                <a:latin typeface="Vista Slab OT"/>
                <a:ea typeface="+mn-lt"/>
                <a:cs typeface="+mn-lt"/>
              </a:rPr>
              <a:t>votre</a:t>
            </a:r>
            <a:r>
              <a:rPr lang="en-US" sz="1400">
                <a:latin typeface="Vista Slab OT"/>
                <a:ea typeface="+mn-lt"/>
                <a:cs typeface="+mn-lt"/>
              </a:rPr>
              <a:t> </a:t>
            </a:r>
            <a:r>
              <a:rPr lang="en-US" sz="1400" err="1">
                <a:latin typeface="Vista Slab OT"/>
                <a:ea typeface="+mn-lt"/>
                <a:cs typeface="+mn-lt"/>
              </a:rPr>
              <a:t>contenu</a:t>
            </a:r>
            <a:r>
              <a:rPr lang="en-US" sz="1400">
                <a:latin typeface="Vista Slab OT"/>
                <a:ea typeface="+mn-lt"/>
                <a:cs typeface="+mn-lt"/>
              </a:rPr>
              <a:t> </a:t>
            </a:r>
            <a:r>
              <a:rPr lang="en-US" sz="1400" err="1">
                <a:latin typeface="Vista Slab OT"/>
                <a:ea typeface="+mn-lt"/>
                <a:cs typeface="+mn-lt"/>
              </a:rPr>
              <a:t>est</a:t>
            </a:r>
            <a:r>
              <a:rPr lang="en-US" sz="1400">
                <a:latin typeface="Vista Slab OT"/>
                <a:ea typeface="+mn-lt"/>
                <a:cs typeface="+mn-lt"/>
              </a:rPr>
              <a:t> </a:t>
            </a:r>
            <a:r>
              <a:rPr lang="en-US" sz="1400" err="1">
                <a:latin typeface="Vista Slab OT"/>
                <a:ea typeface="+mn-lt"/>
                <a:cs typeface="+mn-lt"/>
              </a:rPr>
              <a:t>affiché</a:t>
            </a:r>
            <a:r>
              <a:rPr lang="en-US" sz="1400">
                <a:latin typeface="Vista Slab OT"/>
                <a:ea typeface="+mn-lt"/>
                <a:cs typeface="+mn-lt"/>
              </a:rPr>
              <a:t>, </a:t>
            </a:r>
            <a:r>
              <a:rPr lang="en-US" sz="1400" err="1">
                <a:latin typeface="Vista Slab OT"/>
                <a:ea typeface="+mn-lt"/>
                <a:cs typeface="+mn-lt"/>
              </a:rPr>
              <a:t>peu</a:t>
            </a:r>
            <a:r>
              <a:rPr lang="en-US" sz="1400">
                <a:latin typeface="Vista Slab OT"/>
                <a:ea typeface="+mn-lt"/>
                <a:cs typeface="+mn-lt"/>
              </a:rPr>
              <a:t> </a:t>
            </a:r>
            <a:r>
              <a:rPr lang="en-US" sz="1400" err="1">
                <a:latin typeface="Vista Slab OT"/>
                <a:ea typeface="+mn-lt"/>
                <a:cs typeface="+mn-lt"/>
              </a:rPr>
              <a:t>importe</a:t>
            </a:r>
            <a:r>
              <a:rPr lang="en-US" sz="1400">
                <a:latin typeface="Vista Slab OT"/>
                <a:ea typeface="+mn-lt"/>
                <a:cs typeface="+mn-lt"/>
              </a:rPr>
              <a:t> </a:t>
            </a:r>
            <a:r>
              <a:rPr lang="en-US" sz="1400" err="1">
                <a:latin typeface="Vista Slab OT"/>
                <a:ea typeface="+mn-lt"/>
                <a:cs typeface="+mn-lt"/>
              </a:rPr>
              <a:t>si</a:t>
            </a:r>
            <a:r>
              <a:rPr lang="en-US" sz="1400">
                <a:latin typeface="Vista Slab OT"/>
                <a:ea typeface="+mn-lt"/>
                <a:cs typeface="+mn-lt"/>
              </a:rPr>
              <a:t> </a:t>
            </a:r>
            <a:r>
              <a:rPr lang="en-US" sz="1400" err="1">
                <a:latin typeface="Vista Slab OT"/>
                <a:ea typeface="+mn-lt"/>
                <a:cs typeface="+mn-lt"/>
              </a:rPr>
              <a:t>l’on</a:t>
            </a:r>
            <a:r>
              <a:rPr lang="en-US" sz="1400">
                <a:latin typeface="Vista Slab OT"/>
                <a:ea typeface="+mn-lt"/>
                <a:cs typeface="+mn-lt"/>
              </a:rPr>
              <a:t> clique dessus </a:t>
            </a:r>
            <a:r>
              <a:rPr lang="en-US" sz="1400" err="1">
                <a:latin typeface="Vista Slab OT"/>
                <a:ea typeface="+mn-lt"/>
                <a:cs typeface="+mn-lt"/>
              </a:rPr>
              <a:t>ou</a:t>
            </a:r>
            <a:r>
              <a:rPr lang="en-US" sz="1400">
                <a:latin typeface="Vista Slab OT"/>
                <a:ea typeface="+mn-lt"/>
                <a:cs typeface="+mn-lt"/>
              </a:rPr>
              <a:t> non.</a:t>
            </a:r>
            <a:br>
              <a:rPr lang="en-US"/>
            </a:br>
            <a:endParaRPr lang="en-US">
              <a:cs typeface="Calibri"/>
            </a:endParaRPr>
          </a:p>
          <a:p>
            <a:endParaRPr lang="fr-FR">
              <a:latin typeface="Vista Slab OT"/>
              <a:ea typeface="+mn-lt"/>
              <a:cs typeface="+mn-lt"/>
            </a:endParaRPr>
          </a:p>
        </p:txBody>
      </p:sp>
      <p:sp>
        <p:nvSpPr>
          <p:cNvPr id="14" name="ZoneTexte 8">
            <a:extLst>
              <a:ext uri="{FF2B5EF4-FFF2-40B4-BE49-F238E27FC236}">
                <a16:creationId xmlns:a16="http://schemas.microsoft.com/office/drawing/2014/main" id="{FA71D7DF-20DE-E97F-1AA2-3F535C4D4D28}"/>
              </a:ext>
            </a:extLst>
          </p:cNvPr>
          <p:cNvSpPr txBox="1"/>
          <p:nvPr/>
        </p:nvSpPr>
        <p:spPr>
          <a:xfrm>
            <a:off x="977924" y="3177494"/>
            <a:ext cx="1041762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>
                <a:latin typeface="Vista Slab OT Book"/>
                <a:cs typeface="Calibri" panose="020F0502020204030204"/>
              </a:rPr>
              <a:t>Une nouvelle plaquette de présentation de l'association : à voir </a:t>
            </a:r>
            <a:r>
              <a:rPr lang="fr-FR">
                <a:latin typeface="Vista Slab OT Book"/>
                <a:cs typeface="Calibri" panose="020F0502020204030204"/>
                <a:hlinkClick r:id="rId5"/>
              </a:rPr>
              <a:t>ici</a:t>
            </a:r>
            <a:endParaRPr lang="fr-FR">
              <a:latin typeface="Vista Slab OT Book"/>
              <a:cs typeface="Calibri" panose="020F0502020204030204"/>
            </a:endParaRPr>
          </a:p>
        </p:txBody>
      </p:sp>
      <p:pic>
        <p:nvPicPr>
          <p:cNvPr id="15" name="Image 5">
            <a:extLst>
              <a:ext uri="{FF2B5EF4-FFF2-40B4-BE49-F238E27FC236}">
                <a16:creationId xmlns:a16="http://schemas.microsoft.com/office/drawing/2014/main" id="{13D9AD8F-BBC7-5033-0510-3CFE434778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8" y="3205828"/>
            <a:ext cx="310337" cy="306661"/>
          </a:xfrm>
          <a:prstGeom prst="rect">
            <a:avLst/>
          </a:prstGeom>
        </p:spPr>
      </p:pic>
      <p:sp>
        <p:nvSpPr>
          <p:cNvPr id="17" name="ZoneTexte 8">
            <a:extLst>
              <a:ext uri="{FF2B5EF4-FFF2-40B4-BE49-F238E27FC236}">
                <a16:creationId xmlns:a16="http://schemas.microsoft.com/office/drawing/2014/main" id="{D599CC04-4407-1BD9-DE63-10CCB6F5B489}"/>
              </a:ext>
            </a:extLst>
          </p:cNvPr>
          <p:cNvSpPr txBox="1"/>
          <p:nvPr/>
        </p:nvSpPr>
        <p:spPr>
          <a:xfrm>
            <a:off x="979535" y="6397223"/>
            <a:ext cx="1041762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>
                <a:latin typeface="Vista Slab OT"/>
              </a:rPr>
              <a:t>Campagne des </a:t>
            </a:r>
            <a:r>
              <a:rPr lang="fr-FR" err="1">
                <a:latin typeface="Vista Slab OT"/>
              </a:rPr>
              <a:t>adwords</a:t>
            </a:r>
            <a:r>
              <a:rPr lang="fr-FR">
                <a:latin typeface="Vista Slab OT"/>
              </a:rPr>
              <a:t> pour nos formations </a:t>
            </a:r>
            <a:r>
              <a:rPr lang="fr-FR" err="1">
                <a:latin typeface="Vista Slab OT"/>
              </a:rPr>
              <a:t>bafa</a:t>
            </a:r>
            <a:r>
              <a:rPr lang="fr-FR">
                <a:latin typeface="Vista Slab OT"/>
              </a:rPr>
              <a:t> </a:t>
            </a:r>
          </a:p>
        </p:txBody>
      </p:sp>
      <p:pic>
        <p:nvPicPr>
          <p:cNvPr id="18" name="Image 16">
            <a:extLst>
              <a:ext uri="{FF2B5EF4-FFF2-40B4-BE49-F238E27FC236}">
                <a16:creationId xmlns:a16="http://schemas.microsoft.com/office/drawing/2014/main" id="{787CA933-AF35-DA71-9E0B-42FF1C688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0" y="6398447"/>
            <a:ext cx="310337" cy="30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72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609F7B-D25F-B96D-6A71-A311D3718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DK Lemon Yellow Sun"/>
              </a:rPr>
              <a:t>En clair sur les réseaux - entre juin et Août </a:t>
            </a:r>
            <a:endParaRPr lang="fr-FR"/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002F2FE2-BB97-4B60-51A9-89F238E18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65" y="2070268"/>
            <a:ext cx="10194615" cy="313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43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7313" y="2212398"/>
            <a:ext cx="7763510" cy="1325563"/>
          </a:xfrm>
        </p:spPr>
        <p:txBody>
          <a:bodyPr>
            <a:noAutofit/>
          </a:bodyPr>
          <a:lstStyle/>
          <a:p>
            <a:r>
              <a:rPr lang="fr-FR" sz="5400">
                <a:latin typeface="DK Lemon Yellow Sun"/>
              </a:rPr>
              <a:t>Partenaires Et réseaux</a:t>
            </a:r>
            <a:endParaRPr lang="fr-FR" sz="5400" err="1"/>
          </a:p>
        </p:txBody>
      </p:sp>
    </p:spTree>
    <p:extLst>
      <p:ext uri="{BB962C8B-B14F-4D97-AF65-F5344CB8AC3E}">
        <p14:creationId xmlns:p14="http://schemas.microsoft.com/office/powerpoint/2010/main" val="950776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454294" cy="1347649"/>
          </a:xfrm>
        </p:spPr>
        <p:txBody>
          <a:bodyPr/>
          <a:lstStyle/>
          <a:p>
            <a:r>
              <a:rPr lang="fr-FR">
                <a:latin typeface="DK Lemon Yellow Sun"/>
                <a:cs typeface="Calibri Light"/>
              </a:rPr>
              <a:t>Partenaires institutionnels: rencontre CNAJEP &amp; </a:t>
            </a:r>
            <a:r>
              <a:rPr lang="fr-FR" err="1">
                <a:latin typeface="DK Lemon Yellow Sun"/>
                <a:cs typeface="Calibri Light"/>
              </a:rPr>
              <a:t>Hexopée</a:t>
            </a:r>
            <a:endParaRPr lang="fr-FR" err="1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39232"/>
            <a:ext cx="10515600" cy="46282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r-FR">
              <a:latin typeface="Vista Slab OT Book"/>
              <a:cs typeface="Calibri"/>
            </a:endParaRPr>
          </a:p>
          <a:p>
            <a:pPr>
              <a:buFont typeface="Arial"/>
              <a:buChar char="•"/>
            </a:pPr>
            <a:r>
              <a:rPr lang="fr-FR">
                <a:latin typeface="Vista Slab OT Book"/>
                <a:cs typeface="Calibri"/>
              </a:rPr>
              <a:t>Marlène </a:t>
            </a:r>
            <a:r>
              <a:rPr lang="fr-FR" err="1">
                <a:latin typeface="Vista Slab OT Book"/>
                <a:cs typeface="Calibri"/>
              </a:rPr>
              <a:t>Schiappa</a:t>
            </a:r>
            <a:r>
              <a:rPr lang="fr-FR">
                <a:latin typeface="Vista Slab OT Book"/>
                <a:cs typeface="Calibri"/>
              </a:rPr>
              <a:t>, Secrétaire d’État chargé de l'Économie sociale et solidaire et de la Vie associative de France depuis 2022:</a:t>
            </a:r>
            <a:endParaRPr lang="fr-FR" sz="2800">
              <a:latin typeface="Vista Slab OT Book"/>
              <a:cs typeface="Calibri"/>
            </a:endParaRPr>
          </a:p>
          <a:p>
            <a:pPr marL="0" indent="0">
              <a:buNone/>
            </a:pPr>
            <a:r>
              <a:rPr lang="fr-FR">
                <a:latin typeface="Vista Slab OT Book"/>
                <a:cs typeface="Calibri"/>
              </a:rPr>
              <a:t>1/ Allègement de la charge mentale des dirigeants bénévoles via la simplification administrative, valorisation des bénévoles et </a:t>
            </a:r>
            <a:r>
              <a:rPr lang="fr-FR" err="1">
                <a:latin typeface="Vista Slab OT Book"/>
                <a:cs typeface="Calibri"/>
              </a:rPr>
              <a:t>distingo</a:t>
            </a:r>
            <a:r>
              <a:rPr lang="fr-FR">
                <a:latin typeface="Vista Slab OT Book"/>
                <a:cs typeface="Calibri"/>
              </a:rPr>
              <a:t> entre plaidoyer et lobby ) </a:t>
            </a:r>
          </a:p>
          <a:p>
            <a:pPr marL="0" indent="0">
              <a:buNone/>
            </a:pPr>
            <a:r>
              <a:rPr lang="fr-FR">
                <a:latin typeface="Vista Slab OT Book"/>
                <a:cs typeface="Calibri"/>
              </a:rPr>
              <a:t>2/ guide Asso, lancement en 2023 après phase test dans 3 régions </a:t>
            </a:r>
            <a:endParaRPr lang="fr-FR"/>
          </a:p>
          <a:p>
            <a:pPr marL="0" indent="0">
              <a:buNone/>
            </a:pPr>
            <a:r>
              <a:rPr lang="fr-FR">
                <a:latin typeface="Vista Slab OT Book"/>
                <a:cs typeface="Calibri"/>
              </a:rPr>
              <a:t>3/ rapport fondation / association</a:t>
            </a:r>
            <a:endParaRPr lang="fr-FR">
              <a:cs typeface="Calibri"/>
            </a:endParaRPr>
          </a:p>
          <a:p>
            <a:pPr marL="0" indent="0">
              <a:buNone/>
            </a:pPr>
            <a:r>
              <a:rPr lang="fr-FR">
                <a:latin typeface="Vista Slab OT Book"/>
                <a:cs typeface="Calibri"/>
              </a:rPr>
              <a:t>4/ Compte Engagement Citoyen transféré à Beauvau</a:t>
            </a:r>
            <a:endParaRPr lang="fr-FR" sz="2800">
              <a:latin typeface="Vista Slab OT Book"/>
              <a:cs typeface="Calibri"/>
            </a:endParaRPr>
          </a:p>
          <a:p>
            <a:pPr>
              <a:buFont typeface="Arial"/>
              <a:buChar char="•"/>
            </a:pPr>
            <a:endParaRPr lang="fr-FR" sz="2800">
              <a:latin typeface="Vista Slab OT Book"/>
              <a:cs typeface="Calibri"/>
            </a:endParaRPr>
          </a:p>
          <a:p>
            <a:pPr>
              <a:buFont typeface="Arial"/>
              <a:buChar char="•"/>
            </a:pPr>
            <a:endParaRPr lang="fr-FR" sz="2800">
              <a:latin typeface="Vista Slab OT Book"/>
              <a:cs typeface="Calibri"/>
            </a:endParaRPr>
          </a:p>
          <a:p>
            <a:pPr marL="0" indent="0">
              <a:buNone/>
            </a:pPr>
            <a:endParaRPr lang="fr-FR" sz="2800">
              <a:latin typeface="Vista Slab OT Book"/>
              <a:cs typeface="Calibri"/>
            </a:endParaRPr>
          </a:p>
          <a:p>
            <a:pPr marL="457200" lvl="1" indent="0">
              <a:buNone/>
            </a:pPr>
            <a:endParaRPr lang="fr-FR" sz="2800">
              <a:latin typeface="Vista Slab OT Bold"/>
              <a:cs typeface="Calibri"/>
            </a:endParaRPr>
          </a:p>
          <a:p>
            <a:pPr marL="457200" lvl="1" indent="0">
              <a:buNone/>
            </a:pPr>
            <a:endParaRPr lang="fr-FR" sz="2800">
              <a:cs typeface="Calibri"/>
            </a:endParaRPr>
          </a:p>
          <a:p>
            <a:pPr marL="457200" lvl="1" indent="0">
              <a:buNone/>
            </a:pPr>
            <a:endParaRPr lang="fr-FR" sz="2800">
              <a:cs typeface="Calibri"/>
            </a:endParaRPr>
          </a:p>
          <a:p>
            <a:pPr marL="0" lvl="1" indent="0">
              <a:buNone/>
            </a:pPr>
            <a:endParaRPr lang="fr-FR">
              <a:cs typeface="Calibri"/>
            </a:endParaRPr>
          </a:p>
          <a:p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6015789"/>
            <a:ext cx="12192000" cy="842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962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80690" y="1520496"/>
            <a:ext cx="11586816" cy="535707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fr-FR">
                <a:latin typeface="Vista Slab OT Book"/>
                <a:cs typeface="Calibri"/>
              </a:rPr>
              <a:t>Rencontre CNAJEP &amp; </a:t>
            </a:r>
            <a:r>
              <a:rPr lang="fr-FR" err="1">
                <a:latin typeface="Vista Slab OT Book"/>
                <a:cs typeface="Calibri"/>
              </a:rPr>
              <a:t>Hexopée</a:t>
            </a:r>
            <a:r>
              <a:rPr lang="fr-FR">
                <a:latin typeface="Vista Slab OT Book"/>
                <a:cs typeface="Calibri"/>
              </a:rPr>
              <a:t> avec le Pape </a:t>
            </a:r>
            <a:r>
              <a:rPr lang="fr-FR" err="1">
                <a:latin typeface="Vista Slab OT Book"/>
                <a:cs typeface="Calibri"/>
              </a:rPr>
              <a:t>NDaye</a:t>
            </a:r>
            <a:r>
              <a:rPr lang="fr-FR">
                <a:latin typeface="Vista Slab OT Book"/>
                <a:cs typeface="Calibri"/>
              </a:rPr>
              <a:t>, ministre de</a:t>
            </a:r>
            <a:endParaRPr lang="fr-FR"/>
          </a:p>
          <a:p>
            <a:pPr marL="0" indent="0">
              <a:buNone/>
            </a:pPr>
            <a:r>
              <a:rPr lang="fr-FR">
                <a:latin typeface="Vista Slab OT Book"/>
                <a:cs typeface="Calibri"/>
              </a:rPr>
              <a:t> l'Education Nationale et de la Jeunesse:</a:t>
            </a:r>
            <a:endParaRPr lang="fr-FR"/>
          </a:p>
          <a:p>
            <a:pPr marL="0" indent="0">
              <a:buNone/>
            </a:pPr>
            <a:r>
              <a:rPr lang="fr-FR">
                <a:latin typeface="Vista Slab OT Book"/>
                <a:cs typeface="Calibri"/>
              </a:rPr>
              <a:t>En charge de l'éducation populaire</a:t>
            </a:r>
          </a:p>
          <a:p>
            <a:pPr marL="0" indent="0">
              <a:buNone/>
            </a:pPr>
            <a:r>
              <a:rPr lang="fr-FR">
                <a:latin typeface="Vista Slab OT Book"/>
                <a:cs typeface="Calibri"/>
              </a:rPr>
              <a:t>1/ mise en place d'une politique territoriale</a:t>
            </a:r>
          </a:p>
          <a:p>
            <a:pPr marL="0" indent="0">
              <a:buNone/>
            </a:pPr>
            <a:r>
              <a:rPr lang="fr-FR">
                <a:latin typeface="Vista Slab OT Book"/>
                <a:cs typeface="Calibri"/>
              </a:rPr>
              <a:t>2/ égalité </a:t>
            </a:r>
            <a:endParaRPr lang="fr-FR">
              <a:cs typeface="Calibri"/>
            </a:endParaRPr>
          </a:p>
          <a:p>
            <a:pPr marL="0" indent="0">
              <a:buNone/>
            </a:pPr>
            <a:r>
              <a:rPr lang="fr-FR">
                <a:latin typeface="Vista Slab OT Book"/>
                <a:cs typeface="Calibri"/>
              </a:rPr>
              <a:t>3/ Attractivité des emplois et formation</a:t>
            </a:r>
            <a:endParaRPr lang="fr-FR">
              <a:cs typeface="Calibri"/>
            </a:endParaRPr>
          </a:p>
          <a:p>
            <a:pPr marL="0" indent="0">
              <a:buNone/>
            </a:pPr>
            <a:r>
              <a:rPr lang="fr-FR">
                <a:latin typeface="Vista Slab OT Book"/>
                <a:cs typeface="Calibri"/>
              </a:rPr>
              <a:t>4/Sarah El </a:t>
            </a:r>
            <a:r>
              <a:rPr lang="fr-FR" err="1">
                <a:latin typeface="Vista Slab OT Book"/>
                <a:cs typeface="Calibri"/>
              </a:rPr>
              <a:t>Haïry</a:t>
            </a:r>
            <a:r>
              <a:rPr lang="fr-FR">
                <a:latin typeface="Vista Slab OT Book"/>
                <a:cs typeface="Calibri"/>
              </a:rPr>
              <a:t> secrétaire d'état jeunesse et SNU (double casquette)</a:t>
            </a:r>
          </a:p>
          <a:p>
            <a:pPr marL="0" indent="0">
              <a:buNone/>
            </a:pPr>
            <a:endParaRPr lang="fr-FR">
              <a:latin typeface="Vista Slab OT Book"/>
              <a:cs typeface="Calibri"/>
            </a:endParaRPr>
          </a:p>
          <a:p>
            <a:pPr marL="0" indent="0">
              <a:buNone/>
            </a:pPr>
            <a:r>
              <a:rPr lang="fr-FR">
                <a:latin typeface="Vista Slab OT Book"/>
                <a:cs typeface="Calibri"/>
              </a:rPr>
              <a:t>Nominations Yves </a:t>
            </a:r>
            <a:r>
              <a:rPr lang="fr-FR" err="1">
                <a:latin typeface="Vista Slab OT Book"/>
                <a:cs typeface="Calibri"/>
              </a:rPr>
              <a:t>Boreo</a:t>
            </a:r>
            <a:r>
              <a:rPr lang="fr-FR">
                <a:latin typeface="Vista Slab OT Book"/>
                <a:cs typeface="Calibri"/>
              </a:rPr>
              <a:t> à la </a:t>
            </a:r>
            <a:r>
              <a:rPr lang="fr-FR" err="1">
                <a:latin typeface="Vista Slab OT Book"/>
                <a:cs typeface="Calibri"/>
              </a:rPr>
              <a:t>Djepva</a:t>
            </a:r>
            <a:r>
              <a:rPr lang="fr-FR">
                <a:latin typeface="Vista Slab OT Book"/>
                <a:cs typeface="Calibri"/>
              </a:rPr>
              <a:t> et de Jean-Benoît </a:t>
            </a:r>
            <a:r>
              <a:rPr lang="fr-FR" err="1">
                <a:latin typeface="Vista Slab OT Book"/>
                <a:cs typeface="Calibri"/>
              </a:rPr>
              <a:t>Dujol</a:t>
            </a:r>
            <a:r>
              <a:rPr lang="fr-FR">
                <a:latin typeface="Vista Slab OT Book"/>
                <a:cs typeface="Calibri"/>
              </a:rPr>
              <a:t> à la DGCS.</a:t>
            </a:r>
            <a:endParaRPr lang="fr-FR"/>
          </a:p>
          <a:p>
            <a:pPr>
              <a:buFont typeface="Arial"/>
              <a:buChar char="•"/>
            </a:pPr>
            <a:endParaRPr lang="fr-FR" sz="2800">
              <a:latin typeface="Vista Slab OT Book"/>
              <a:cs typeface="Calibri"/>
            </a:endParaRPr>
          </a:p>
          <a:p>
            <a:pPr>
              <a:buFont typeface="Arial"/>
              <a:buChar char="•"/>
            </a:pPr>
            <a:endParaRPr lang="fr-FR" sz="2800">
              <a:latin typeface="Vista Slab OT Book"/>
              <a:cs typeface="Calibri"/>
            </a:endParaRPr>
          </a:p>
          <a:p>
            <a:pPr marL="0" indent="0">
              <a:buNone/>
            </a:pPr>
            <a:endParaRPr lang="fr-FR" sz="2800">
              <a:latin typeface="Vista Slab OT Book"/>
              <a:cs typeface="Calibri"/>
            </a:endParaRPr>
          </a:p>
          <a:p>
            <a:pPr marL="457200" lvl="1" indent="0">
              <a:buNone/>
            </a:pPr>
            <a:endParaRPr lang="fr-FR" sz="2800">
              <a:latin typeface="Vista Slab OT Bold"/>
              <a:cs typeface="Calibri"/>
            </a:endParaRPr>
          </a:p>
          <a:p>
            <a:pPr marL="457200" lvl="1" indent="0">
              <a:buNone/>
            </a:pPr>
            <a:endParaRPr lang="fr-FR" sz="2800">
              <a:cs typeface="Calibri"/>
            </a:endParaRPr>
          </a:p>
          <a:p>
            <a:pPr marL="457200" lvl="1" indent="0">
              <a:buNone/>
            </a:pPr>
            <a:endParaRPr lang="fr-FR" sz="2800">
              <a:cs typeface="Calibri"/>
            </a:endParaRPr>
          </a:p>
          <a:p>
            <a:pPr marL="0" lvl="1" indent="0">
              <a:buNone/>
            </a:pPr>
            <a:endParaRPr lang="fr-FR">
              <a:cs typeface="Calibri"/>
            </a:endParaRPr>
          </a:p>
          <a:p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6015789"/>
            <a:ext cx="12192000" cy="842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2308A35C-9BA5-CA4D-A96F-8A8EE43C4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879" y="63200"/>
            <a:ext cx="11454294" cy="1347649"/>
          </a:xfrm>
        </p:spPr>
        <p:txBody>
          <a:bodyPr/>
          <a:lstStyle/>
          <a:p>
            <a:r>
              <a:rPr lang="fr-FR">
                <a:latin typeface="DK Lemon Yellow Sun"/>
                <a:cs typeface="Calibri Light"/>
              </a:rPr>
              <a:t>Partenaires institutionnels: rencontre CNAJEP &amp; </a:t>
            </a:r>
            <a:r>
              <a:rPr lang="fr-FR" err="1">
                <a:latin typeface="DK Lemon Yellow Sun"/>
                <a:cs typeface="Calibri Light"/>
              </a:rPr>
              <a:t>Hexopée</a:t>
            </a:r>
            <a:endParaRPr lang="fr-FR" err="1"/>
          </a:p>
        </p:txBody>
      </p:sp>
    </p:spTree>
    <p:extLst>
      <p:ext uri="{BB962C8B-B14F-4D97-AF65-F5344CB8AC3E}">
        <p14:creationId xmlns:p14="http://schemas.microsoft.com/office/powerpoint/2010/main" val="2767345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15789"/>
            <a:ext cx="12192000" cy="842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2308A35C-9BA5-CA4D-A96F-8A8EE43C4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454294" cy="1347649"/>
          </a:xfrm>
        </p:spPr>
        <p:txBody>
          <a:bodyPr/>
          <a:lstStyle/>
          <a:p>
            <a:r>
              <a:rPr lang="fr-FR">
                <a:latin typeface="DK Lemon Yellow Sun"/>
                <a:cs typeface="Calibri Light"/>
              </a:rPr>
              <a:t>Partenaires institutionnels: JPA</a:t>
            </a:r>
            <a:endParaRPr lang="fr-FR">
              <a:cs typeface="Calibri Ligh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CED2D-F779-F38A-61DF-5E6F326D9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Vista Slab OT Book"/>
              </a:rPr>
              <a:t> 5 867 </a:t>
            </a:r>
            <a:r>
              <a:rPr lang="en-US" err="1">
                <a:latin typeface="Vista Slab OT Book"/>
              </a:rPr>
              <a:t>demandes</a:t>
            </a:r>
            <a:r>
              <a:rPr lang="en-US">
                <a:latin typeface="Vista Slab OT Book"/>
              </a:rPr>
              <a:t> reçues</a:t>
            </a:r>
          </a:p>
          <a:p>
            <a:r>
              <a:rPr lang="en-US">
                <a:latin typeface="Vista Slab OT Book"/>
              </a:rPr>
              <a:t>·234 </a:t>
            </a:r>
            <a:r>
              <a:rPr lang="en-US" err="1">
                <a:latin typeface="Vista Slab OT Book"/>
              </a:rPr>
              <a:t>demandes</a:t>
            </a:r>
            <a:r>
              <a:rPr lang="en-US">
                <a:latin typeface="Vista Slab OT Book"/>
              </a:rPr>
              <a:t> </a:t>
            </a:r>
            <a:r>
              <a:rPr lang="en-US" err="1">
                <a:latin typeface="Vista Slab OT Book"/>
              </a:rPr>
              <a:t>n’étaient</a:t>
            </a:r>
            <a:r>
              <a:rPr lang="en-US">
                <a:latin typeface="Vista Slab OT Book"/>
              </a:rPr>
              <a:t> pas </a:t>
            </a:r>
            <a:r>
              <a:rPr lang="en-US" err="1">
                <a:latin typeface="Vista Slab OT Book"/>
              </a:rPr>
              <a:t>éligibles</a:t>
            </a:r>
            <a:r>
              <a:rPr lang="en-US">
                <a:latin typeface="Vista Slab OT Book"/>
              </a:rPr>
              <a:t>.</a:t>
            </a:r>
          </a:p>
          <a:p>
            <a:r>
              <a:rPr lang="en-US">
                <a:latin typeface="Vista Slab OT Book"/>
              </a:rPr>
              <a:t>·1 629 </a:t>
            </a:r>
            <a:r>
              <a:rPr lang="en-US" err="1">
                <a:latin typeface="Vista Slab OT Book"/>
              </a:rPr>
              <a:t>familles</a:t>
            </a:r>
            <a:r>
              <a:rPr lang="en-US">
                <a:latin typeface="Vista Slab OT Book"/>
              </a:rPr>
              <a:t> </a:t>
            </a:r>
            <a:r>
              <a:rPr lang="en-US" err="1">
                <a:latin typeface="Vista Slab OT Book"/>
              </a:rPr>
              <a:t>n’ont</a:t>
            </a:r>
            <a:r>
              <a:rPr lang="en-US">
                <a:latin typeface="Vista Slab OT Book"/>
              </a:rPr>
              <a:t> pas </a:t>
            </a:r>
            <a:r>
              <a:rPr lang="en-US" err="1">
                <a:latin typeface="Vista Slab OT Book"/>
              </a:rPr>
              <a:t>donné</a:t>
            </a:r>
            <a:r>
              <a:rPr lang="en-US">
                <a:latin typeface="Vista Slab OT Book"/>
              </a:rPr>
              <a:t> suite à </a:t>
            </a:r>
            <a:r>
              <a:rPr lang="en-US" err="1">
                <a:latin typeface="Vista Slab OT Book"/>
              </a:rPr>
              <a:t>leur</a:t>
            </a:r>
            <a:r>
              <a:rPr lang="en-US">
                <a:latin typeface="Vista Slab OT Book"/>
              </a:rPr>
              <a:t> </a:t>
            </a:r>
            <a:r>
              <a:rPr lang="en-US" err="1">
                <a:latin typeface="Vista Slab OT Book"/>
              </a:rPr>
              <a:t>demande</a:t>
            </a:r>
            <a:r>
              <a:rPr lang="en-US">
                <a:latin typeface="Vista Slab OT Book"/>
              </a:rPr>
              <a:t> </a:t>
            </a:r>
            <a:r>
              <a:rPr lang="en-US" err="1">
                <a:latin typeface="Vista Slab OT Book"/>
              </a:rPr>
              <a:t>d’aides</a:t>
            </a:r>
            <a:r>
              <a:rPr lang="en-US">
                <a:latin typeface="Vista Slab OT Book"/>
              </a:rPr>
              <a:t>, </a:t>
            </a:r>
            <a:r>
              <a:rPr lang="en-US" err="1">
                <a:latin typeface="Vista Slab OT Book"/>
              </a:rPr>
              <a:t>parmi</a:t>
            </a:r>
            <a:r>
              <a:rPr lang="en-US">
                <a:latin typeface="Vista Slab OT Book"/>
              </a:rPr>
              <a:t> </a:t>
            </a:r>
            <a:r>
              <a:rPr lang="en-US" err="1">
                <a:latin typeface="Vista Slab OT Book"/>
              </a:rPr>
              <a:t>elles</a:t>
            </a:r>
            <a:r>
              <a:rPr lang="en-US">
                <a:latin typeface="Vista Slab OT Book"/>
              </a:rPr>
              <a:t> </a:t>
            </a:r>
            <a:r>
              <a:rPr lang="en-US" err="1">
                <a:latin typeface="Vista Slab OT Book"/>
              </a:rPr>
              <a:t>seulement</a:t>
            </a:r>
            <a:r>
              <a:rPr lang="en-US">
                <a:latin typeface="Vista Slab OT Book"/>
              </a:rPr>
              <a:t> 76 nous </a:t>
            </a:r>
            <a:r>
              <a:rPr lang="en-US" err="1">
                <a:latin typeface="Vista Slab OT Book"/>
              </a:rPr>
              <a:t>ont</a:t>
            </a:r>
            <a:r>
              <a:rPr lang="en-US">
                <a:latin typeface="Vista Slab OT Book"/>
              </a:rPr>
              <a:t> </a:t>
            </a:r>
            <a:r>
              <a:rPr lang="en-US" err="1">
                <a:latin typeface="Vista Slab OT Book"/>
              </a:rPr>
              <a:t>expliqué</a:t>
            </a:r>
            <a:r>
              <a:rPr lang="en-US">
                <a:latin typeface="Vista Slab OT Book"/>
              </a:rPr>
              <a:t> </a:t>
            </a:r>
            <a:r>
              <a:rPr lang="en-US" err="1">
                <a:latin typeface="Vista Slab OT Book"/>
              </a:rPr>
              <a:t>leur</a:t>
            </a:r>
            <a:r>
              <a:rPr lang="en-US">
                <a:latin typeface="Vista Slab OT Book"/>
              </a:rPr>
              <a:t> </a:t>
            </a:r>
            <a:r>
              <a:rPr lang="en-US" err="1">
                <a:latin typeface="Vista Slab OT Book"/>
              </a:rPr>
              <a:t>désistement</a:t>
            </a:r>
            <a:r>
              <a:rPr lang="en-US">
                <a:latin typeface="Vista Slab OT Book"/>
              </a:rPr>
              <a:t>.</a:t>
            </a:r>
          </a:p>
          <a:p>
            <a:r>
              <a:rPr lang="en-US">
                <a:latin typeface="Vista Slab OT Book"/>
              </a:rPr>
              <a:t>·4004 </a:t>
            </a:r>
            <a:r>
              <a:rPr lang="en-US" err="1">
                <a:latin typeface="Vista Slab OT Book"/>
              </a:rPr>
              <a:t>demandes</a:t>
            </a:r>
            <a:r>
              <a:rPr lang="en-US">
                <a:latin typeface="Vista Slab OT Book"/>
              </a:rPr>
              <a:t> </a:t>
            </a:r>
            <a:r>
              <a:rPr lang="en-US" err="1">
                <a:latin typeface="Vista Slab OT Book"/>
              </a:rPr>
              <a:t>ont</a:t>
            </a:r>
            <a:r>
              <a:rPr lang="en-US">
                <a:latin typeface="Vista Slab OT Book"/>
              </a:rPr>
              <a:t> </a:t>
            </a:r>
            <a:r>
              <a:rPr lang="en-US" err="1">
                <a:latin typeface="Vista Slab OT Book"/>
              </a:rPr>
              <a:t>été</a:t>
            </a:r>
            <a:r>
              <a:rPr lang="en-US">
                <a:latin typeface="Vista Slab OT Book"/>
              </a:rPr>
              <a:t> </a:t>
            </a:r>
            <a:r>
              <a:rPr lang="en-US" err="1">
                <a:latin typeface="Vista Slab OT Book"/>
              </a:rPr>
              <a:t>acceptées</a:t>
            </a:r>
            <a:r>
              <a:rPr lang="en-US">
                <a:latin typeface="Vista Slab OT Book"/>
              </a:rPr>
              <a:t>, </a:t>
            </a:r>
            <a:r>
              <a:rPr lang="en-US" err="1">
                <a:latin typeface="Vista Slab OT Book"/>
              </a:rPr>
              <a:t>dont</a:t>
            </a:r>
            <a:r>
              <a:rPr lang="en-US">
                <a:latin typeface="Vista Slab OT Book"/>
              </a:rPr>
              <a:t> 3674 </a:t>
            </a:r>
            <a:r>
              <a:rPr lang="en-US" err="1">
                <a:latin typeface="Vista Slab OT Book"/>
              </a:rPr>
              <a:t>familles</a:t>
            </a:r>
            <a:r>
              <a:rPr lang="en-US">
                <a:latin typeface="Vista Slab OT Book"/>
              </a:rPr>
              <a:t> nous </a:t>
            </a:r>
            <a:r>
              <a:rPr lang="en-US" err="1">
                <a:latin typeface="Vista Slab OT Book"/>
              </a:rPr>
              <a:t>ont</a:t>
            </a:r>
            <a:r>
              <a:rPr lang="en-US">
                <a:latin typeface="Vista Slab OT Book"/>
              </a:rPr>
              <a:t> </a:t>
            </a:r>
            <a:r>
              <a:rPr lang="en-US" err="1">
                <a:latin typeface="Vista Slab OT Book"/>
              </a:rPr>
              <a:t>indiqué</a:t>
            </a:r>
            <a:r>
              <a:rPr lang="en-US">
                <a:latin typeface="Vista Slab OT Book"/>
              </a:rPr>
              <a:t> le séjour </a:t>
            </a:r>
            <a:r>
              <a:rPr lang="en-US" err="1">
                <a:latin typeface="Vista Slab OT Book"/>
              </a:rPr>
              <a:t>choisi</a:t>
            </a:r>
            <a:r>
              <a:rPr lang="en-US">
                <a:latin typeface="Vista Slab OT Book"/>
              </a:rPr>
              <a:t>, 330 </a:t>
            </a:r>
            <a:r>
              <a:rPr lang="en-US" err="1">
                <a:latin typeface="Vista Slab OT Book"/>
              </a:rPr>
              <a:t>familles</a:t>
            </a:r>
            <a:r>
              <a:rPr lang="en-US">
                <a:latin typeface="Vista Slab OT Book"/>
              </a:rPr>
              <a:t> </a:t>
            </a:r>
            <a:r>
              <a:rPr lang="en-US" err="1">
                <a:latin typeface="Vista Slab OT Book"/>
              </a:rPr>
              <a:t>doivent</a:t>
            </a:r>
            <a:r>
              <a:rPr lang="en-US">
                <a:latin typeface="Vista Slab OT Book"/>
              </a:rPr>
              <a:t> nous faire un retour.</a:t>
            </a:r>
          </a:p>
          <a:p>
            <a:r>
              <a:rPr lang="en-US">
                <a:latin typeface="Vista Slab OT Book"/>
              </a:rPr>
              <a:t>  </a:t>
            </a:r>
          </a:p>
          <a:p>
            <a:r>
              <a:rPr lang="en-US">
                <a:latin typeface="Vista Slab OT Book"/>
              </a:rPr>
              <a:t> </a:t>
            </a:r>
            <a:r>
              <a:rPr lang="en-US" err="1">
                <a:latin typeface="Vista Slab OT Book"/>
              </a:rPr>
              <a:t>L’enveloppe</a:t>
            </a:r>
            <a:r>
              <a:rPr lang="en-US">
                <a:latin typeface="Vista Slab OT Book"/>
              </a:rPr>
              <a:t> financière </a:t>
            </a:r>
            <a:r>
              <a:rPr lang="en-US" err="1">
                <a:latin typeface="Vista Slab OT Book"/>
              </a:rPr>
              <a:t>engagée</a:t>
            </a:r>
            <a:r>
              <a:rPr lang="en-US">
                <a:latin typeface="Vista Slab OT Book"/>
              </a:rPr>
              <a:t> </a:t>
            </a:r>
            <a:r>
              <a:rPr lang="en-US" err="1">
                <a:latin typeface="Vista Slab OT Book"/>
              </a:rPr>
              <a:t>est</a:t>
            </a:r>
            <a:r>
              <a:rPr lang="en-US">
                <a:latin typeface="Vista Slab OT Book"/>
              </a:rPr>
              <a:t> de 2 002 000€ sur les 2 423 000€ </a:t>
            </a:r>
            <a:r>
              <a:rPr lang="en-US" err="1">
                <a:latin typeface="Vista Slab OT Book"/>
              </a:rPr>
              <a:t>budgétés</a:t>
            </a:r>
            <a:r>
              <a:rPr lang="en-US">
                <a:latin typeface="Vista Slab OT Book"/>
              </a:rPr>
              <a:t> (convention 2022 et </a:t>
            </a:r>
            <a:r>
              <a:rPr lang="en-US" err="1">
                <a:latin typeface="Vista Slab OT Book"/>
              </a:rPr>
              <a:t>reliquat</a:t>
            </a:r>
            <a:r>
              <a:rPr lang="en-US">
                <a:latin typeface="Vista Slab OT Book"/>
              </a:rPr>
              <a:t> 2021).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06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61BF5-F9AE-12C8-8AE5-12767358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DK Lemon Yellow Sun"/>
              </a:rPr>
              <a:t>comité de filière de l'animation: késako?</a:t>
            </a:r>
          </a:p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717FB4F-FEA4-3477-8151-2AB40E8A4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2971" y="1950520"/>
            <a:ext cx="9914144" cy="3173895"/>
          </a:xfrm>
        </p:spPr>
      </p:pic>
    </p:spTree>
    <p:extLst>
      <p:ext uri="{BB962C8B-B14F-4D97-AF65-F5344CB8AC3E}">
        <p14:creationId xmlns:p14="http://schemas.microsoft.com/office/powerpoint/2010/main" val="3277489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074797"/>
            <a:ext cx="11586816" cy="53570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r-FR">
              <a:latin typeface="Vista Slab OT Book"/>
              <a:cs typeface="Calibri"/>
            </a:endParaRPr>
          </a:p>
          <a:p>
            <a:pPr>
              <a:buFont typeface="Arial"/>
              <a:buChar char="•"/>
            </a:pPr>
            <a:endParaRPr lang="fr-FR">
              <a:latin typeface="Vista Slab OT Book"/>
              <a:cs typeface="Calibri"/>
            </a:endParaRPr>
          </a:p>
          <a:p>
            <a:pPr>
              <a:buFont typeface="Arial"/>
              <a:buChar char="•"/>
            </a:pPr>
            <a:endParaRPr lang="fr-FR">
              <a:latin typeface="Vista Slab OT Book"/>
              <a:cs typeface="Calibri"/>
            </a:endParaRPr>
          </a:p>
          <a:p>
            <a:pPr marL="0" indent="0">
              <a:buNone/>
            </a:pPr>
            <a:endParaRPr lang="fr-FR">
              <a:latin typeface="Vista Slab OT Book"/>
              <a:cs typeface="Calibri"/>
            </a:endParaRPr>
          </a:p>
          <a:p>
            <a:pPr marL="0" indent="0">
              <a:buNone/>
            </a:pPr>
            <a:r>
              <a:rPr lang="fr-FR">
                <a:latin typeface="Vista Slab OT Book"/>
                <a:cs typeface="Calibri"/>
              </a:rPr>
              <a:t>.</a:t>
            </a:r>
            <a:endParaRPr lang="fr-FR"/>
          </a:p>
          <a:p>
            <a:pPr>
              <a:buFont typeface="Arial"/>
              <a:buChar char="•"/>
            </a:pPr>
            <a:endParaRPr lang="fr-FR" sz="2800">
              <a:latin typeface="Vista Slab OT Book"/>
              <a:cs typeface="Calibri"/>
            </a:endParaRPr>
          </a:p>
          <a:p>
            <a:pPr>
              <a:buFont typeface="Arial"/>
              <a:buChar char="•"/>
            </a:pPr>
            <a:endParaRPr lang="fr-FR" sz="2800">
              <a:latin typeface="Vista Slab OT Book"/>
              <a:cs typeface="Calibri"/>
            </a:endParaRPr>
          </a:p>
          <a:p>
            <a:pPr marL="0" indent="0">
              <a:buNone/>
            </a:pPr>
            <a:endParaRPr lang="fr-FR" sz="2800">
              <a:latin typeface="Vista Slab OT Book"/>
              <a:cs typeface="Calibri"/>
            </a:endParaRPr>
          </a:p>
          <a:p>
            <a:pPr marL="457200" lvl="1" indent="0">
              <a:buNone/>
            </a:pPr>
            <a:endParaRPr lang="fr-FR" sz="2800">
              <a:latin typeface="Vista Slab OT Bold"/>
              <a:cs typeface="Calibri"/>
            </a:endParaRPr>
          </a:p>
          <a:p>
            <a:pPr marL="457200" lvl="1" indent="0">
              <a:buNone/>
            </a:pPr>
            <a:endParaRPr lang="fr-FR" sz="2800">
              <a:cs typeface="Calibri"/>
            </a:endParaRPr>
          </a:p>
          <a:p>
            <a:pPr marL="457200" lvl="1" indent="0">
              <a:buNone/>
            </a:pPr>
            <a:endParaRPr lang="fr-FR" sz="2800">
              <a:cs typeface="Calibri"/>
            </a:endParaRPr>
          </a:p>
          <a:p>
            <a:pPr marL="0" lvl="1" indent="0">
              <a:buNone/>
            </a:pPr>
            <a:endParaRPr lang="fr-FR">
              <a:cs typeface="Calibri"/>
            </a:endParaRPr>
          </a:p>
          <a:p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6015789"/>
            <a:ext cx="12192000" cy="842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2308A35C-9BA5-CA4D-A96F-8A8EE43C4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454294" cy="1347649"/>
          </a:xfrm>
        </p:spPr>
        <p:txBody>
          <a:bodyPr/>
          <a:lstStyle/>
          <a:p>
            <a:r>
              <a:rPr lang="fr-FR">
                <a:latin typeface="DK Lemon Yellow Sun"/>
                <a:cs typeface="Calibri Light"/>
              </a:rPr>
              <a:t>comité de filière de l'animation: un cadre défini</a:t>
            </a:r>
            <a:endParaRPr lang="en-US">
              <a:latin typeface="DK Lemon Yellow Sun"/>
              <a:cs typeface="Calibri Light"/>
            </a:endParaRPr>
          </a:p>
          <a:p>
            <a:endParaRPr lang="fr-FR">
              <a:cs typeface="Calibri Light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DF79E8F-AB32-99E3-3259-CA65A549C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48" y="1212525"/>
            <a:ext cx="10705546" cy="522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67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074797"/>
            <a:ext cx="11586816" cy="53570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r-FR">
              <a:latin typeface="Vista Slab OT Book"/>
              <a:cs typeface="Calibri"/>
            </a:endParaRPr>
          </a:p>
          <a:p>
            <a:pPr>
              <a:buFont typeface="Arial"/>
              <a:buChar char="•"/>
            </a:pPr>
            <a:endParaRPr lang="fr-FR">
              <a:latin typeface="Vista Slab OT Book"/>
              <a:cs typeface="Calibri"/>
            </a:endParaRPr>
          </a:p>
          <a:p>
            <a:pPr>
              <a:buFont typeface="Arial"/>
              <a:buChar char="•"/>
            </a:pPr>
            <a:endParaRPr lang="fr-FR">
              <a:latin typeface="Vista Slab OT Book"/>
              <a:cs typeface="Calibri"/>
            </a:endParaRPr>
          </a:p>
          <a:p>
            <a:pPr marL="0" indent="0">
              <a:buNone/>
            </a:pPr>
            <a:endParaRPr lang="fr-FR">
              <a:latin typeface="Vista Slab OT Book"/>
              <a:cs typeface="Calibri"/>
            </a:endParaRPr>
          </a:p>
          <a:p>
            <a:pPr marL="0" indent="0">
              <a:buNone/>
            </a:pPr>
            <a:r>
              <a:rPr lang="fr-FR">
                <a:latin typeface="Vista Slab OT Book"/>
                <a:cs typeface="Calibri"/>
              </a:rPr>
              <a:t>.</a:t>
            </a:r>
            <a:endParaRPr lang="fr-FR"/>
          </a:p>
          <a:p>
            <a:pPr>
              <a:buFont typeface="Arial"/>
              <a:buChar char="•"/>
            </a:pPr>
            <a:endParaRPr lang="fr-FR" sz="2800">
              <a:latin typeface="Vista Slab OT Book"/>
              <a:cs typeface="Calibri"/>
            </a:endParaRPr>
          </a:p>
          <a:p>
            <a:pPr>
              <a:buFont typeface="Arial"/>
              <a:buChar char="•"/>
            </a:pPr>
            <a:endParaRPr lang="fr-FR" sz="2800">
              <a:latin typeface="Vista Slab OT Book"/>
              <a:cs typeface="Calibri"/>
            </a:endParaRPr>
          </a:p>
          <a:p>
            <a:pPr marL="0" indent="0">
              <a:buNone/>
            </a:pPr>
            <a:endParaRPr lang="fr-FR" sz="2800">
              <a:latin typeface="Vista Slab OT Book"/>
              <a:cs typeface="Calibri"/>
            </a:endParaRPr>
          </a:p>
          <a:p>
            <a:pPr marL="457200" lvl="1" indent="0">
              <a:buNone/>
            </a:pPr>
            <a:endParaRPr lang="fr-FR" sz="2800">
              <a:latin typeface="Vista Slab OT Bold"/>
              <a:cs typeface="Calibri"/>
            </a:endParaRPr>
          </a:p>
          <a:p>
            <a:pPr marL="457200" lvl="1" indent="0">
              <a:buNone/>
            </a:pPr>
            <a:endParaRPr lang="fr-FR" sz="2800">
              <a:cs typeface="Calibri"/>
            </a:endParaRPr>
          </a:p>
          <a:p>
            <a:pPr marL="457200" lvl="1" indent="0">
              <a:buNone/>
            </a:pPr>
            <a:endParaRPr lang="fr-FR" sz="2800">
              <a:cs typeface="Calibri"/>
            </a:endParaRPr>
          </a:p>
          <a:p>
            <a:pPr marL="0" lvl="1" indent="0">
              <a:buNone/>
            </a:pPr>
            <a:endParaRPr lang="fr-FR">
              <a:cs typeface="Calibri"/>
            </a:endParaRPr>
          </a:p>
          <a:p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6015789"/>
            <a:ext cx="12192000" cy="842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2308A35C-9BA5-CA4D-A96F-8A8EE43C4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454294" cy="1347649"/>
          </a:xfrm>
        </p:spPr>
        <p:txBody>
          <a:bodyPr/>
          <a:lstStyle/>
          <a:p>
            <a:r>
              <a:rPr lang="fr-FR">
                <a:latin typeface="DK Lemon Yellow Sun"/>
                <a:cs typeface="Calibri Light"/>
              </a:rPr>
              <a:t>comité de filière de l'animation: le contrat</a:t>
            </a:r>
            <a:endParaRPr lang="en-US">
              <a:latin typeface="DK Lemon Yellow Sun"/>
              <a:cs typeface="Calibri Light"/>
            </a:endParaRPr>
          </a:p>
          <a:p>
            <a:endParaRPr lang="fr-FR">
              <a:cs typeface="Calibri Light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15CED58-0719-6AFC-DCCC-7B56FD475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530" y="2845493"/>
            <a:ext cx="6288156" cy="38726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A236A6E-D914-ED4E-5F2D-9C3344685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050" y="972929"/>
            <a:ext cx="6409635" cy="18751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2DD738-46DA-87FB-8E49-17A054A5D03F}"/>
              </a:ext>
            </a:extLst>
          </p:cNvPr>
          <p:cNvSpPr txBox="1"/>
          <p:nvPr/>
        </p:nvSpPr>
        <p:spPr>
          <a:xfrm>
            <a:off x="781878" y="3034748"/>
            <a:ext cx="343893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cap="all">
                <a:solidFill>
                  <a:schemeClr val="tx2"/>
                </a:solidFill>
                <a:latin typeface="Vista Slab OT Bold"/>
                <a:ea typeface="+mj-ea"/>
                <a:cs typeface="+mj-cs"/>
              </a:rPr>
              <a:t>Le </a:t>
            </a:r>
            <a:r>
              <a:rPr lang="fr-FR" sz="2000" cap="all">
                <a:solidFill>
                  <a:srgbClr val="FF8300"/>
                </a:solidFill>
                <a:latin typeface="Vista Slab OT Bold"/>
                <a:ea typeface="+mj-ea"/>
                <a:cs typeface="+mj-cs"/>
              </a:rPr>
              <a:t>contrat</a:t>
            </a:r>
            <a:r>
              <a:rPr lang="fr-FR" sz="2000" cap="all">
                <a:solidFill>
                  <a:schemeClr val="tx2"/>
                </a:solidFill>
                <a:latin typeface="Vista Slab OT Bold"/>
                <a:ea typeface="+mj-ea"/>
                <a:cs typeface="+mj-cs"/>
              </a:rPr>
              <a:t> précise les thématiques  et les mesures à travailler par le comité de filière</a:t>
            </a:r>
            <a:endParaRPr lang="en-US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47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58710" y="2212398"/>
            <a:ext cx="6949318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z="7200">
                <a:latin typeface="DK Lemon Yellow Sun"/>
              </a:rPr>
              <a:t>Les appuis </a:t>
            </a:r>
            <a:r>
              <a:rPr lang="fr-FR" sz="7200" err="1">
                <a:latin typeface="DK Lemon Yellow Sun"/>
              </a:rPr>
              <a:t>éclés</a:t>
            </a:r>
            <a:endParaRPr lang="fr-FR" sz="7200">
              <a:latin typeface="DK Lemon Yellow Sun"/>
            </a:endParaRPr>
          </a:p>
        </p:txBody>
      </p:sp>
    </p:spTree>
    <p:extLst>
      <p:ext uri="{BB962C8B-B14F-4D97-AF65-F5344CB8AC3E}">
        <p14:creationId xmlns:p14="http://schemas.microsoft.com/office/powerpoint/2010/main" val="1215582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074797"/>
            <a:ext cx="11586816" cy="53570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r-FR">
              <a:latin typeface="Vista Slab OT Book"/>
              <a:cs typeface="Calibri"/>
            </a:endParaRPr>
          </a:p>
          <a:p>
            <a:pPr>
              <a:buFont typeface="Arial"/>
              <a:buChar char="•"/>
            </a:pPr>
            <a:endParaRPr lang="fr-FR">
              <a:latin typeface="Vista Slab OT Book"/>
              <a:cs typeface="Calibri"/>
            </a:endParaRPr>
          </a:p>
          <a:p>
            <a:pPr>
              <a:buFont typeface="Arial"/>
              <a:buChar char="•"/>
            </a:pPr>
            <a:endParaRPr lang="fr-FR">
              <a:latin typeface="Vista Slab OT Book"/>
              <a:cs typeface="Calibri"/>
            </a:endParaRPr>
          </a:p>
          <a:p>
            <a:pPr marL="0" indent="0">
              <a:buNone/>
            </a:pPr>
            <a:endParaRPr lang="fr-FR">
              <a:latin typeface="Vista Slab OT Book"/>
              <a:cs typeface="Calibri"/>
            </a:endParaRPr>
          </a:p>
          <a:p>
            <a:pPr marL="0" indent="0">
              <a:buNone/>
            </a:pPr>
            <a:r>
              <a:rPr lang="fr-FR">
                <a:latin typeface="Vista Slab OT Book"/>
                <a:cs typeface="Calibri"/>
              </a:rPr>
              <a:t>.</a:t>
            </a:r>
            <a:endParaRPr lang="fr-FR"/>
          </a:p>
          <a:p>
            <a:pPr>
              <a:buFont typeface="Arial"/>
              <a:buChar char="•"/>
            </a:pPr>
            <a:endParaRPr lang="fr-FR" sz="2800">
              <a:latin typeface="Vista Slab OT Book"/>
              <a:cs typeface="Calibri"/>
            </a:endParaRPr>
          </a:p>
          <a:p>
            <a:pPr>
              <a:buFont typeface="Arial"/>
              <a:buChar char="•"/>
            </a:pPr>
            <a:endParaRPr lang="fr-FR" sz="2800">
              <a:latin typeface="Vista Slab OT Book"/>
              <a:cs typeface="Calibri"/>
            </a:endParaRPr>
          </a:p>
          <a:p>
            <a:pPr marL="0" indent="0">
              <a:buNone/>
            </a:pPr>
            <a:endParaRPr lang="fr-FR" sz="2800">
              <a:latin typeface="Vista Slab OT Book"/>
              <a:cs typeface="Calibri"/>
            </a:endParaRPr>
          </a:p>
          <a:p>
            <a:pPr marL="457200" lvl="1" indent="0">
              <a:buNone/>
            </a:pPr>
            <a:endParaRPr lang="fr-FR" sz="2800">
              <a:latin typeface="Vista Slab OT Bold"/>
              <a:cs typeface="Calibri"/>
            </a:endParaRPr>
          </a:p>
          <a:p>
            <a:pPr marL="457200" lvl="1" indent="0">
              <a:buNone/>
            </a:pPr>
            <a:endParaRPr lang="fr-FR" sz="2800">
              <a:cs typeface="Calibri"/>
            </a:endParaRPr>
          </a:p>
          <a:p>
            <a:pPr marL="457200" lvl="1" indent="0">
              <a:buNone/>
            </a:pPr>
            <a:endParaRPr lang="fr-FR" sz="2800">
              <a:cs typeface="Calibri"/>
            </a:endParaRPr>
          </a:p>
          <a:p>
            <a:pPr marL="0" lvl="1" indent="0">
              <a:buNone/>
            </a:pPr>
            <a:endParaRPr lang="fr-FR">
              <a:cs typeface="Calibri"/>
            </a:endParaRPr>
          </a:p>
          <a:p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6015789"/>
            <a:ext cx="12192000" cy="842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2308A35C-9BA5-CA4D-A96F-8A8EE43C4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454294" cy="1347649"/>
          </a:xfrm>
        </p:spPr>
        <p:txBody>
          <a:bodyPr/>
          <a:lstStyle/>
          <a:p>
            <a:r>
              <a:rPr lang="fr-FR">
                <a:latin typeface="DK Lemon Yellow Sun"/>
                <a:cs typeface="Calibri Light"/>
              </a:rPr>
              <a:t>comité de filière de l'animation: les groupes</a:t>
            </a:r>
            <a:endParaRPr lang="en-US">
              <a:latin typeface="DK Lemon Yellow Sun"/>
              <a:cs typeface="Calibri Light"/>
            </a:endParaRPr>
          </a:p>
          <a:p>
            <a:endParaRPr lang="fr-FR">
              <a:cs typeface="Calibri Light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D6AFE21-5043-6733-142F-1114A9DC74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839352"/>
              </p:ext>
            </p:extLst>
          </p:nvPr>
        </p:nvGraphicFramePr>
        <p:xfrm>
          <a:off x="563217" y="1004956"/>
          <a:ext cx="10800553" cy="5844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300">
                  <a:extLst>
                    <a:ext uri="{9D8B030D-6E8A-4147-A177-3AD203B41FA5}">
                      <a16:colId xmlns:a16="http://schemas.microsoft.com/office/drawing/2014/main" val="3717569136"/>
                    </a:ext>
                  </a:extLst>
                </a:gridCol>
                <a:gridCol w="6129130">
                  <a:extLst>
                    <a:ext uri="{9D8B030D-6E8A-4147-A177-3AD203B41FA5}">
                      <a16:colId xmlns:a16="http://schemas.microsoft.com/office/drawing/2014/main" val="1899871120"/>
                    </a:ext>
                  </a:extLst>
                </a:gridCol>
                <a:gridCol w="4139123">
                  <a:extLst>
                    <a:ext uri="{9D8B030D-6E8A-4147-A177-3AD203B41FA5}">
                      <a16:colId xmlns:a16="http://schemas.microsoft.com/office/drawing/2014/main" val="2560264916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400" kern="1200">
                          <a:effectLst/>
                          <a:latin typeface="Vista Slab OT"/>
                        </a:rPr>
                        <a:t>Groupe de Travail</a:t>
                      </a:r>
                      <a:endParaRPr lang="en-US" sz="2400">
                        <a:latin typeface="Vista Slab O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  <a:latin typeface="Vista Slab OT"/>
                        </a:rPr>
                        <a:t>Objet</a:t>
                      </a:r>
                      <a:endParaRPr lang="fr-FR" sz="2400">
                        <a:effectLst/>
                        <a:latin typeface="Vista Slab O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35821836"/>
                  </a:ext>
                </a:extLst>
              </a:tr>
              <a:tr h="759836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kern="1200">
                          <a:effectLst/>
                        </a:rPr>
                        <a:t>1</a:t>
                      </a:r>
                      <a:endParaRPr lang="fr-FR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1" kern="1200">
                          <a:effectLst/>
                          <a:latin typeface="Vista Slab OT"/>
                        </a:rPr>
                        <a:t>Délégation et coopération public-privé locales</a:t>
                      </a:r>
                      <a:endParaRPr lang="fr-FR" b="1">
                        <a:effectLst/>
                        <a:latin typeface="Vista Slab O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kern="1200">
                          <a:effectLst/>
                          <a:latin typeface="Vista Slab OT"/>
                        </a:rPr>
                        <a:t>Charte bonne pratique des ACM</a:t>
                      </a:r>
                      <a:endParaRPr lang="fr-FR">
                        <a:effectLst/>
                        <a:latin typeface="Vista Slab OT"/>
                      </a:endParaRPr>
                    </a:p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kern="1200">
                          <a:effectLst/>
                          <a:latin typeface="Vista Slab OT"/>
                        </a:rPr>
                        <a:t>Groupement de </a:t>
                      </a:r>
                      <a:r>
                        <a:rPr lang="fr-FR" sz="1400" kern="1200" err="1">
                          <a:effectLst/>
                          <a:latin typeface="Vista Slab OT"/>
                        </a:rPr>
                        <a:t>coopérat</a:t>
                      </a:r>
                      <a:r>
                        <a:rPr lang="fr-FR" sz="1400" kern="1200">
                          <a:effectLst/>
                          <a:latin typeface="Vista Slab OT"/>
                        </a:rPr>
                        <a:t>° publics privés locaux</a:t>
                      </a:r>
                      <a:endParaRPr lang="fr-FR">
                        <a:effectLst/>
                        <a:latin typeface="Vista Slab OT"/>
                      </a:endParaRPr>
                    </a:p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kern="1200">
                          <a:effectLst/>
                          <a:latin typeface="Vista Slab OT"/>
                        </a:rPr>
                        <a:t>Financement des CAF</a:t>
                      </a:r>
                      <a:endParaRPr lang="fr-FR">
                        <a:effectLst/>
                        <a:latin typeface="Vista Slab O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9789845"/>
                  </a:ext>
                </a:extLst>
              </a:tr>
              <a:tr h="759836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kern="1200">
                          <a:effectLst/>
                        </a:rPr>
                        <a:t>2</a:t>
                      </a:r>
                      <a:endParaRPr lang="fr-FR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1" kern="1200">
                          <a:effectLst/>
                          <a:latin typeface="Vista Slab OT"/>
                        </a:rPr>
                        <a:t>Formation pro initiale et continue </a:t>
                      </a:r>
                      <a:endParaRPr lang="fr-FR" b="1">
                        <a:effectLst/>
                        <a:latin typeface="Vista Slab O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kern="1200">
                          <a:effectLst/>
                          <a:latin typeface="Vista Slab OT"/>
                        </a:rPr>
                        <a:t>Restructuration de la formation pro</a:t>
                      </a:r>
                      <a:endParaRPr lang="fr-FR">
                        <a:effectLst/>
                        <a:latin typeface="Vista Slab OT"/>
                      </a:endParaRPr>
                    </a:p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kern="1200">
                          <a:effectLst/>
                          <a:latin typeface="Vista Slab OT"/>
                        </a:rPr>
                        <a:t>Accès à la for° pour tous</a:t>
                      </a:r>
                      <a:endParaRPr lang="fr-FR">
                        <a:effectLst/>
                        <a:latin typeface="Vista Slab OT"/>
                      </a:endParaRPr>
                    </a:p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kern="1200">
                          <a:effectLst/>
                          <a:latin typeface="Vista Slab OT"/>
                        </a:rPr>
                        <a:t>Equivalences pro</a:t>
                      </a:r>
                      <a:endParaRPr lang="fr-FR">
                        <a:effectLst/>
                        <a:latin typeface="Vista Slab O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3671173"/>
                  </a:ext>
                </a:extLst>
              </a:tr>
              <a:tr h="506557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kern="1200">
                          <a:effectLst/>
                        </a:rPr>
                        <a:t>3</a:t>
                      </a:r>
                      <a:endParaRPr lang="fr-FR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kern="1200">
                          <a:effectLst/>
                          <a:latin typeface="Vista Slab OT"/>
                        </a:rPr>
                        <a:t>Emploi, rémunération, parcours dans l’</a:t>
                      </a:r>
                      <a:r>
                        <a:rPr lang="fr-FR" sz="1800" kern="1200" err="1">
                          <a:effectLst/>
                          <a:latin typeface="Vista Slab OT"/>
                        </a:rPr>
                        <a:t>animat</a:t>
                      </a:r>
                      <a:r>
                        <a:rPr lang="fr-FR" sz="1800" kern="1200">
                          <a:effectLst/>
                          <a:latin typeface="Vista Slab OT"/>
                        </a:rPr>
                        <a:t>° pro</a:t>
                      </a:r>
                      <a:endParaRPr lang="fr-FR">
                        <a:effectLst/>
                        <a:latin typeface="Vista Slab O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400" kern="1200">
                        <a:effectLst/>
                        <a:latin typeface="Vista Slab O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04128849"/>
                  </a:ext>
                </a:extLst>
              </a:tr>
              <a:tr h="1246911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kern="1200">
                          <a:effectLst/>
                        </a:rPr>
                        <a:t>4</a:t>
                      </a:r>
                      <a:endParaRPr lang="fr-FR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kern="1200">
                          <a:effectLst/>
                          <a:latin typeface="Vista Slab OT"/>
                        </a:rPr>
                        <a:t>F</a:t>
                      </a:r>
                      <a:r>
                        <a:rPr lang="fr-FR" sz="1800" b="1" kern="1200">
                          <a:effectLst/>
                          <a:latin typeface="Vista Slab OT"/>
                        </a:rPr>
                        <a:t>ormat° et emploi dans </a:t>
                      </a:r>
                      <a:r>
                        <a:rPr lang="fr-FR" sz="1800" b="1" kern="1200" err="1">
                          <a:effectLst/>
                          <a:latin typeface="Vista Slab OT"/>
                        </a:rPr>
                        <a:t>l’anim</a:t>
                      </a:r>
                      <a:r>
                        <a:rPr lang="fr-FR" sz="1800" b="1" kern="1200">
                          <a:effectLst/>
                          <a:latin typeface="Vista Slab OT"/>
                        </a:rPr>
                        <a:t>° volontaire</a:t>
                      </a:r>
                      <a:endParaRPr lang="fr-FR" b="1">
                        <a:effectLst/>
                        <a:latin typeface="Vista Slab O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kern="1200">
                          <a:effectLst/>
                          <a:latin typeface="Vista Slab OT"/>
                        </a:rPr>
                        <a:t>Nouveaux modules « citoyens du BAFA »</a:t>
                      </a:r>
                      <a:endParaRPr lang="fr-FR">
                        <a:effectLst/>
                        <a:latin typeface="Vista Slab OT"/>
                      </a:endParaRPr>
                    </a:p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kern="1200">
                          <a:effectLst/>
                          <a:latin typeface="Vista Slab OT"/>
                        </a:rPr>
                        <a:t>Financement des for° BAFA/BAFD</a:t>
                      </a:r>
                      <a:endParaRPr lang="fr-FR">
                        <a:effectLst/>
                        <a:latin typeface="Vista Slab OT"/>
                      </a:endParaRPr>
                    </a:p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kern="1200" err="1">
                          <a:effectLst/>
                          <a:latin typeface="Vista Slab OT"/>
                        </a:rPr>
                        <a:t>Intégrat</a:t>
                      </a:r>
                      <a:r>
                        <a:rPr lang="fr-FR" sz="1400" kern="1200">
                          <a:effectLst/>
                          <a:latin typeface="Vista Slab OT"/>
                        </a:rPr>
                        <a:t>° des jeunes animateurs volontaires</a:t>
                      </a:r>
                      <a:endParaRPr lang="fr-FR">
                        <a:effectLst/>
                        <a:latin typeface="Vista Slab OT"/>
                      </a:endParaRPr>
                    </a:p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kern="1200">
                          <a:effectLst/>
                          <a:latin typeface="Vista Slab OT"/>
                        </a:rPr>
                        <a:t>Gratification des stages pratiques </a:t>
                      </a:r>
                      <a:endParaRPr lang="fr-FR">
                        <a:effectLst/>
                        <a:latin typeface="Vista Slab OT"/>
                      </a:endParaRPr>
                    </a:p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kern="1200">
                          <a:effectLst/>
                          <a:latin typeface="Vista Slab OT"/>
                        </a:rPr>
                        <a:t>Réforme du contrat d’engagement éducatif</a:t>
                      </a:r>
                      <a:endParaRPr lang="fr-FR">
                        <a:effectLst/>
                        <a:latin typeface="Vista Slab O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9196228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kern="1200">
                          <a:effectLst/>
                        </a:rPr>
                        <a:t>5</a:t>
                      </a:r>
                      <a:endParaRPr lang="fr-FR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kern="1200">
                          <a:effectLst/>
                          <a:latin typeface="Vista Slab OT"/>
                        </a:rPr>
                        <a:t>Observatoire de la filière</a:t>
                      </a:r>
                      <a:endParaRPr lang="fr-FR">
                        <a:effectLst/>
                        <a:latin typeface="Vista Slab O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>
                        <a:effectLst/>
                        <a:latin typeface="Vista Slab O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53941507"/>
                  </a:ext>
                </a:extLst>
              </a:tr>
              <a:tr h="642939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kern="1200">
                          <a:effectLst/>
                        </a:rPr>
                        <a:t>6</a:t>
                      </a:r>
                      <a:endParaRPr lang="fr-FR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1" kern="1200">
                          <a:effectLst/>
                          <a:latin typeface="Vista Slab OT"/>
                        </a:rPr>
                        <a:t>Passerelle entre l’animation volontaire et </a:t>
                      </a:r>
                      <a:r>
                        <a:rPr lang="fr-FR" sz="1800" b="1" kern="1200" err="1">
                          <a:effectLst/>
                          <a:latin typeface="Vista Slab OT"/>
                        </a:rPr>
                        <a:t>animat</a:t>
                      </a:r>
                      <a:r>
                        <a:rPr lang="fr-FR" sz="1800" b="1" kern="1200">
                          <a:effectLst/>
                          <a:latin typeface="Vista Slab OT"/>
                        </a:rPr>
                        <a:t>° pro</a:t>
                      </a:r>
                      <a:endParaRPr lang="fr-FR" b="1">
                        <a:effectLst/>
                        <a:latin typeface="Vista Slab O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>
                        <a:effectLst/>
                        <a:latin typeface="Vista Slab O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93423131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kern="1200">
                          <a:effectLst/>
                        </a:rPr>
                        <a:t>7</a:t>
                      </a:r>
                      <a:endParaRPr lang="fr-FR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kern="1200">
                          <a:effectLst/>
                          <a:latin typeface="Vista Slab OT"/>
                        </a:rPr>
                        <a:t>Evolution du </a:t>
                      </a:r>
                      <a:r>
                        <a:rPr lang="fr-FR" sz="1800" kern="1200" err="1">
                          <a:effectLst/>
                          <a:latin typeface="Vista Slab OT"/>
                        </a:rPr>
                        <a:t>drt</a:t>
                      </a:r>
                      <a:r>
                        <a:rPr lang="fr-FR" sz="1800" kern="1200">
                          <a:effectLst/>
                          <a:latin typeface="Vista Slab OT"/>
                        </a:rPr>
                        <a:t> conventionnel</a:t>
                      </a:r>
                      <a:endParaRPr lang="fr-FR">
                        <a:effectLst/>
                        <a:latin typeface="Vista Slab O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>
                        <a:effectLst/>
                        <a:latin typeface="Vista Slab O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22484356"/>
                  </a:ext>
                </a:extLst>
              </a:tr>
              <a:tr h="642939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kern="1200">
                          <a:effectLst/>
                        </a:rPr>
                        <a:t>8</a:t>
                      </a:r>
                      <a:endParaRPr lang="fr-FR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1" kern="1200" err="1">
                          <a:effectLst/>
                          <a:latin typeface="Vista Slab OT"/>
                        </a:rPr>
                        <a:t>Prévent</a:t>
                      </a:r>
                      <a:r>
                        <a:rPr lang="fr-FR" sz="1800" b="1" kern="1200">
                          <a:effectLst/>
                          <a:latin typeface="Vista Slab OT"/>
                        </a:rPr>
                        <a:t>° et lutte contre les violences et les incivilités</a:t>
                      </a:r>
                      <a:endParaRPr lang="fr-FR" b="1">
                        <a:effectLst/>
                        <a:latin typeface="Vista Slab O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>
                        <a:effectLst/>
                        <a:latin typeface="Vista Slab O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58603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AF73BB8-CAE0-7E3B-EB9B-366B106F46A4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89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D37DC-86AF-4892-81ED-984EEB413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6" y="365125"/>
            <a:ext cx="10809514" cy="1347334"/>
          </a:xfrm>
        </p:spPr>
        <p:txBody>
          <a:bodyPr/>
          <a:lstStyle/>
          <a:p>
            <a:r>
              <a:rPr lang="fr-FR">
                <a:latin typeface="DK Lemon Yellow Sun"/>
              </a:rPr>
              <a:t>Quelques News: ensemble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6F3F2-56CB-44DA-B4AD-6A5A33DE1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1568"/>
            <a:ext cx="10722428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r-FR" sz="3200">
                <a:latin typeface="Vista Slab OT Book"/>
              </a:rPr>
              <a:t>Conférence européenne OMMS &amp; AMGE fin juillet</a:t>
            </a:r>
          </a:p>
          <a:p>
            <a:endParaRPr lang="fr-FR" sz="3200">
              <a:latin typeface="Vista Slab OT Book"/>
            </a:endParaRPr>
          </a:p>
          <a:p>
            <a:r>
              <a:rPr lang="fr-FR" sz="3200">
                <a:latin typeface="Vista Slab OT Book"/>
              </a:rPr>
              <a:t>Dépôt du dossier d'habilitation BAFA BAFD en septembre</a:t>
            </a:r>
            <a:endParaRPr lang="fr-FR"/>
          </a:p>
          <a:p>
            <a:endParaRPr lang="fr-FR" sz="3200">
              <a:latin typeface="Vista Slab OT Book"/>
            </a:endParaRPr>
          </a:p>
          <a:p>
            <a:r>
              <a:rPr lang="fr-FR" sz="3200">
                <a:latin typeface="Vista Slab OT Book"/>
              </a:rPr>
              <a:t>Commission armée jeunesse le 28 septembre</a:t>
            </a:r>
          </a:p>
          <a:p>
            <a:endParaRPr lang="fr-FR" sz="3200">
              <a:latin typeface="Vista Slab OT Book"/>
            </a:endParaRPr>
          </a:p>
          <a:p>
            <a:r>
              <a:rPr lang="fr-FR" sz="3200">
                <a:latin typeface="Vista Slab OT Book"/>
              </a:rPr>
              <a:t>Comité de filière de l'animation le 20 octobre</a:t>
            </a:r>
          </a:p>
          <a:p>
            <a:endParaRPr lang="fr-FR" sz="3200">
              <a:latin typeface="Vista Slab OT Book"/>
            </a:endParaRPr>
          </a:p>
          <a:p>
            <a:r>
              <a:rPr lang="fr-FR" sz="3200">
                <a:latin typeface="Vista Slab OT Book"/>
              </a:rPr>
              <a:t>Rencontre CNAF le 17 novembre</a:t>
            </a:r>
          </a:p>
          <a:p>
            <a:endParaRPr lang="fr-FR" sz="3200">
              <a:latin typeface="Vista Slab OT Book"/>
            </a:endParaRPr>
          </a:p>
          <a:p>
            <a:endParaRPr lang="fr-FR" sz="3200">
              <a:latin typeface="Vista Slab OT Book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2560CA4-5F35-47C5-B839-9A6560A66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315" y="277103"/>
            <a:ext cx="2743200" cy="120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12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D37DC-86AF-4892-81ED-984EEB413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6" y="365125"/>
            <a:ext cx="10809514" cy="1347334"/>
          </a:xfrm>
        </p:spPr>
        <p:txBody>
          <a:bodyPr/>
          <a:lstStyle/>
          <a:p>
            <a:r>
              <a:rPr lang="fr-FR">
                <a:latin typeface="DK Lemon Yellow Sun"/>
              </a:rPr>
              <a:t>Quelques News: l'été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6F3F2-56CB-44DA-B4AD-6A5A33DE1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1568"/>
            <a:ext cx="1072242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z="3200">
                <a:latin typeface="Vista Slab OT Book"/>
              </a:rPr>
              <a:t>SGDF: 50 000 jeunes pour 2250 camps</a:t>
            </a:r>
            <a:endParaRPr lang="fr-FR"/>
          </a:p>
          <a:p>
            <a:r>
              <a:rPr lang="fr-FR" sz="3200">
                <a:latin typeface="Vista Slab OT Book"/>
              </a:rPr>
              <a:t>EDLN: 950 jeunes pour leur Jamboree</a:t>
            </a:r>
            <a:endParaRPr lang="fr-FR"/>
          </a:p>
          <a:p>
            <a:r>
              <a:rPr lang="fr-FR" sz="3200">
                <a:latin typeface="Vista Slab OT Book"/>
              </a:rPr>
              <a:t>SMF: 250 jeunes pour 12 camps</a:t>
            </a:r>
          </a:p>
          <a:p>
            <a:r>
              <a:rPr lang="fr-FR" sz="3200">
                <a:latin typeface="Vista Slab OT Book"/>
              </a:rPr>
              <a:t>EEUF: 3 211 jeunes pour 169 camps</a:t>
            </a:r>
          </a:p>
          <a:p>
            <a:r>
              <a:rPr lang="fr-FR" sz="3200">
                <a:latin typeface="Vista Slab OT Book"/>
              </a:rPr>
              <a:t>EEIF: 3 262 jeunes pour 50 camps</a:t>
            </a:r>
          </a:p>
          <a:p>
            <a:r>
              <a:rPr lang="fr-FR" sz="3200">
                <a:latin typeface="Vista Slab OT Book"/>
              </a:rPr>
              <a:t>EEDF: 6 900 jeunes (et adultes) pour 210 camps</a:t>
            </a:r>
          </a:p>
          <a:p>
            <a:endParaRPr lang="fr-FR" sz="3200">
              <a:latin typeface="Vista Slab OT Book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2560CA4-5F35-47C5-B839-9A6560A66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315" y="277103"/>
            <a:ext cx="2743200" cy="120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05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7313" y="2212398"/>
            <a:ext cx="7763510" cy="1325563"/>
          </a:xfrm>
        </p:spPr>
        <p:txBody>
          <a:bodyPr>
            <a:noAutofit/>
          </a:bodyPr>
          <a:lstStyle/>
          <a:p>
            <a:r>
              <a:rPr lang="fr-FR" sz="7200">
                <a:latin typeface="DK Lemon Yellow Sun"/>
              </a:rPr>
              <a:t>Bilan de l'été 2022</a:t>
            </a:r>
            <a:endParaRPr lang="fr-FR" sz="7200"/>
          </a:p>
        </p:txBody>
      </p:sp>
    </p:spTree>
    <p:extLst>
      <p:ext uri="{BB962C8B-B14F-4D97-AF65-F5344CB8AC3E}">
        <p14:creationId xmlns:p14="http://schemas.microsoft.com/office/powerpoint/2010/main" val="2474165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D7090E-25BD-F923-6A97-3955AFD4D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  <a:cs typeface="Calibri Light"/>
              </a:rPr>
              <a:t>Chiffres généraux EEDF - été 2022</a:t>
            </a:r>
            <a:endParaRPr lang="fr-FR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003A09-7022-2C5A-171B-67EEF5718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6025" y="1989951"/>
            <a:ext cx="7783509" cy="4187012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r>
              <a:rPr lang="fr-FR" sz="2400">
                <a:cs typeface="Calibri"/>
              </a:rPr>
              <a:t>Nb de camps &amp; </a:t>
            </a:r>
            <a:r>
              <a:rPr lang="fr-FR" sz="2400" err="1">
                <a:cs typeface="Calibri"/>
              </a:rPr>
              <a:t>sejours</a:t>
            </a:r>
            <a:r>
              <a:rPr lang="fr-FR" sz="2400">
                <a:cs typeface="Calibri"/>
              </a:rPr>
              <a:t> organisés : 210</a:t>
            </a:r>
          </a:p>
          <a:p>
            <a:r>
              <a:rPr lang="fr-FR" sz="2400">
                <a:cs typeface="Calibri"/>
              </a:rPr>
              <a:t>Nb de </a:t>
            </a:r>
            <a:r>
              <a:rPr lang="fr-FR" sz="2400" err="1">
                <a:cs typeface="Calibri"/>
              </a:rPr>
              <a:t>mineur·es</a:t>
            </a:r>
            <a:r>
              <a:rPr lang="fr-FR" sz="2400">
                <a:cs typeface="Calibri"/>
              </a:rPr>
              <a:t> </a:t>
            </a:r>
            <a:r>
              <a:rPr lang="fr-FR" sz="2400" err="1">
                <a:cs typeface="Calibri"/>
              </a:rPr>
              <a:t>accueilli·es</a:t>
            </a:r>
            <a:r>
              <a:rPr lang="fr-FR" sz="2400">
                <a:cs typeface="Calibri"/>
              </a:rPr>
              <a:t> : env. 6300</a:t>
            </a:r>
          </a:p>
          <a:p>
            <a:r>
              <a:rPr lang="fr-FR" sz="2400">
                <a:cs typeface="Calibri"/>
              </a:rPr>
              <a:t>Nb d'adultes </a:t>
            </a:r>
            <a:r>
              <a:rPr lang="fr-FR" sz="2400" err="1">
                <a:cs typeface="Calibri"/>
              </a:rPr>
              <a:t>accueilli·es</a:t>
            </a:r>
            <a:r>
              <a:rPr lang="fr-FR" sz="2400">
                <a:cs typeface="Calibri"/>
              </a:rPr>
              <a:t> : 849</a:t>
            </a:r>
          </a:p>
          <a:p>
            <a:r>
              <a:rPr lang="fr-FR" sz="2400">
                <a:cs typeface="Calibri"/>
              </a:rPr>
              <a:t>Nb de </a:t>
            </a:r>
            <a:r>
              <a:rPr lang="fr-FR" sz="2400" err="1">
                <a:cs typeface="Calibri"/>
              </a:rPr>
              <a:t>directeur·rices</a:t>
            </a:r>
            <a:r>
              <a:rPr lang="fr-FR" sz="2400">
                <a:cs typeface="Calibri"/>
              </a:rPr>
              <a:t> : 202</a:t>
            </a:r>
          </a:p>
          <a:p>
            <a:r>
              <a:rPr lang="fr-FR" sz="2400">
                <a:cs typeface="Calibri"/>
              </a:rPr>
              <a:t>Nb d'</a:t>
            </a:r>
            <a:r>
              <a:rPr lang="fr-FR" sz="2400" err="1">
                <a:cs typeface="Calibri"/>
              </a:rPr>
              <a:t>encadrant·es</a:t>
            </a:r>
            <a:r>
              <a:rPr lang="fr-FR" sz="2400">
                <a:cs typeface="Calibri"/>
              </a:rPr>
              <a:t> : env. 1600</a:t>
            </a:r>
          </a:p>
          <a:p>
            <a:r>
              <a:rPr lang="fr-FR" sz="2400">
                <a:cs typeface="Calibri"/>
              </a:rPr>
              <a:t>Nb de structures organisatrices de séjours : 104</a:t>
            </a:r>
          </a:p>
          <a:p>
            <a:r>
              <a:rPr lang="fr-FR" sz="2400">
                <a:cs typeface="Calibri"/>
              </a:rPr>
              <a:t>Nb de journées d'activités </a:t>
            </a:r>
            <a:r>
              <a:rPr lang="fr-FR" sz="2400" err="1">
                <a:cs typeface="Calibri"/>
              </a:rPr>
              <a:t>participant·es</a:t>
            </a:r>
            <a:r>
              <a:rPr lang="fr-FR" sz="2400">
                <a:cs typeface="Calibri"/>
              </a:rPr>
              <a:t>: </a:t>
            </a:r>
            <a:br>
              <a:rPr lang="en-US" sz="2400"/>
            </a:br>
            <a:r>
              <a:rPr lang="fr-FR" sz="2400">
                <a:cs typeface="Calibri"/>
              </a:rPr>
              <a:t>env. 85K </a:t>
            </a:r>
          </a:p>
          <a:p>
            <a:r>
              <a:rPr lang="fr-FR" sz="2400">
                <a:solidFill>
                  <a:srgbClr val="FF0000"/>
                </a:solidFill>
                <a:cs typeface="Calibri"/>
              </a:rPr>
              <a:t>8-10</a:t>
            </a:r>
            <a:r>
              <a:rPr lang="fr-FR" sz="2400">
                <a:cs typeface="Calibri"/>
              </a:rPr>
              <a:t> actions jeunes &amp; nature uniquement sur l'été pour environ 200 jeunes</a:t>
            </a:r>
          </a:p>
          <a:p>
            <a:endParaRPr lang="fr-FR">
              <a:cs typeface="Calibri"/>
            </a:endParaRPr>
          </a:p>
          <a:p>
            <a:r>
              <a:rPr lang="fr-FR" sz="2400">
                <a:cs typeface="Calibri"/>
              </a:rPr>
              <a:t>60 séjours labellisés Vacances Apprenantes – 1500 participant.es</a:t>
            </a:r>
          </a:p>
          <a:p>
            <a:pPr marL="0" indent="0">
              <a:buNone/>
            </a:pPr>
            <a:endParaRPr lang="fr-FR">
              <a:highlight>
                <a:srgbClr val="FFFF00"/>
              </a:highlight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FBA649-C1F1-29EB-6E1D-C57697B7C8EA}"/>
              </a:ext>
            </a:extLst>
          </p:cNvPr>
          <p:cNvSpPr txBox="1">
            <a:spLocks/>
          </p:cNvSpPr>
          <p:nvPr/>
        </p:nvSpPr>
        <p:spPr>
          <a:xfrm>
            <a:off x="4098402" y="365125"/>
            <a:ext cx="7255398" cy="1344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6"/>
                </a:solidFill>
                <a:latin typeface="DK Lemon Yellow Sun"/>
              </a:rPr>
              <a:t> Focus ETE 2022</a:t>
            </a:r>
            <a:endParaRPr 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525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9D0557-83F7-B8B0-2851-FEBDA700F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Numéro National d’été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2D1FD3F-3EB3-B80F-9B5C-8C3F862EE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7"/>
            <a:ext cx="4386943" cy="3991655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8089151-3A4C-467C-6DD0-450B79B4BA7F}"/>
              </a:ext>
            </a:extLst>
          </p:cNvPr>
          <p:cNvSpPr txBox="1">
            <a:spLocks/>
          </p:cNvSpPr>
          <p:nvPr/>
        </p:nvSpPr>
        <p:spPr>
          <a:xfrm>
            <a:off x="6128657" y="1690687"/>
            <a:ext cx="5662405" cy="39916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fr-FR" sz="2000">
                <a:latin typeface="Vista Slab OT Book"/>
              </a:rPr>
              <a:t>Un nouveau format avec des binômes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000">
              <a:latin typeface="Vista Slab OT Book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2000">
                <a:latin typeface="Vista Slab OT Book"/>
              </a:rPr>
              <a:t>Un suivi hebdomadaire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000">
              <a:latin typeface="Vista Slab OT Book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2000">
                <a:latin typeface="Vista Slab OT Book"/>
              </a:rPr>
              <a:t>Une pérennisation en cours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000">
              <a:latin typeface="Vista Slab OT Book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2000">
                <a:latin typeface="Vista Slab OT Book"/>
              </a:rPr>
              <a:t>Suivi du numéro des EDLN pendant 2 semaines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000">
              <a:latin typeface="Vista Slab OT Book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2000">
                <a:latin typeface="Vista Slab OT Book"/>
              </a:rPr>
              <a:t> </a:t>
            </a: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fr-FR" sz="2800">
              <a:latin typeface="Vista Slab OT Book" panose="02060504030204060204" pitchFamily="18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fr-FR">
              <a:latin typeface="Vista Slab OT Book" panose="0206050403020406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34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4C2A7A-9A34-6CC8-9BE9-C58FCC776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2" y="-267479"/>
            <a:ext cx="7884543" cy="1325563"/>
          </a:xfrm>
        </p:spPr>
        <p:txBody>
          <a:bodyPr/>
          <a:lstStyle/>
          <a:p>
            <a:r>
              <a:rPr lang="fr-FR">
                <a:cs typeface="Calibri Light"/>
              </a:rPr>
              <a:t>Généralités localisation GL et CPN</a:t>
            </a:r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5A80D69-C4AF-2D61-F5B7-20F460025F6C}"/>
              </a:ext>
            </a:extLst>
          </p:cNvPr>
          <p:cNvSpPr txBox="1"/>
          <p:nvPr/>
        </p:nvSpPr>
        <p:spPr>
          <a:xfrm>
            <a:off x="160547" y="991739"/>
            <a:ext cx="28407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  <a:hlinkClick r:id="rId2"/>
              </a:rPr>
              <a:t>lien vers la carte intéractive</a:t>
            </a:r>
            <a:endParaRPr lang="fr-FR">
              <a:cs typeface="Calibri"/>
            </a:endParaRPr>
          </a:p>
        </p:txBody>
      </p:sp>
      <p:pic>
        <p:nvPicPr>
          <p:cNvPr id="6" name="Image 6" descr="Une image contenant carte&#10;&#10;Description générée automatiquement">
            <a:extLst>
              <a:ext uri="{FF2B5EF4-FFF2-40B4-BE49-F238E27FC236}">
                <a16:creationId xmlns:a16="http://schemas.microsoft.com/office/drawing/2014/main" id="{43ADC7A4-35F0-A217-7EF4-6E900216CC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72" r="35925" b="6161"/>
          <a:stretch/>
        </p:blipFill>
        <p:spPr>
          <a:xfrm>
            <a:off x="-5752" y="1421400"/>
            <a:ext cx="3310473" cy="5439202"/>
          </a:xfrm>
          <a:prstGeom prst="rect">
            <a:avLst/>
          </a:prstGeom>
        </p:spPr>
      </p:pic>
      <p:pic>
        <p:nvPicPr>
          <p:cNvPr id="7" name="Image 7" descr="Une image contenant carte&#10;&#10;Description générée automatiquement">
            <a:extLst>
              <a:ext uri="{FF2B5EF4-FFF2-40B4-BE49-F238E27FC236}">
                <a16:creationId xmlns:a16="http://schemas.microsoft.com/office/drawing/2014/main" id="{38040C94-C98E-A785-CF5F-06E1A189B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73" t="6943" r="18243" b="9880"/>
          <a:stretch/>
        </p:blipFill>
        <p:spPr>
          <a:xfrm>
            <a:off x="4710027" y="849020"/>
            <a:ext cx="7488921" cy="601270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FCFC054-1201-B0A1-C5DF-28DB5499CF1B}"/>
              </a:ext>
            </a:extLst>
          </p:cNvPr>
          <p:cNvSpPr txBox="1"/>
          <p:nvPr/>
        </p:nvSpPr>
        <p:spPr>
          <a:xfrm>
            <a:off x="9562781" y="136586"/>
            <a:ext cx="261667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cs typeface="Calibri"/>
              </a:rPr>
              <a:t>1 couleur par région</a:t>
            </a:r>
          </a:p>
          <a:p>
            <a:r>
              <a:rPr lang="fr-FR">
                <a:cs typeface="Calibri"/>
              </a:rPr>
              <a:t>Exemple violet = </a:t>
            </a:r>
            <a:r>
              <a:rPr lang="fr-FR" err="1">
                <a:cs typeface="Calibri"/>
              </a:rPr>
              <a:t>MidiPy</a:t>
            </a:r>
          </a:p>
        </p:txBody>
      </p:sp>
    </p:spTree>
    <p:extLst>
      <p:ext uri="{BB962C8B-B14F-4D97-AF65-F5344CB8AC3E}">
        <p14:creationId xmlns:p14="http://schemas.microsoft.com/office/powerpoint/2010/main" val="28460239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4C2A7A-9A34-6CC8-9BE9-C58FCC776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-51819"/>
            <a:ext cx="6533072" cy="836733"/>
          </a:xfrm>
        </p:spPr>
        <p:txBody>
          <a:bodyPr>
            <a:normAutofit fontScale="90000"/>
          </a:bodyPr>
          <a:lstStyle/>
          <a:p>
            <a:r>
              <a:rPr lang="fr-FR">
                <a:cs typeface="Calibri Light"/>
              </a:rPr>
              <a:t>Généralités séjours </a:t>
            </a:r>
            <a:r>
              <a:rPr lang="fr-FR">
                <a:ea typeface="+mj-lt"/>
                <a:cs typeface="+mj-lt"/>
              </a:rPr>
              <a:t>GL et CPN</a:t>
            </a:r>
            <a:endParaRPr lang="fr-FR"/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5DEDA890-8901-23C4-FAFD-91612D693B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330338"/>
              </p:ext>
            </p:extLst>
          </p:nvPr>
        </p:nvGraphicFramePr>
        <p:xfrm>
          <a:off x="401416" y="1096186"/>
          <a:ext cx="3970034" cy="5166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5057">
                  <a:extLst>
                    <a:ext uri="{9D8B030D-6E8A-4147-A177-3AD203B41FA5}">
                      <a16:colId xmlns:a16="http://schemas.microsoft.com/office/drawing/2014/main" val="313283710"/>
                    </a:ext>
                  </a:extLst>
                </a:gridCol>
                <a:gridCol w="657411">
                  <a:extLst>
                    <a:ext uri="{9D8B030D-6E8A-4147-A177-3AD203B41FA5}">
                      <a16:colId xmlns:a16="http://schemas.microsoft.com/office/drawing/2014/main" val="3058543178"/>
                    </a:ext>
                  </a:extLst>
                </a:gridCol>
                <a:gridCol w="787566">
                  <a:extLst>
                    <a:ext uri="{9D8B030D-6E8A-4147-A177-3AD203B41FA5}">
                      <a16:colId xmlns:a16="http://schemas.microsoft.com/office/drawing/2014/main" val="4010682852"/>
                    </a:ext>
                  </a:extLst>
                </a:gridCol>
              </a:tblGrid>
              <a:tr h="452607">
                <a:tc>
                  <a:txBody>
                    <a:bodyPr/>
                    <a:lstStyle/>
                    <a:p>
                      <a:r>
                        <a:rPr lang="fr-FR"/>
                        <a:t>Séjour (Hors SV)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85970"/>
                  </a:ext>
                </a:extLst>
              </a:tr>
              <a:tr h="452607">
                <a:tc>
                  <a:txBody>
                    <a:bodyPr/>
                    <a:lstStyle/>
                    <a:p>
                      <a:r>
                        <a:rPr lang="fr-FR"/>
                        <a:t>NB TOTAL</a:t>
                      </a: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162</a:t>
                      </a: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151</a:t>
                      </a:r>
                    </a:p>
                  </a:txBody>
                  <a:tcP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830554"/>
                  </a:ext>
                </a:extLst>
              </a:tr>
              <a:tr h="452607">
                <a:tc>
                  <a:txBody>
                    <a:bodyPr/>
                    <a:lstStyle/>
                    <a:p>
                      <a:r>
                        <a:rPr lang="fr-FR"/>
                        <a:t>D'unité</a:t>
                      </a: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>
                          <a:highlight>
                            <a:srgbClr val="FFFF00"/>
                          </a:highlight>
                        </a:rPr>
                        <a:t>50</a:t>
                      </a: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</a:rPr>
                        <a:t>32</a:t>
                      </a:r>
                    </a:p>
                  </a:txBody>
                  <a:tcP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734625"/>
                  </a:ext>
                </a:extLst>
              </a:tr>
              <a:tr h="452607">
                <a:tc>
                  <a:txBody>
                    <a:bodyPr/>
                    <a:lstStyle/>
                    <a:p>
                      <a:r>
                        <a:rPr lang="fr-FR"/>
                        <a:t>De groupe</a:t>
                      </a: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79</a:t>
                      </a: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69</a:t>
                      </a:r>
                    </a:p>
                  </a:txBody>
                  <a:tcP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024076"/>
                  </a:ext>
                </a:extLst>
              </a:tr>
              <a:tr h="452607">
                <a:tc>
                  <a:txBody>
                    <a:bodyPr/>
                    <a:lstStyle/>
                    <a:p>
                      <a:r>
                        <a:rPr lang="fr-FR"/>
                        <a:t>Regroupement</a:t>
                      </a: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>
                          <a:highlight>
                            <a:srgbClr val="FFFF00"/>
                          </a:highlight>
                        </a:rPr>
                        <a:t>33</a:t>
                      </a: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</a:rPr>
                        <a:t>50</a:t>
                      </a:r>
                    </a:p>
                  </a:txBody>
                  <a:tcP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851612"/>
                  </a:ext>
                </a:extLst>
              </a:tr>
              <a:tr h="452607">
                <a:tc>
                  <a:txBody>
                    <a:bodyPr/>
                    <a:lstStyle/>
                    <a:p>
                      <a:r>
                        <a:rPr lang="fr-FR"/>
                        <a:t>Rassemblement (= avec groupe hors EEDF)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2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2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196483"/>
                  </a:ext>
                </a:extLst>
              </a:tr>
              <a:tr h="452607">
                <a:tc>
                  <a:txBody>
                    <a:bodyPr/>
                    <a:lstStyle/>
                    <a:p>
                      <a:r>
                        <a:rPr lang="fr-FR"/>
                        <a:t>International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4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rgbClr val="00B050"/>
                          </a:solidFill>
                          <a:highlight>
                            <a:srgbClr val="FFFF00"/>
                          </a:highlight>
                        </a:rPr>
                        <a:t>17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118013"/>
                  </a:ext>
                </a:extLst>
              </a:tr>
              <a:tr h="45260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Itinérant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34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</a:rPr>
                        <a:t>24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096766"/>
                  </a:ext>
                </a:extLst>
              </a:tr>
              <a:tr h="452607">
                <a:tc>
                  <a:txBody>
                    <a:bodyPr/>
                    <a:lstStyle/>
                    <a:p>
                      <a:r>
                        <a:rPr lang="fr-FR"/>
                        <a:t>Accueil étranger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2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431149"/>
                  </a:ext>
                </a:extLst>
              </a:tr>
              <a:tr h="45260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Séjours ouverts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79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80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395835"/>
                  </a:ext>
                </a:extLst>
              </a:tr>
              <a:tr h="45260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Sur un centre EEDF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51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68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915092"/>
                  </a:ext>
                </a:extLst>
              </a:tr>
            </a:tbl>
          </a:graphicData>
        </a:graphic>
      </p:graphicFrame>
      <p:graphicFrame>
        <p:nvGraphicFramePr>
          <p:cNvPr id="4" name="Tableau 5">
            <a:extLst>
              <a:ext uri="{FF2B5EF4-FFF2-40B4-BE49-F238E27FC236}">
                <a16:creationId xmlns:a16="http://schemas.microsoft.com/office/drawing/2014/main" id="{8AA4C596-BCBB-2BB7-6CEB-4896BCA8A3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739527"/>
              </p:ext>
            </p:extLst>
          </p:nvPr>
        </p:nvGraphicFramePr>
        <p:xfrm>
          <a:off x="6857999" y="186905"/>
          <a:ext cx="5255905" cy="2026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181">
                  <a:extLst>
                    <a:ext uri="{9D8B030D-6E8A-4147-A177-3AD203B41FA5}">
                      <a16:colId xmlns:a16="http://schemas.microsoft.com/office/drawing/2014/main" val="678598686"/>
                    </a:ext>
                  </a:extLst>
                </a:gridCol>
                <a:gridCol w="1051181">
                  <a:extLst>
                    <a:ext uri="{9D8B030D-6E8A-4147-A177-3AD203B41FA5}">
                      <a16:colId xmlns:a16="http://schemas.microsoft.com/office/drawing/2014/main" val="2787926003"/>
                    </a:ext>
                  </a:extLst>
                </a:gridCol>
                <a:gridCol w="1051181">
                  <a:extLst>
                    <a:ext uri="{9D8B030D-6E8A-4147-A177-3AD203B41FA5}">
                      <a16:colId xmlns:a16="http://schemas.microsoft.com/office/drawing/2014/main" val="1578440887"/>
                    </a:ext>
                  </a:extLst>
                </a:gridCol>
                <a:gridCol w="1051181">
                  <a:extLst>
                    <a:ext uri="{9D8B030D-6E8A-4147-A177-3AD203B41FA5}">
                      <a16:colId xmlns:a16="http://schemas.microsoft.com/office/drawing/2014/main" val="3383181003"/>
                    </a:ext>
                  </a:extLst>
                </a:gridCol>
                <a:gridCol w="1051181">
                  <a:extLst>
                    <a:ext uri="{9D8B030D-6E8A-4147-A177-3AD203B41FA5}">
                      <a16:colId xmlns:a16="http://schemas.microsoft.com/office/drawing/2014/main" val="333447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Nb de séjours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Nb de </a:t>
                      </a:r>
                      <a:r>
                        <a:rPr lang="fr-FR" err="1"/>
                        <a:t>directeur·rices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Nb de structures </a:t>
                      </a:r>
                      <a:r>
                        <a:rPr lang="fr-FR" err="1"/>
                        <a:t>org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Nb séjours annulés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689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/>
                        <a:t>2020</a:t>
                      </a: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99</a:t>
                      </a: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88</a:t>
                      </a: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75</a:t>
                      </a: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NA</a:t>
                      </a:r>
                    </a:p>
                  </a:txBody>
                  <a:tcP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919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/>
                        <a:t>2021</a:t>
                      </a: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162</a:t>
                      </a: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144</a:t>
                      </a: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95</a:t>
                      </a: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3</a:t>
                      </a:r>
                    </a:p>
                  </a:txBody>
                  <a:tcP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426637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2022</a:t>
                      </a: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</a:rPr>
                        <a:t>151</a:t>
                      </a: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</a:rPr>
                        <a:t>135</a:t>
                      </a: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  <a:highlight>
                            <a:srgbClr val="FFFF00"/>
                          </a:highlight>
                        </a:rPr>
                        <a:t>101</a:t>
                      </a: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5</a:t>
                      </a:r>
                    </a:p>
                  </a:txBody>
                  <a:tcP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523005"/>
                  </a:ext>
                </a:extLst>
              </a:tr>
            </a:tbl>
          </a:graphicData>
        </a:graphic>
      </p:graphicFrame>
      <p:graphicFrame>
        <p:nvGraphicFramePr>
          <p:cNvPr id="8" name="ZoneTexte 2">
            <a:extLst>
              <a:ext uri="{FF2B5EF4-FFF2-40B4-BE49-F238E27FC236}">
                <a16:creationId xmlns:a16="http://schemas.microsoft.com/office/drawing/2014/main" id="{AE3324F3-996F-7A8B-4CB5-4DDB8B40C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0368871"/>
              </p:ext>
            </p:extLst>
          </p:nvPr>
        </p:nvGraphicFramePr>
        <p:xfrm>
          <a:off x="4954437" y="2467154"/>
          <a:ext cx="7042028" cy="3984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70996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4C2A7A-9A34-6CC8-9BE9-C58FCC776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56" y="-253101"/>
            <a:ext cx="7007525" cy="1325563"/>
          </a:xfrm>
        </p:spPr>
        <p:txBody>
          <a:bodyPr/>
          <a:lstStyle/>
          <a:p>
            <a:r>
              <a:rPr lang="fr-FR">
                <a:cs typeface="Calibri Light"/>
              </a:rPr>
              <a:t>Généralités séjours GL et CPN </a:t>
            </a:r>
            <a:endParaRPr lang="fr-FR"/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5DEDA890-8901-23C4-FAFD-91612D693B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073191"/>
              </p:ext>
            </p:extLst>
          </p:nvPr>
        </p:nvGraphicFramePr>
        <p:xfrm>
          <a:off x="315152" y="894903"/>
          <a:ext cx="4129526" cy="58838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3208">
                  <a:extLst>
                    <a:ext uri="{9D8B030D-6E8A-4147-A177-3AD203B41FA5}">
                      <a16:colId xmlns:a16="http://schemas.microsoft.com/office/drawing/2014/main" val="313283710"/>
                    </a:ext>
                  </a:extLst>
                </a:gridCol>
                <a:gridCol w="850604">
                  <a:extLst>
                    <a:ext uri="{9D8B030D-6E8A-4147-A177-3AD203B41FA5}">
                      <a16:colId xmlns:a16="http://schemas.microsoft.com/office/drawing/2014/main" val="3058543178"/>
                    </a:ext>
                  </a:extLst>
                </a:gridCol>
                <a:gridCol w="815714">
                  <a:extLst>
                    <a:ext uri="{9D8B030D-6E8A-4147-A177-3AD203B41FA5}">
                      <a16:colId xmlns:a16="http://schemas.microsoft.com/office/drawing/2014/main" val="4010682852"/>
                    </a:ext>
                  </a:extLst>
                </a:gridCol>
              </a:tblGrid>
              <a:tr h="452607">
                <a:tc>
                  <a:txBody>
                    <a:bodyPr/>
                    <a:lstStyle/>
                    <a:p>
                      <a:r>
                        <a:rPr lang="fr-FR"/>
                        <a:t>Nb personnes (Hors SV)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2021*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2022*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85970"/>
                  </a:ext>
                </a:extLst>
              </a:tr>
              <a:tr h="452607">
                <a:tc>
                  <a:txBody>
                    <a:bodyPr/>
                    <a:lstStyle/>
                    <a:p>
                      <a:r>
                        <a:rPr lang="fr-FR"/>
                        <a:t>NB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5300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6800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830554"/>
                  </a:ext>
                </a:extLst>
              </a:tr>
              <a:tr h="452607">
                <a:tc>
                  <a:txBody>
                    <a:bodyPr/>
                    <a:lstStyle/>
                    <a:p>
                      <a:r>
                        <a:rPr lang="fr-FR"/>
                        <a:t>Participants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4400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chemeClr val="tx1"/>
                          </a:solidFill>
                        </a:rPr>
                        <a:t>5700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734625"/>
                  </a:ext>
                </a:extLst>
              </a:tr>
              <a:tr h="452607">
                <a:tc>
                  <a:txBody>
                    <a:bodyPr/>
                    <a:lstStyle/>
                    <a:p>
                      <a:r>
                        <a:rPr lang="fr-FR" err="1"/>
                        <a:t>Resps</a:t>
                      </a:r>
                      <a:r>
                        <a:rPr lang="fr-FR"/>
                        <a:t> + supports</a:t>
                      </a:r>
                      <a:endParaRPr lang="fr-FR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1100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024076"/>
                  </a:ext>
                </a:extLst>
              </a:tr>
              <a:tr h="452607">
                <a:tc>
                  <a:txBody>
                    <a:bodyPr/>
                    <a:lstStyle/>
                    <a:p>
                      <a:r>
                        <a:rPr lang="fr-FR" err="1"/>
                        <a:t>Lutin·es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720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851612"/>
                  </a:ext>
                </a:extLst>
              </a:tr>
              <a:tr h="452607">
                <a:tc>
                  <a:txBody>
                    <a:bodyPr/>
                    <a:lstStyle/>
                    <a:p>
                      <a:r>
                        <a:rPr lang="fr-FR" err="1"/>
                        <a:t>Resp</a:t>
                      </a:r>
                      <a:r>
                        <a:rPr lang="fr-FR"/>
                        <a:t> </a:t>
                      </a:r>
                      <a:r>
                        <a:rPr lang="fr-FR" err="1"/>
                        <a:t>Lutin·es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8196483"/>
                  </a:ext>
                </a:extLst>
              </a:tr>
              <a:tr h="452607">
                <a:tc>
                  <a:txBody>
                    <a:bodyPr/>
                    <a:lstStyle/>
                    <a:p>
                      <a:r>
                        <a:rPr lang="fr-FR"/>
                        <a:t>Lou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1400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chemeClr val="tx1"/>
                          </a:solidFill>
                        </a:rPr>
                        <a:t>1930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118013"/>
                  </a:ext>
                </a:extLst>
              </a:tr>
              <a:tr h="45260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err="1"/>
                        <a:t>Resp</a:t>
                      </a:r>
                      <a:r>
                        <a:rPr lang="fr-FR"/>
                        <a:t> Lou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chemeClr val="tx1"/>
                          </a:solidFill>
                        </a:rPr>
                        <a:t>320</a:t>
                      </a:r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096766"/>
                  </a:ext>
                </a:extLst>
              </a:tr>
              <a:tr h="452607">
                <a:tc>
                  <a:txBody>
                    <a:bodyPr/>
                    <a:lstStyle/>
                    <a:p>
                      <a:r>
                        <a:rPr lang="fr-FR" err="1"/>
                        <a:t>Eclais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1850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2400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431149"/>
                  </a:ext>
                </a:extLst>
              </a:tr>
              <a:tr h="45260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err="1"/>
                        <a:t>Resps</a:t>
                      </a:r>
                      <a:r>
                        <a:rPr lang="fr-FR"/>
                        <a:t> </a:t>
                      </a:r>
                      <a:r>
                        <a:rPr lang="fr-FR" err="1"/>
                        <a:t>Eclais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260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330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395835"/>
                  </a:ext>
                </a:extLst>
              </a:tr>
              <a:tr h="45260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err="1"/>
                        <a:t>Ainé·es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550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650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915092"/>
                  </a:ext>
                </a:extLst>
              </a:tr>
              <a:tr h="45260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err="1"/>
                        <a:t>Resps</a:t>
                      </a:r>
                      <a:r>
                        <a:rPr lang="fr-FR"/>
                        <a:t> </a:t>
                      </a:r>
                      <a:r>
                        <a:rPr lang="fr-FR" err="1"/>
                        <a:t>Ainé·es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01008"/>
                  </a:ext>
                </a:extLst>
              </a:tr>
              <a:tr h="45260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supports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230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415295"/>
                  </a:ext>
                </a:extLst>
              </a:tr>
            </a:tbl>
          </a:graphicData>
        </a:graphic>
      </p:graphicFrame>
      <p:graphicFrame>
        <p:nvGraphicFramePr>
          <p:cNvPr id="8" name="ZoneTexte 2">
            <a:extLst>
              <a:ext uri="{FF2B5EF4-FFF2-40B4-BE49-F238E27FC236}">
                <a16:creationId xmlns:a16="http://schemas.microsoft.com/office/drawing/2014/main" id="{AE3324F3-996F-7A8B-4CB5-4DDB8B40C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4784708"/>
              </p:ext>
            </p:extLst>
          </p:nvPr>
        </p:nvGraphicFramePr>
        <p:xfrm>
          <a:off x="8390624" y="785003"/>
          <a:ext cx="3620219" cy="5968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92" name="ZoneTexte 491">
            <a:extLst>
              <a:ext uri="{FF2B5EF4-FFF2-40B4-BE49-F238E27FC236}">
                <a16:creationId xmlns:a16="http://schemas.microsoft.com/office/drawing/2014/main" id="{E8C76331-C391-FE18-D22F-CA2471A656E4}"/>
              </a:ext>
            </a:extLst>
          </p:cNvPr>
          <p:cNvSpPr txBox="1"/>
          <p:nvPr/>
        </p:nvSpPr>
        <p:spPr>
          <a:xfrm>
            <a:off x="8826620" y="414426"/>
            <a:ext cx="28585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cs typeface="Calibri"/>
              </a:rPr>
              <a:t>Du coté des </a:t>
            </a:r>
            <a:r>
              <a:rPr lang="fr-FR" err="1">
                <a:cs typeface="Calibri"/>
              </a:rPr>
              <a:t>directeur·rices</a:t>
            </a:r>
            <a:endParaRPr lang="fr-FR" err="1">
              <a:ea typeface="Calibri"/>
              <a:cs typeface="Calibri"/>
            </a:endParaRPr>
          </a:p>
        </p:txBody>
      </p:sp>
      <p:sp>
        <p:nvSpPr>
          <p:cNvPr id="930" name="ZoneTexte 929">
            <a:extLst>
              <a:ext uri="{FF2B5EF4-FFF2-40B4-BE49-F238E27FC236}">
                <a16:creationId xmlns:a16="http://schemas.microsoft.com/office/drawing/2014/main" id="{85D36D52-7238-7637-DF7B-912A702CEE3B}"/>
              </a:ext>
            </a:extLst>
          </p:cNvPr>
          <p:cNvSpPr txBox="1"/>
          <p:nvPr/>
        </p:nvSpPr>
        <p:spPr>
          <a:xfrm>
            <a:off x="4599677" y="5762805"/>
            <a:ext cx="270042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cs typeface="Calibri"/>
              </a:rPr>
              <a:t>* = estimations aux 2/3 </a:t>
            </a:r>
            <a:br>
              <a:rPr lang="fr-FR">
                <a:cs typeface="Calibri"/>
              </a:rPr>
            </a:br>
            <a:r>
              <a:rPr lang="fr-FR">
                <a:cs typeface="Calibri"/>
              </a:rPr>
              <a:t>** = estimations avec la moitié des séjours</a:t>
            </a:r>
            <a:endParaRPr lang="fr-FR"/>
          </a:p>
        </p:txBody>
      </p:sp>
      <p:graphicFrame>
        <p:nvGraphicFramePr>
          <p:cNvPr id="900" name="Tableau 5">
            <a:extLst>
              <a:ext uri="{FF2B5EF4-FFF2-40B4-BE49-F238E27FC236}">
                <a16:creationId xmlns:a16="http://schemas.microsoft.com/office/drawing/2014/main" id="{BE3C962B-19E7-4B84-E793-D36887741D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171201"/>
              </p:ext>
            </p:extLst>
          </p:nvPr>
        </p:nvGraphicFramePr>
        <p:xfrm>
          <a:off x="4715773" y="2645434"/>
          <a:ext cx="3330714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0238">
                  <a:extLst>
                    <a:ext uri="{9D8B030D-6E8A-4147-A177-3AD203B41FA5}">
                      <a16:colId xmlns:a16="http://schemas.microsoft.com/office/drawing/2014/main" val="678598686"/>
                    </a:ext>
                  </a:extLst>
                </a:gridCol>
                <a:gridCol w="1110238">
                  <a:extLst>
                    <a:ext uri="{9D8B030D-6E8A-4147-A177-3AD203B41FA5}">
                      <a16:colId xmlns:a16="http://schemas.microsoft.com/office/drawing/2014/main" val="1578440887"/>
                    </a:ext>
                  </a:extLst>
                </a:gridCol>
                <a:gridCol w="1110238">
                  <a:extLst>
                    <a:ext uri="{9D8B030D-6E8A-4147-A177-3AD203B41FA5}">
                      <a16:colId xmlns:a16="http://schemas.microsoft.com/office/drawing/2014/main" val="3383181003"/>
                    </a:ext>
                  </a:extLst>
                </a:gridCol>
              </a:tblGrid>
              <a:tr h="48587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Nb de </a:t>
                      </a:r>
                      <a:r>
                        <a:rPr lang="fr-FR" err="1"/>
                        <a:t>directeur·rices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Nb de structures </a:t>
                      </a:r>
                      <a:r>
                        <a:rPr lang="fr-FR" err="1"/>
                        <a:t>org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689000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r>
                        <a:rPr lang="fr-FR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919087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r>
                        <a:rPr lang="fr-FR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144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426637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135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101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523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66681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4C2A7A-9A34-6CC8-9BE9-C58FCC776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2" y="264484"/>
            <a:ext cx="3556959" cy="1325563"/>
          </a:xfrm>
        </p:spPr>
        <p:txBody>
          <a:bodyPr>
            <a:normAutofit fontScale="90000"/>
          </a:bodyPr>
          <a:lstStyle/>
          <a:p>
            <a:r>
              <a:rPr lang="fr-FR">
                <a:cs typeface="Calibri Light"/>
              </a:rPr>
              <a:t>Généralités visites GL et CPN</a:t>
            </a:r>
            <a:endParaRPr lang="fr-FR"/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5DEDA890-8901-23C4-FAFD-91612D693B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112441"/>
              </p:ext>
            </p:extLst>
          </p:nvPr>
        </p:nvGraphicFramePr>
        <p:xfrm>
          <a:off x="4455830" y="161658"/>
          <a:ext cx="7532787" cy="649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560">
                  <a:extLst>
                    <a:ext uri="{9D8B030D-6E8A-4147-A177-3AD203B41FA5}">
                      <a16:colId xmlns:a16="http://schemas.microsoft.com/office/drawing/2014/main" val="313283710"/>
                    </a:ext>
                  </a:extLst>
                </a:gridCol>
                <a:gridCol w="1005446">
                  <a:extLst>
                    <a:ext uri="{9D8B030D-6E8A-4147-A177-3AD203B41FA5}">
                      <a16:colId xmlns:a16="http://schemas.microsoft.com/office/drawing/2014/main" val="3414688700"/>
                    </a:ext>
                  </a:extLst>
                </a:gridCol>
                <a:gridCol w="1005446">
                  <a:extLst>
                    <a:ext uri="{9D8B030D-6E8A-4147-A177-3AD203B41FA5}">
                      <a16:colId xmlns:a16="http://schemas.microsoft.com/office/drawing/2014/main" val="294621266"/>
                    </a:ext>
                  </a:extLst>
                </a:gridCol>
                <a:gridCol w="1005446">
                  <a:extLst>
                    <a:ext uri="{9D8B030D-6E8A-4147-A177-3AD203B41FA5}">
                      <a16:colId xmlns:a16="http://schemas.microsoft.com/office/drawing/2014/main" val="3058543178"/>
                    </a:ext>
                  </a:extLst>
                </a:gridCol>
                <a:gridCol w="1104122">
                  <a:extLst>
                    <a:ext uri="{9D8B030D-6E8A-4147-A177-3AD203B41FA5}">
                      <a16:colId xmlns:a16="http://schemas.microsoft.com/office/drawing/2014/main" val="3845017326"/>
                    </a:ext>
                  </a:extLst>
                </a:gridCol>
                <a:gridCol w="1116240">
                  <a:extLst>
                    <a:ext uri="{9D8B030D-6E8A-4147-A177-3AD203B41FA5}">
                      <a16:colId xmlns:a16="http://schemas.microsoft.com/office/drawing/2014/main" val="4010682852"/>
                    </a:ext>
                  </a:extLst>
                </a:gridCol>
                <a:gridCol w="941527">
                  <a:extLst>
                    <a:ext uri="{9D8B030D-6E8A-4147-A177-3AD203B41FA5}">
                      <a16:colId xmlns:a16="http://schemas.microsoft.com/office/drawing/2014/main" val="4107628403"/>
                    </a:ext>
                  </a:extLst>
                </a:gridCol>
              </a:tblGrid>
              <a:tr h="356196">
                <a:tc>
                  <a:txBody>
                    <a:bodyPr/>
                    <a:lstStyle/>
                    <a:p>
                      <a:r>
                        <a:rPr lang="fr-FR"/>
                        <a:t>Visites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chemeClr val="tx1"/>
                          </a:solidFill>
                        </a:rPr>
                        <a:t>visites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Camps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chemeClr val="tx1"/>
                          </a:solidFill>
                        </a:rPr>
                        <a:t>Visites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 camps 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chemeClr val="tx1"/>
                          </a:solidFill>
                        </a:rPr>
                        <a:t>Visites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Camps 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85970"/>
                  </a:ext>
                </a:extLst>
              </a:tr>
              <a:tr h="356196">
                <a:tc>
                  <a:txBody>
                    <a:bodyPr/>
                    <a:lstStyle/>
                    <a:p>
                      <a:r>
                        <a:rPr lang="fr-FR"/>
                        <a:t>NB TOTAL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92D050"/>
                          </a:solidFill>
                        </a:rPr>
                        <a:t>45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111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rgbClr val="00B050"/>
                          </a:solidFill>
                        </a:rPr>
                        <a:t>46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162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rgbClr val="00B050"/>
                          </a:solidFill>
                        </a:rPr>
                        <a:t>58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151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830554"/>
                  </a:ext>
                </a:extLst>
              </a:tr>
              <a:tr h="35619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CPN*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894076"/>
                  </a:ext>
                </a:extLst>
              </a:tr>
              <a:tr h="356196">
                <a:tc>
                  <a:txBody>
                    <a:bodyPr/>
                    <a:lstStyle/>
                    <a:p>
                      <a:r>
                        <a:rPr lang="fr-FR"/>
                        <a:t>AQ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rgbClr val="00B05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rgbClr val="00B05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734625"/>
                  </a:ext>
                </a:extLst>
              </a:tr>
              <a:tr h="356196">
                <a:tc>
                  <a:txBody>
                    <a:bodyPr/>
                    <a:lstStyle/>
                    <a:p>
                      <a:r>
                        <a:rPr lang="fr-FR"/>
                        <a:t>AUV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rgbClr val="00B05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024076"/>
                  </a:ext>
                </a:extLst>
              </a:tr>
              <a:tr h="356196">
                <a:tc>
                  <a:txBody>
                    <a:bodyPr/>
                    <a:lstStyle/>
                    <a:p>
                      <a:r>
                        <a:rPr lang="fr-FR"/>
                        <a:t>BFC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rgbClr val="00B050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rgbClr val="00B05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851612"/>
                  </a:ext>
                </a:extLst>
              </a:tr>
              <a:tr h="356196">
                <a:tc>
                  <a:txBody>
                    <a:bodyPr/>
                    <a:lstStyle/>
                    <a:p>
                      <a:r>
                        <a:rPr lang="fr-FR"/>
                        <a:t>BPLL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rgbClr val="00B050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rgbClr val="00B050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8196483"/>
                  </a:ext>
                </a:extLst>
              </a:tr>
              <a:tr h="356196">
                <a:tc>
                  <a:txBody>
                    <a:bodyPr/>
                    <a:lstStyle/>
                    <a:p>
                      <a:r>
                        <a:rPr lang="fr-FR"/>
                        <a:t>CENTRE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rgbClr val="00B050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118013"/>
                  </a:ext>
                </a:extLst>
              </a:tr>
              <a:tr h="35619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096766"/>
                  </a:ext>
                </a:extLst>
              </a:tr>
              <a:tr h="356196">
                <a:tc>
                  <a:txBody>
                    <a:bodyPr/>
                    <a:lstStyle/>
                    <a:p>
                      <a:r>
                        <a:rPr lang="fr-FR"/>
                        <a:t>HDF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rgbClr val="00B050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rgbClr val="00B05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431149"/>
                  </a:ext>
                </a:extLst>
              </a:tr>
              <a:tr h="35619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IDF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395835"/>
                  </a:ext>
                </a:extLst>
              </a:tr>
              <a:tr h="35619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LR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915092"/>
                  </a:ext>
                </a:extLst>
              </a:tr>
              <a:tr h="35619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MDP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476393"/>
                  </a:ext>
                </a:extLst>
              </a:tr>
              <a:tr h="35619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NORM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548301"/>
                  </a:ext>
                </a:extLst>
              </a:tr>
              <a:tr h="35619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PAM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208354"/>
                  </a:ext>
                </a:extLst>
              </a:tr>
              <a:tr h="35619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1199579"/>
                  </a:ext>
                </a:extLst>
              </a:tr>
              <a:tr h="35619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>
                          <a:solidFill>
                            <a:srgbClr val="00B05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995520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3970EC73-A2D7-33B2-9DA9-454F15B3577E}"/>
              </a:ext>
            </a:extLst>
          </p:cNvPr>
          <p:cNvSpPr txBox="1"/>
          <p:nvPr/>
        </p:nvSpPr>
        <p:spPr>
          <a:xfrm>
            <a:off x="115738" y="2078247"/>
            <a:ext cx="3680243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>
                <a:cs typeface="Calibri"/>
              </a:rPr>
              <a:t>2020 : env. 30 </a:t>
            </a:r>
            <a:r>
              <a:rPr lang="fr-FR" sz="2400" err="1">
                <a:cs typeface="Calibri"/>
              </a:rPr>
              <a:t>visiteur·ses</a:t>
            </a:r>
            <a:br>
              <a:rPr lang="fr-FR" sz="2400">
                <a:cs typeface="Calibri"/>
              </a:rPr>
            </a:br>
            <a:r>
              <a:rPr lang="fr-FR" sz="2400">
                <a:cs typeface="Calibri"/>
              </a:rPr>
              <a:t>2021 : env. 35 </a:t>
            </a:r>
            <a:r>
              <a:rPr lang="fr-FR" sz="2400" err="1">
                <a:cs typeface="Calibri"/>
              </a:rPr>
              <a:t>visiteur·ses</a:t>
            </a:r>
            <a:endParaRPr lang="fr-FR" sz="2400">
              <a:cs typeface="Calibri"/>
            </a:endParaRPr>
          </a:p>
          <a:p>
            <a:r>
              <a:rPr lang="fr-FR" sz="2400">
                <a:cs typeface="Calibri"/>
              </a:rPr>
              <a:t>2022 : env. 40 </a:t>
            </a:r>
            <a:r>
              <a:rPr lang="fr-FR" sz="2400" err="1">
                <a:cs typeface="Calibri"/>
              </a:rPr>
              <a:t>visiteur·ses</a:t>
            </a:r>
            <a:endParaRPr lang="fr-FR" sz="2400">
              <a:cs typeface="Calibri"/>
            </a:endParaRPr>
          </a:p>
          <a:p>
            <a:endParaRPr lang="fr-FR" sz="2400">
              <a:cs typeface="Calibri"/>
            </a:endParaRPr>
          </a:p>
          <a:p>
            <a:endParaRPr lang="fr-FR" sz="2400">
              <a:cs typeface="Calibri"/>
            </a:endParaRPr>
          </a:p>
          <a:p>
            <a:r>
              <a:rPr lang="fr-FR" sz="2400">
                <a:cs typeface="Calibri"/>
              </a:rPr>
              <a:t>2/3  des visites faites par des bénévoles. À 90% pour un camp de leurs régions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325841B-7B74-3E24-E77A-360E2E2D2DD5}"/>
              </a:ext>
            </a:extLst>
          </p:cNvPr>
          <p:cNvSpPr txBox="1"/>
          <p:nvPr/>
        </p:nvSpPr>
        <p:spPr>
          <a:xfrm>
            <a:off x="185828" y="5863446"/>
            <a:ext cx="285857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cs typeface="Calibri"/>
              </a:rPr>
              <a:t>* Tronches / La planche / Fabian / Planet Cirque / Morbecque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712329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>
                <a:latin typeface="DK Lemon Yellow Sun"/>
              </a:rPr>
              <a:t>Les </a:t>
            </a:r>
            <a:r>
              <a:rPr lang="fr-FR" sz="5400">
                <a:latin typeface="DK Lemon Yellow Sun"/>
              </a:rPr>
              <a:t>Adhésions</a:t>
            </a:r>
          </a:p>
        </p:txBody>
      </p:sp>
    </p:spTree>
    <p:extLst>
      <p:ext uri="{BB962C8B-B14F-4D97-AF65-F5344CB8AC3E}">
        <p14:creationId xmlns:p14="http://schemas.microsoft.com/office/powerpoint/2010/main" val="11033224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F4C2A7A-9A34-6CC8-9BE9-C58FCC776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Retours des visites </a:t>
            </a:r>
            <a:r>
              <a:rPr lang="fr-FR">
                <a:solidFill>
                  <a:srgbClr val="FFFFFF"/>
                </a:solidFill>
              </a:rPr>
              <a:t>GL et CPN</a:t>
            </a:r>
            <a:br>
              <a:rPr lang="fr-FR"/>
            </a:br>
            <a:br>
              <a:rPr lang="fr-FR"/>
            </a:br>
            <a:r>
              <a:rPr lang="fr-FR">
                <a:solidFill>
                  <a:srgbClr val="FFFFFF"/>
                </a:solidFill>
                <a:cs typeface="Calibri Light"/>
              </a:rPr>
              <a:t>Globalement c'est positif mais --&gt;</a:t>
            </a:r>
            <a:endParaRPr lang="fr-FR" kern="120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E0DCD4-20B6-7057-B1FE-DBCF6DAD7A8E}"/>
              </a:ext>
            </a:extLst>
          </p:cNvPr>
          <p:cNvSpPr txBox="1"/>
          <p:nvPr/>
        </p:nvSpPr>
        <p:spPr>
          <a:xfrm>
            <a:off x="4174139" y="893269"/>
            <a:ext cx="7912906" cy="558561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u="sng"/>
              <a:t>Aspects  </a:t>
            </a:r>
            <a:r>
              <a:rPr lang="en-US" b="1" u="sng" err="1"/>
              <a:t>négatifs</a:t>
            </a:r>
            <a:r>
              <a:rPr lang="en-US" b="1" u="sng"/>
              <a:t> </a:t>
            </a:r>
            <a:r>
              <a:rPr lang="en-US" b="1" u="sng" err="1"/>
              <a:t>saillants</a:t>
            </a:r>
            <a:r>
              <a:rPr lang="en-US" b="1" u="sng"/>
              <a:t>:</a:t>
            </a:r>
            <a:br>
              <a:rPr lang="en-US" b="1" u="sng"/>
            </a:br>
            <a:endParaRPr lang="en-US" b="1" u="sng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fr-FR"/>
              <a:t>Il manque des toilettes !! La recommandation de 1 pour 10 n'est pas connue. Parfois effet conjugué avec des toilettes trop éloignées des tentes.</a:t>
            </a:r>
            <a:br>
              <a:rPr lang="fr-FR">
                <a:cs typeface="Calibri"/>
              </a:rPr>
            </a:br>
            <a:endParaRPr lang="fr-FR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>
                <a:cs typeface="Calibri"/>
              </a:rPr>
              <a:t>Les PP ne sont parfois pas utilisés pendant le séjour comme outil de suivi et de support pour les équipes. Décalage entre le projet et la réalité.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/>
              <a:t>Sur 20% des camps visités la formalisation et le suivi de la formation n'est pas suffisante, voire inexistante. Autant entre </a:t>
            </a:r>
            <a:r>
              <a:rPr lang="fr-FR" err="1"/>
              <a:t>directeur·rice</a:t>
            </a:r>
            <a:r>
              <a:rPr lang="fr-FR"/>
              <a:t> et </a:t>
            </a:r>
            <a:r>
              <a:rPr lang="fr-FR" err="1"/>
              <a:t>animateur·rice</a:t>
            </a:r>
            <a:r>
              <a:rPr lang="fr-FR"/>
              <a:t>, qu'entre </a:t>
            </a:r>
            <a:r>
              <a:rPr lang="fr-FR" err="1"/>
              <a:t>organisateur·rice</a:t>
            </a:r>
            <a:r>
              <a:rPr lang="fr-FR"/>
              <a:t> et </a:t>
            </a:r>
            <a:r>
              <a:rPr lang="fr-FR" err="1"/>
              <a:t>directeur·rice</a:t>
            </a:r>
            <a:r>
              <a:rPr lang="fr-FR"/>
              <a:t>. (certain </a:t>
            </a:r>
            <a:r>
              <a:rPr lang="fr-FR" err="1"/>
              <a:t>directeur·rice</a:t>
            </a:r>
            <a:r>
              <a:rPr lang="fr-FR"/>
              <a:t> s'autovalide!)</a:t>
            </a:r>
            <a:endParaRPr lang="fr-FR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/>
              <a:t>1 camp visité sur 4 n'a pas tous les documents obligatoires sur place ou imprimés (il en manque toujours quelques-uns).</a:t>
            </a:r>
            <a:br>
              <a:rPr lang="fr-FR"/>
            </a:br>
            <a:endParaRPr lang="fr-FR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/>
              <a:t>Les affichages obligatoires ne sont pas suffisants – Notamment  sur les informations de vies quotidienne non disponibles pour les participants (grille de journée / menus / grille de camp (même édulcoré) qui sont autant de repère pour les enfants et contribue à leur sécurité affective</a:t>
            </a:r>
            <a:br>
              <a:rPr lang="fr-FR"/>
            </a:br>
            <a:endParaRPr lang="fr-FR">
              <a:cs typeface="Calibri" panose="020F0502020204030204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/>
              <a:t>Les</a:t>
            </a:r>
            <a:r>
              <a:rPr lang="fr-FR">
                <a:cs typeface="Calibri" panose="020F0502020204030204"/>
              </a:rPr>
              <a:t> </a:t>
            </a:r>
            <a:r>
              <a:rPr lang="fr-FR" err="1">
                <a:cs typeface="Calibri" panose="020F0502020204030204"/>
              </a:rPr>
              <a:t>visiteur·ses</a:t>
            </a:r>
            <a:r>
              <a:rPr lang="fr-FR">
                <a:cs typeface="Calibri" panose="020F0502020204030204"/>
              </a:rPr>
              <a:t> ont souvent observés des équipes fatiguées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cs typeface="Calibri" panose="020F0502020204030204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667299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F4C2A7A-9A34-6CC8-9BE9-C58FCC776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Généralités localisation SV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9347649-84DE-4D46-7863-451263FFD355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hlinkClick r:id="rId2"/>
              </a:rPr>
              <a:t>lien vers la carte intéractive (calque 2)</a:t>
            </a:r>
            <a:endParaRPr lang="en-US" sz="2200"/>
          </a:p>
        </p:txBody>
      </p:sp>
      <p:pic>
        <p:nvPicPr>
          <p:cNvPr id="3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747A3F34-0B07-6B6D-05A4-6119C698A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57" t="12395" r="22923" b="13865"/>
          <a:stretch/>
        </p:blipFill>
        <p:spPr>
          <a:xfrm>
            <a:off x="5052910" y="10"/>
            <a:ext cx="7139989" cy="660980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83E5E87-8FEA-BC59-C434-40EA1F14555E}"/>
              </a:ext>
            </a:extLst>
          </p:cNvPr>
          <p:cNvSpPr txBox="1"/>
          <p:nvPr/>
        </p:nvSpPr>
        <p:spPr>
          <a:xfrm>
            <a:off x="612912" y="4025347"/>
            <a:ext cx="263386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Jaune = SV Orléans</a:t>
            </a:r>
            <a:br>
              <a:rPr lang="fr-FR">
                <a:ea typeface="Calibri"/>
                <a:cs typeface="Calibri"/>
              </a:rPr>
            </a:br>
            <a:r>
              <a:rPr lang="fr-FR">
                <a:ea typeface="Calibri"/>
                <a:cs typeface="Calibri"/>
              </a:rPr>
              <a:t>Vert = SV Chalons</a:t>
            </a:r>
            <a:br>
              <a:rPr lang="fr-FR">
                <a:ea typeface="Calibri"/>
                <a:cs typeface="Calibri"/>
              </a:rPr>
            </a:br>
            <a:r>
              <a:rPr lang="fr-FR">
                <a:ea typeface="Calibri"/>
                <a:cs typeface="Calibri"/>
              </a:rPr>
              <a:t>Bleu = SV Caen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40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84CFB-BD19-1E44-D1E8-971087FC4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8" y="111958"/>
            <a:ext cx="6032780" cy="879865"/>
          </a:xfrm>
        </p:spPr>
        <p:txBody>
          <a:bodyPr>
            <a:normAutofit/>
          </a:bodyPr>
          <a:lstStyle/>
          <a:p>
            <a:r>
              <a:rPr lang="fr-FR" sz="4900">
                <a:solidFill>
                  <a:srgbClr val="97BF0D"/>
                </a:solidFill>
                <a:latin typeface="DK Lemon Yellow Sun" panose="02000000000000000000" pitchFamily="50" charset="0"/>
              </a:rPr>
              <a:t>Côté Services Vacances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605E75C2-7F8C-555F-978D-97FFC26620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3933854"/>
              </p:ext>
            </p:extLst>
          </p:nvPr>
        </p:nvGraphicFramePr>
        <p:xfrm>
          <a:off x="3454879" y="4514191"/>
          <a:ext cx="8423737" cy="1861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7217">
                  <a:extLst>
                    <a:ext uri="{9D8B030D-6E8A-4147-A177-3AD203B41FA5}">
                      <a16:colId xmlns:a16="http://schemas.microsoft.com/office/drawing/2014/main" val="2059765760"/>
                    </a:ext>
                  </a:extLst>
                </a:gridCol>
                <a:gridCol w="1620489">
                  <a:extLst>
                    <a:ext uri="{9D8B030D-6E8A-4147-A177-3AD203B41FA5}">
                      <a16:colId xmlns:a16="http://schemas.microsoft.com/office/drawing/2014/main" val="3664797860"/>
                    </a:ext>
                  </a:extLst>
                </a:gridCol>
                <a:gridCol w="1689940">
                  <a:extLst>
                    <a:ext uri="{9D8B030D-6E8A-4147-A177-3AD203B41FA5}">
                      <a16:colId xmlns:a16="http://schemas.microsoft.com/office/drawing/2014/main" val="1385045051"/>
                    </a:ext>
                  </a:extLst>
                </a:gridCol>
                <a:gridCol w="1689940">
                  <a:extLst>
                    <a:ext uri="{9D8B030D-6E8A-4147-A177-3AD203B41FA5}">
                      <a16:colId xmlns:a16="http://schemas.microsoft.com/office/drawing/2014/main" val="4003980242"/>
                    </a:ext>
                  </a:extLst>
                </a:gridCol>
                <a:gridCol w="1392498">
                  <a:extLst>
                    <a:ext uri="{9D8B030D-6E8A-4147-A177-3AD203B41FA5}">
                      <a16:colId xmlns:a16="http://schemas.microsoft.com/office/drawing/2014/main" val="3880343357"/>
                    </a:ext>
                  </a:extLst>
                </a:gridCol>
                <a:gridCol w="1093653">
                  <a:extLst>
                    <a:ext uri="{9D8B030D-6E8A-4147-A177-3AD203B41FA5}">
                      <a16:colId xmlns:a16="http://schemas.microsoft.com/office/drawing/2014/main" val="3658394989"/>
                    </a:ext>
                  </a:extLst>
                </a:gridCol>
              </a:tblGrid>
              <a:tr h="394335">
                <a:tc gridSpan="2"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Eté 2022 </a:t>
                      </a:r>
                    </a:p>
                  </a:txBody>
                  <a:tcPr marL="68580" marR="68580" marT="9525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Caen  </a:t>
                      </a:r>
                    </a:p>
                  </a:txBody>
                  <a:tcPr marL="68580" marR="68580" marT="9525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Chalon  </a:t>
                      </a:r>
                    </a:p>
                  </a:txBody>
                  <a:tcPr marL="68580" marR="68580" marT="9525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Orléans  </a:t>
                      </a:r>
                    </a:p>
                  </a:txBody>
                  <a:tcPr marL="68580" marR="68580" marT="9525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TOTAL  </a:t>
                      </a:r>
                    </a:p>
                  </a:txBody>
                  <a:tcPr marL="68580" marR="68580" marT="9525"/>
                </a:tc>
                <a:extLst>
                  <a:ext uri="{0D108BD9-81ED-4DB2-BD59-A6C34878D82A}">
                    <a16:rowId xmlns:a16="http://schemas.microsoft.com/office/drawing/2014/main" val="1889016560"/>
                  </a:ext>
                </a:extLst>
              </a:tr>
              <a:tr h="394335">
                <a:tc rowSpan="3">
                  <a:txBody>
                    <a:bodyPr/>
                    <a:lstStyle/>
                    <a:p>
                      <a:pPr algn="l"/>
                      <a:endParaRPr lang="fr-FR" sz="1400">
                        <a:effectLst/>
                      </a:endParaRPr>
                    </a:p>
                  </a:txBody>
                  <a:tcPr marL="68580" marR="68580" marT="9525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Directeurs </a:t>
                      </a:r>
                    </a:p>
                  </a:txBody>
                  <a:tcPr marL="68580" marR="68580" marT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23 </a:t>
                      </a:r>
                    </a:p>
                  </a:txBody>
                  <a:tcPr marL="68580" marR="68580" marT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15 </a:t>
                      </a:r>
                    </a:p>
                  </a:txBody>
                  <a:tcPr marL="68580" marR="68580" marT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29 </a:t>
                      </a:r>
                    </a:p>
                  </a:txBody>
                  <a:tcPr marL="68580" marR="68580" marT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67 </a:t>
                      </a:r>
                    </a:p>
                  </a:txBody>
                  <a:tcPr marL="68580" marR="68580" marT="9525"/>
                </a:tc>
                <a:extLst>
                  <a:ext uri="{0D108BD9-81ED-4DB2-BD59-A6C34878D82A}">
                    <a16:rowId xmlns:a16="http://schemas.microsoft.com/office/drawing/2014/main" val="28865044"/>
                  </a:ext>
                </a:extLst>
              </a:tr>
              <a:tr h="39433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Adjoints </a:t>
                      </a:r>
                    </a:p>
                  </a:txBody>
                  <a:tcPr marL="68580" marR="68580" marT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33 </a:t>
                      </a:r>
                    </a:p>
                  </a:txBody>
                  <a:tcPr marL="68580" marR="68580" marT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27 </a:t>
                      </a:r>
                    </a:p>
                  </a:txBody>
                  <a:tcPr marL="68580" marR="68580" marT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3 </a:t>
                      </a:r>
                    </a:p>
                  </a:txBody>
                  <a:tcPr marL="68580" marR="68580" marT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63 </a:t>
                      </a:r>
                    </a:p>
                  </a:txBody>
                  <a:tcPr marL="68580" marR="68580" marT="9525"/>
                </a:tc>
                <a:extLst>
                  <a:ext uri="{0D108BD9-81ED-4DB2-BD59-A6C34878D82A}">
                    <a16:rowId xmlns:a16="http://schemas.microsoft.com/office/drawing/2014/main" val="2202645393"/>
                  </a:ext>
                </a:extLst>
              </a:tr>
              <a:tr h="28388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Animateurs </a:t>
                      </a:r>
                    </a:p>
                  </a:txBody>
                  <a:tcPr marL="68580" marR="68580" marT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244 </a:t>
                      </a:r>
                    </a:p>
                  </a:txBody>
                  <a:tcPr marL="68580" marR="68580" marT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104 </a:t>
                      </a:r>
                    </a:p>
                  </a:txBody>
                  <a:tcPr marL="68580" marR="68580" marT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113 </a:t>
                      </a:r>
                    </a:p>
                  </a:txBody>
                  <a:tcPr marL="68580" marR="68580" marT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461 </a:t>
                      </a:r>
                    </a:p>
                  </a:txBody>
                  <a:tcPr marL="68580" marR="68580" marT="9525"/>
                </a:tc>
                <a:extLst>
                  <a:ext uri="{0D108BD9-81ED-4DB2-BD59-A6C34878D82A}">
                    <a16:rowId xmlns:a16="http://schemas.microsoft.com/office/drawing/2014/main" val="3595046131"/>
                  </a:ext>
                </a:extLst>
              </a:tr>
              <a:tr h="394335"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fr-FR" sz="1400" b="1">
                          <a:effectLst/>
                        </a:rPr>
                        <a:t>Total </a:t>
                      </a:r>
                    </a:p>
                  </a:txBody>
                  <a:tcPr marL="68580" marR="68580" marT="9525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fr-FR" sz="1400" b="1">
                          <a:effectLst/>
                        </a:rPr>
                        <a:t>Encadrement </a:t>
                      </a:r>
                    </a:p>
                  </a:txBody>
                  <a:tcPr marL="68580" marR="68580" marT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fr-FR" sz="1400" b="1">
                          <a:effectLst/>
                        </a:rPr>
                        <a:t>300 </a:t>
                      </a:r>
                    </a:p>
                  </a:txBody>
                  <a:tcPr marL="68580" marR="68580" marT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fr-FR" sz="1400" b="1">
                          <a:effectLst/>
                        </a:rPr>
                        <a:t>146 </a:t>
                      </a:r>
                    </a:p>
                  </a:txBody>
                  <a:tcPr marL="68580" marR="68580" marT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fr-FR" sz="1400" b="1">
                          <a:effectLst/>
                        </a:rPr>
                        <a:t>145 </a:t>
                      </a:r>
                    </a:p>
                  </a:txBody>
                  <a:tcPr marL="68580" marR="68580" marT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fr-FR" sz="1400" b="1">
                          <a:effectLst/>
                        </a:rPr>
                        <a:t>591 </a:t>
                      </a:r>
                    </a:p>
                  </a:txBody>
                  <a:tcPr marL="68580" marR="68580" marT="9525"/>
                </a:tc>
                <a:extLst>
                  <a:ext uri="{0D108BD9-81ED-4DB2-BD59-A6C34878D82A}">
                    <a16:rowId xmlns:a16="http://schemas.microsoft.com/office/drawing/2014/main" val="3151908773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B8941463-4A37-0DD1-26E0-7EB31705D765}"/>
              </a:ext>
            </a:extLst>
          </p:cNvPr>
          <p:cNvSpPr txBox="1"/>
          <p:nvPr/>
        </p:nvSpPr>
        <p:spPr>
          <a:xfrm>
            <a:off x="1911270" y="1714631"/>
            <a:ext cx="139911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>
                <a:ea typeface="+mn-lt"/>
                <a:cs typeface="+mn-lt"/>
              </a:rPr>
              <a:t>Total des séjours 2022</a:t>
            </a:r>
            <a:endParaRPr lang="fr-FR">
              <a:ea typeface="+mn-lt"/>
              <a:cs typeface="+mn-l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4D3622F-9330-23F1-E37D-F326217B7B3B}"/>
              </a:ext>
            </a:extLst>
          </p:cNvPr>
          <p:cNvSpPr txBox="1"/>
          <p:nvPr/>
        </p:nvSpPr>
        <p:spPr>
          <a:xfrm>
            <a:off x="1436608" y="4517591"/>
            <a:ext cx="20173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ea typeface="+mn-lt"/>
                <a:cs typeface="+mn-lt"/>
              </a:rPr>
              <a:t>Encadrement 2022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269F9BF-C156-851D-0B4E-D7F45FAB88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391768"/>
              </p:ext>
            </p:extLst>
          </p:nvPr>
        </p:nvGraphicFramePr>
        <p:xfrm>
          <a:off x="3477028" y="910983"/>
          <a:ext cx="8494843" cy="3567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6109">
                  <a:extLst>
                    <a:ext uri="{9D8B030D-6E8A-4147-A177-3AD203B41FA5}">
                      <a16:colId xmlns:a16="http://schemas.microsoft.com/office/drawing/2014/main" val="1124664135"/>
                    </a:ext>
                  </a:extLst>
                </a:gridCol>
                <a:gridCol w="1490869">
                  <a:extLst>
                    <a:ext uri="{9D8B030D-6E8A-4147-A177-3AD203B41FA5}">
                      <a16:colId xmlns:a16="http://schemas.microsoft.com/office/drawing/2014/main" val="1588031938"/>
                    </a:ext>
                  </a:extLst>
                </a:gridCol>
                <a:gridCol w="1616575">
                  <a:extLst>
                    <a:ext uri="{9D8B030D-6E8A-4147-A177-3AD203B41FA5}">
                      <a16:colId xmlns:a16="http://schemas.microsoft.com/office/drawing/2014/main" val="3809759838"/>
                    </a:ext>
                  </a:extLst>
                </a:gridCol>
                <a:gridCol w="1732532">
                  <a:extLst>
                    <a:ext uri="{9D8B030D-6E8A-4147-A177-3AD203B41FA5}">
                      <a16:colId xmlns:a16="http://schemas.microsoft.com/office/drawing/2014/main" val="385418753"/>
                    </a:ext>
                  </a:extLst>
                </a:gridCol>
                <a:gridCol w="1412567">
                  <a:extLst>
                    <a:ext uri="{9D8B030D-6E8A-4147-A177-3AD203B41FA5}">
                      <a16:colId xmlns:a16="http://schemas.microsoft.com/office/drawing/2014/main" val="1655709411"/>
                    </a:ext>
                  </a:extLst>
                </a:gridCol>
                <a:gridCol w="1146191">
                  <a:extLst>
                    <a:ext uri="{9D8B030D-6E8A-4147-A177-3AD203B41FA5}">
                      <a16:colId xmlns:a16="http://schemas.microsoft.com/office/drawing/2014/main" val="2107503059"/>
                    </a:ext>
                  </a:extLst>
                </a:gridCol>
              </a:tblGrid>
              <a:tr h="375806">
                <a:tc gridSpan="2">
                  <a:txBody>
                    <a:bodyPr/>
                    <a:lstStyle/>
                    <a:p>
                      <a:pPr fontAlgn="t"/>
                      <a:endParaRPr lang="fr-FR" sz="1200">
                        <a:effectLst/>
                      </a:endParaRPr>
                    </a:p>
                    <a:p>
                      <a:pPr algn="ctr" rtl="0" fontAlgn="base"/>
                      <a:r>
                        <a:rPr lang="fr-FR" sz="1200">
                          <a:effectLst/>
                        </a:rPr>
                        <a:t>Eté  </a:t>
                      </a:r>
                      <a:endParaRPr lang="fr-FR" sz="12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endParaRPr lang="fr-FR" sz="1200">
                        <a:effectLst/>
                      </a:endParaRPr>
                    </a:p>
                    <a:p>
                      <a:pPr algn="ctr" rtl="0" fontAlgn="base"/>
                      <a:r>
                        <a:rPr lang="fr-FR" sz="1200">
                          <a:effectLst/>
                        </a:rPr>
                        <a:t>Caen  </a:t>
                      </a:r>
                      <a:endParaRPr lang="fr-FR" sz="12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endParaRPr lang="fr-FR" sz="1200">
                        <a:effectLst/>
                      </a:endParaRPr>
                    </a:p>
                    <a:p>
                      <a:pPr algn="ctr" rtl="0" fontAlgn="base"/>
                      <a:r>
                        <a:rPr lang="fr-FR" sz="1200">
                          <a:effectLst/>
                        </a:rPr>
                        <a:t>Chalon  </a:t>
                      </a:r>
                      <a:endParaRPr lang="fr-FR" sz="12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endParaRPr lang="fr-FR" sz="1200">
                        <a:effectLst/>
                      </a:endParaRPr>
                    </a:p>
                    <a:p>
                      <a:pPr algn="ctr" rtl="0" fontAlgn="base"/>
                      <a:r>
                        <a:rPr lang="fr-FR" sz="1200">
                          <a:effectLst/>
                        </a:rPr>
                        <a:t>Orléans  </a:t>
                      </a:r>
                      <a:endParaRPr lang="fr-FR" sz="12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endParaRPr lang="fr-FR" sz="1200">
                        <a:effectLst/>
                      </a:endParaRPr>
                    </a:p>
                    <a:p>
                      <a:pPr algn="ctr" rtl="0" fontAlgn="base"/>
                      <a:r>
                        <a:rPr lang="fr-FR" sz="1200">
                          <a:effectLst/>
                        </a:rPr>
                        <a:t>TOTAL  </a:t>
                      </a:r>
                      <a:endParaRPr lang="fr-FR" sz="12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067513"/>
                  </a:ext>
                </a:extLst>
              </a:tr>
              <a:tr h="518583">
                <a:tc rowSpan="3">
                  <a:txBody>
                    <a:bodyPr/>
                    <a:lstStyle/>
                    <a:p>
                      <a:pPr fontAlgn="t"/>
                      <a:endParaRPr lang="fr-FR" sz="1400">
                        <a:effectLst/>
                      </a:endParaRPr>
                    </a:p>
                    <a:p>
                      <a:pPr algn="ctr" rtl="0" fontAlgn="base"/>
                      <a:r>
                        <a:rPr lang="fr-FR" sz="1400">
                          <a:effectLst/>
                        </a:rPr>
                        <a:t>2022 </a:t>
                      </a:r>
                      <a:endParaRPr lang="fr-FR" sz="14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>
                        <a:effectLst/>
                      </a:endParaRPr>
                    </a:p>
                    <a:p>
                      <a:pPr algn="r" rtl="0" fontAlgn="base"/>
                      <a:r>
                        <a:rPr lang="fr-FR" sz="1400">
                          <a:effectLst/>
                        </a:rPr>
                        <a:t>Adultes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>
                        <a:effectLst/>
                      </a:endParaRPr>
                    </a:p>
                    <a:p>
                      <a:pPr algn="ctr" rtl="0" fontAlgn="base"/>
                      <a:r>
                        <a:rPr lang="fr-FR" sz="1400">
                          <a:solidFill>
                            <a:srgbClr val="FF0000"/>
                          </a:solidFill>
                          <a:effectLst/>
                        </a:rPr>
                        <a:t>7 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>
                        <a:effectLst/>
                      </a:endParaRPr>
                    </a:p>
                    <a:p>
                      <a:pPr algn="ctr" rtl="0" fontAlgn="base"/>
                      <a:r>
                        <a:rPr lang="fr-FR" sz="1400">
                          <a:solidFill>
                            <a:srgbClr val="FF0000"/>
                          </a:solidFill>
                          <a:effectLst/>
                        </a:rPr>
                        <a:t>9 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>
                        <a:effectLst/>
                      </a:endParaRPr>
                    </a:p>
                    <a:p>
                      <a:pPr algn="ctr" rtl="0" fontAlgn="base"/>
                      <a:r>
                        <a:rPr lang="fr-FR" sz="1400">
                          <a:solidFill>
                            <a:srgbClr val="00B050"/>
                          </a:solidFill>
                          <a:effectLst/>
                        </a:rPr>
                        <a:t>19</a:t>
                      </a:r>
                      <a:r>
                        <a:rPr lang="fr-FR" sz="1400">
                          <a:effectLst/>
                        </a:rPr>
                        <a:t>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>
                        <a:effectLst/>
                      </a:endParaRPr>
                    </a:p>
                    <a:p>
                      <a:pPr algn="ctr" rtl="0" fontAlgn="base"/>
                      <a:r>
                        <a:rPr lang="fr-FR" sz="1400">
                          <a:solidFill>
                            <a:srgbClr val="FF0000"/>
                          </a:solidFill>
                          <a:effectLst/>
                        </a:rPr>
                        <a:t>34 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305941"/>
                  </a:ext>
                </a:extLst>
              </a:tr>
              <a:tr h="5185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>
                        <a:effectLst/>
                      </a:endParaRPr>
                    </a:p>
                    <a:p>
                      <a:pPr algn="r" rtl="0" fontAlgn="base"/>
                      <a:r>
                        <a:rPr lang="fr-FR" sz="1400">
                          <a:effectLst/>
                        </a:rPr>
                        <a:t>Mineurs 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>
                        <a:effectLst/>
                      </a:endParaRPr>
                    </a:p>
                    <a:p>
                      <a:pPr algn="ctr" rtl="0" fontAlgn="base"/>
                      <a:r>
                        <a:rPr lang="fr-FR" sz="1400">
                          <a:solidFill>
                            <a:srgbClr val="00B050"/>
                          </a:solidFill>
                          <a:effectLst/>
                        </a:rPr>
                        <a:t>15</a:t>
                      </a:r>
                      <a:r>
                        <a:rPr lang="fr-FR" sz="1400">
                          <a:effectLst/>
                        </a:rPr>
                        <a:t>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>
                        <a:effectLst/>
                      </a:endParaRPr>
                    </a:p>
                    <a:p>
                      <a:pPr algn="ctr" rtl="0" fontAlgn="base"/>
                      <a:r>
                        <a:rPr lang="fr-FR" sz="1400">
                          <a:solidFill>
                            <a:srgbClr val="00B050"/>
                          </a:solidFill>
                          <a:effectLst/>
                        </a:rPr>
                        <a:t>5</a:t>
                      </a:r>
                      <a:r>
                        <a:rPr lang="fr-FR" sz="1400">
                          <a:effectLst/>
                        </a:rPr>
                        <a:t>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>
                        <a:effectLst/>
                      </a:endParaRPr>
                    </a:p>
                    <a:p>
                      <a:pPr algn="ctr" rtl="0" fontAlgn="base"/>
                      <a:r>
                        <a:rPr lang="fr-FR" sz="1400">
                          <a:effectLst/>
                        </a:rPr>
                        <a:t>5 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>
                        <a:effectLst/>
                      </a:endParaRPr>
                    </a:p>
                    <a:p>
                      <a:pPr algn="ctr" rtl="0" fontAlgn="base"/>
                      <a:r>
                        <a:rPr lang="fr-FR" sz="1400">
                          <a:solidFill>
                            <a:srgbClr val="00B050"/>
                          </a:solidFill>
                          <a:effectLst/>
                        </a:rPr>
                        <a:t>25</a:t>
                      </a:r>
                      <a:r>
                        <a:rPr lang="fr-FR" sz="1400">
                          <a:effectLst/>
                        </a:rPr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735012"/>
                  </a:ext>
                </a:extLst>
              </a:tr>
              <a:tr h="37580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 b="1">
                        <a:effectLst/>
                      </a:endParaRPr>
                    </a:p>
                    <a:p>
                      <a:pPr algn="r" rtl="0" fontAlgn="base"/>
                      <a:r>
                        <a:rPr lang="fr-FR" sz="1400" b="1">
                          <a:effectLst/>
                        </a:rPr>
                        <a:t>Total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 b="1">
                        <a:effectLst/>
                      </a:endParaRPr>
                    </a:p>
                    <a:p>
                      <a:pPr algn="ctr" rtl="0" fontAlgn="base"/>
                      <a:r>
                        <a:rPr lang="fr-FR" sz="1400" b="1">
                          <a:effectLst/>
                        </a:rPr>
                        <a:t>22 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 b="1">
                        <a:effectLst/>
                      </a:endParaRPr>
                    </a:p>
                    <a:p>
                      <a:pPr algn="ctr" rtl="0" fontAlgn="base"/>
                      <a:r>
                        <a:rPr lang="fr-FR" sz="1400" b="1">
                          <a:solidFill>
                            <a:srgbClr val="FF0000"/>
                          </a:solidFill>
                          <a:effectLst/>
                        </a:rPr>
                        <a:t>14</a:t>
                      </a:r>
                      <a:r>
                        <a:rPr lang="fr-FR" sz="1400" b="1">
                          <a:effectLst/>
                        </a:rPr>
                        <a:t>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 b="1">
                        <a:effectLst/>
                      </a:endParaRPr>
                    </a:p>
                    <a:p>
                      <a:pPr algn="ctr" rtl="0" fontAlgn="base"/>
                      <a:r>
                        <a:rPr lang="fr-FR" sz="1400" b="1">
                          <a:solidFill>
                            <a:srgbClr val="00B050"/>
                          </a:solidFill>
                          <a:effectLst/>
                        </a:rPr>
                        <a:t>24 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 b="1">
                        <a:effectLst/>
                      </a:endParaRPr>
                    </a:p>
                    <a:p>
                      <a:pPr algn="ctr" rtl="0" fontAlgn="base"/>
                      <a:r>
                        <a:rPr lang="fr-FR" sz="1400" b="1">
                          <a:solidFill>
                            <a:srgbClr val="FF0000"/>
                          </a:solidFill>
                          <a:effectLst/>
                        </a:rPr>
                        <a:t>59</a:t>
                      </a:r>
                      <a:r>
                        <a:rPr lang="fr-FR" sz="1400" b="1">
                          <a:effectLst/>
                        </a:rPr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30523"/>
                  </a:ext>
                </a:extLst>
              </a:tr>
              <a:tr h="375806">
                <a:tc rowSpan="3">
                  <a:txBody>
                    <a:bodyPr/>
                    <a:lstStyle/>
                    <a:p>
                      <a:pPr fontAlgn="t"/>
                      <a:endParaRPr lang="fr-FR" sz="1400">
                        <a:effectLst/>
                      </a:endParaRPr>
                    </a:p>
                    <a:p>
                      <a:pPr algn="ctr" rtl="0" fontAlgn="base"/>
                      <a:r>
                        <a:rPr lang="fr-FR" sz="1400">
                          <a:effectLst/>
                        </a:rPr>
                        <a:t>2021  </a:t>
                      </a:r>
                      <a:endParaRPr lang="fr-FR" sz="14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>
                        <a:effectLst/>
                      </a:endParaRPr>
                    </a:p>
                    <a:p>
                      <a:pPr algn="r" rtl="0" fontAlgn="base"/>
                      <a:r>
                        <a:rPr lang="fr-FR" sz="1400">
                          <a:effectLst/>
                        </a:rPr>
                        <a:t>Adultes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>
                        <a:effectLst/>
                      </a:endParaRPr>
                    </a:p>
                    <a:p>
                      <a:pPr algn="ctr" rtl="0" fontAlgn="base"/>
                      <a:r>
                        <a:rPr lang="fr-FR" sz="1400">
                          <a:effectLst/>
                        </a:rPr>
                        <a:t>10 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>
                        <a:effectLst/>
                      </a:endParaRPr>
                    </a:p>
                    <a:p>
                      <a:pPr algn="ctr" rtl="0" fontAlgn="base"/>
                      <a:r>
                        <a:rPr lang="fr-FR" sz="1400">
                          <a:effectLst/>
                        </a:rPr>
                        <a:t>12 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>
                        <a:effectLst/>
                      </a:endParaRPr>
                    </a:p>
                    <a:p>
                      <a:pPr algn="ctr" rtl="0" fontAlgn="base"/>
                      <a:r>
                        <a:rPr lang="fr-FR" sz="1400">
                          <a:effectLst/>
                        </a:rPr>
                        <a:t>18 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>
                        <a:effectLst/>
                      </a:endParaRPr>
                    </a:p>
                    <a:p>
                      <a:pPr algn="ctr" rtl="0" fontAlgn="base"/>
                      <a:r>
                        <a:rPr lang="fr-FR" sz="1400">
                          <a:effectLst/>
                        </a:rPr>
                        <a:t>40 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251769"/>
                  </a:ext>
                </a:extLst>
              </a:tr>
              <a:tr h="37580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>
                        <a:effectLst/>
                      </a:endParaRPr>
                    </a:p>
                    <a:p>
                      <a:pPr algn="r" rtl="0" fontAlgn="base"/>
                      <a:r>
                        <a:rPr lang="fr-FR" sz="1400">
                          <a:effectLst/>
                        </a:rPr>
                        <a:t>Mineurs 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>
                        <a:effectLst/>
                      </a:endParaRPr>
                    </a:p>
                    <a:p>
                      <a:pPr algn="ctr" rtl="0" fontAlgn="base"/>
                      <a:r>
                        <a:rPr lang="fr-FR" sz="1400">
                          <a:effectLst/>
                        </a:rPr>
                        <a:t>12 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>
                        <a:effectLst/>
                      </a:endParaRPr>
                    </a:p>
                    <a:p>
                      <a:pPr algn="ctr" rtl="0" fontAlgn="base"/>
                      <a:r>
                        <a:rPr lang="fr-FR" sz="1400">
                          <a:effectLst/>
                        </a:rPr>
                        <a:t>4 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>
                        <a:effectLst/>
                      </a:endParaRPr>
                    </a:p>
                    <a:p>
                      <a:pPr algn="ctr" rtl="0" fontAlgn="base"/>
                      <a:r>
                        <a:rPr lang="fr-FR" sz="1400">
                          <a:effectLst/>
                        </a:rPr>
                        <a:t>5 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>
                        <a:effectLst/>
                      </a:endParaRPr>
                    </a:p>
                    <a:p>
                      <a:pPr algn="ctr" rtl="0" fontAlgn="base"/>
                      <a:r>
                        <a:rPr lang="fr-FR" sz="1400">
                          <a:effectLst/>
                        </a:rPr>
                        <a:t>21 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098948"/>
                  </a:ext>
                </a:extLst>
              </a:tr>
              <a:tr h="37580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 b="1">
                        <a:effectLst/>
                      </a:endParaRPr>
                    </a:p>
                    <a:p>
                      <a:pPr algn="r" rtl="0" fontAlgn="base"/>
                      <a:r>
                        <a:rPr lang="fr-FR" sz="1400" b="1">
                          <a:effectLst/>
                        </a:rPr>
                        <a:t>Total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 b="1">
                        <a:effectLst/>
                      </a:endParaRPr>
                    </a:p>
                    <a:p>
                      <a:pPr algn="ctr" rtl="0" fontAlgn="base"/>
                      <a:r>
                        <a:rPr lang="fr-FR" sz="1400" b="1">
                          <a:effectLst/>
                        </a:rPr>
                        <a:t>22 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 b="1">
                        <a:effectLst/>
                      </a:endParaRPr>
                    </a:p>
                    <a:p>
                      <a:pPr algn="ctr" rtl="0" fontAlgn="base"/>
                      <a:r>
                        <a:rPr lang="fr-FR" sz="1400" b="1">
                          <a:effectLst/>
                        </a:rPr>
                        <a:t>16 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 b="1">
                        <a:effectLst/>
                      </a:endParaRPr>
                    </a:p>
                    <a:p>
                      <a:pPr algn="ctr" rtl="0" fontAlgn="base"/>
                      <a:r>
                        <a:rPr lang="fr-FR" sz="1400" b="1">
                          <a:effectLst/>
                        </a:rPr>
                        <a:t>23 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fr-FR" sz="1400" b="1">
                        <a:effectLst/>
                      </a:endParaRPr>
                    </a:p>
                    <a:p>
                      <a:pPr algn="ctr" rtl="0" fontAlgn="base"/>
                      <a:r>
                        <a:rPr lang="fr-FR" sz="1400" b="1">
                          <a:effectLst/>
                        </a:rPr>
                        <a:t>61 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7482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1839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79183" cy="1325563"/>
          </a:xfrm>
        </p:spPr>
        <p:txBody>
          <a:bodyPr/>
          <a:lstStyle/>
          <a:p>
            <a:r>
              <a:rPr lang="fr-FR"/>
              <a:t>L’été de nos SV : regard par service et sur le public ADULTES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0" lvl="5" indent="0">
              <a:buNone/>
            </a:pPr>
            <a:endParaRPr lang="fr-FR">
              <a:latin typeface="Vista Slab OT Book" panose="02060504030204060204" pitchFamily="18" charset="0"/>
            </a:endParaRPr>
          </a:p>
          <a:p>
            <a:endParaRPr lang="fr-FR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93955"/>
              </p:ext>
            </p:extLst>
          </p:nvPr>
        </p:nvGraphicFramePr>
        <p:xfrm>
          <a:off x="1267098" y="1825625"/>
          <a:ext cx="9143999" cy="38161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6313">
                  <a:extLst>
                    <a:ext uri="{9D8B030D-6E8A-4147-A177-3AD203B41FA5}">
                      <a16:colId xmlns:a16="http://schemas.microsoft.com/office/drawing/2014/main" val="4205867042"/>
                    </a:ext>
                  </a:extLst>
                </a:gridCol>
                <a:gridCol w="1663816">
                  <a:extLst>
                    <a:ext uri="{9D8B030D-6E8A-4147-A177-3AD203B41FA5}">
                      <a16:colId xmlns:a16="http://schemas.microsoft.com/office/drawing/2014/main" val="251337356"/>
                    </a:ext>
                  </a:extLst>
                </a:gridCol>
                <a:gridCol w="1663816">
                  <a:extLst>
                    <a:ext uri="{9D8B030D-6E8A-4147-A177-3AD203B41FA5}">
                      <a16:colId xmlns:a16="http://schemas.microsoft.com/office/drawing/2014/main" val="3492172697"/>
                    </a:ext>
                  </a:extLst>
                </a:gridCol>
                <a:gridCol w="1579926">
                  <a:extLst>
                    <a:ext uri="{9D8B030D-6E8A-4147-A177-3AD203B41FA5}">
                      <a16:colId xmlns:a16="http://schemas.microsoft.com/office/drawing/2014/main" val="1091844653"/>
                    </a:ext>
                  </a:extLst>
                </a:gridCol>
                <a:gridCol w="1579926">
                  <a:extLst>
                    <a:ext uri="{9D8B030D-6E8A-4147-A177-3AD203B41FA5}">
                      <a16:colId xmlns:a16="http://schemas.microsoft.com/office/drawing/2014/main" val="2874246031"/>
                    </a:ext>
                  </a:extLst>
                </a:gridCol>
                <a:gridCol w="1370202">
                  <a:extLst>
                    <a:ext uri="{9D8B030D-6E8A-4147-A177-3AD203B41FA5}">
                      <a16:colId xmlns:a16="http://schemas.microsoft.com/office/drawing/2014/main" val="2914392138"/>
                    </a:ext>
                  </a:extLst>
                </a:gridCol>
              </a:tblGrid>
              <a:tr h="30480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Eté 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Caen 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Chalon 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Orléans 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TOTAL 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8427530"/>
                  </a:ext>
                </a:extLst>
              </a:tr>
              <a:tr h="389391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2022 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Journées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2897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3341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6480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12718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4795470"/>
                  </a:ext>
                </a:extLst>
              </a:tr>
              <a:tr h="38939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Participants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199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209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441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849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0599989"/>
                  </a:ext>
                </a:extLst>
              </a:tr>
              <a:tr h="39617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Séjours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7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9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19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35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7212301"/>
                  </a:ext>
                </a:extLst>
              </a:tr>
              <a:tr h="389391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2021 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Journées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0" kern="150">
                          <a:effectLst/>
                        </a:rPr>
                        <a:t>3846</a:t>
                      </a:r>
                      <a:endParaRPr lang="fr-FR" sz="2000" b="0" kern="150">
                        <a:effectLst/>
                        <a:latin typeface="Times New Roman"/>
                        <a:ea typeface="Arial Unicode MS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0" kern="150">
                          <a:effectLst/>
                        </a:rPr>
                        <a:t>4080</a:t>
                      </a:r>
                      <a:endParaRPr lang="fr-FR" sz="2000" b="0" kern="150">
                        <a:effectLst/>
                        <a:latin typeface="Times New Roman"/>
                        <a:ea typeface="Arial Unicode MS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0" kern="150">
                          <a:effectLst/>
                        </a:rPr>
                        <a:t>6181</a:t>
                      </a:r>
                      <a:endParaRPr lang="fr-FR" sz="2000" b="0" kern="150">
                        <a:effectLst/>
                        <a:latin typeface="Times New Roman"/>
                        <a:ea typeface="Arial Unicode MS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0" kern="150">
                          <a:effectLst/>
                        </a:rPr>
                        <a:t>14107</a:t>
                      </a:r>
                      <a:endParaRPr lang="fr-FR" sz="2000" b="0" kern="150">
                        <a:effectLst/>
                        <a:latin typeface="Times New Roman"/>
                        <a:ea typeface="Arial Unicode MS"/>
                        <a:cs typeface="Tahom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0138638"/>
                  </a:ext>
                </a:extLst>
              </a:tr>
              <a:tr h="38939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Participants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0" kern="150">
                          <a:effectLst/>
                        </a:rPr>
                        <a:t>254</a:t>
                      </a:r>
                      <a:endParaRPr lang="fr-FR" sz="2000" b="0" kern="150">
                        <a:effectLst/>
                        <a:latin typeface="Times New Roman"/>
                        <a:ea typeface="Arial Unicode MS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0" kern="150">
                          <a:effectLst/>
                        </a:rPr>
                        <a:t>240</a:t>
                      </a:r>
                      <a:endParaRPr lang="fr-FR" sz="2000" b="0" kern="150">
                        <a:effectLst/>
                        <a:latin typeface="Times New Roman"/>
                        <a:ea typeface="Arial Unicode MS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0" kern="150">
                          <a:effectLst/>
                        </a:rPr>
                        <a:t>384</a:t>
                      </a:r>
                      <a:endParaRPr lang="fr-FR" sz="2000" b="0" kern="150">
                        <a:effectLst/>
                        <a:latin typeface="Times New Roman"/>
                        <a:ea typeface="Arial Unicode MS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0" kern="150">
                          <a:effectLst/>
                        </a:rPr>
                        <a:t>878</a:t>
                      </a:r>
                      <a:endParaRPr lang="fr-FR" sz="2000" b="0" kern="150">
                        <a:effectLst/>
                        <a:latin typeface="Times New Roman"/>
                        <a:ea typeface="Arial Unicode MS"/>
                        <a:cs typeface="Tahom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2342190"/>
                  </a:ext>
                </a:extLst>
              </a:tr>
              <a:tr h="38939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Séjours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0" kern="150">
                          <a:effectLst/>
                        </a:rPr>
                        <a:t>8</a:t>
                      </a:r>
                      <a:endParaRPr lang="fr-FR" sz="2000" b="0" kern="150">
                        <a:effectLst/>
                        <a:latin typeface="Times New Roman"/>
                        <a:ea typeface="Arial Unicode MS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0" kern="150">
                          <a:effectLst/>
                        </a:rPr>
                        <a:t>12</a:t>
                      </a:r>
                      <a:endParaRPr lang="fr-FR" sz="2000" b="0" kern="150">
                        <a:effectLst/>
                        <a:latin typeface="Times New Roman"/>
                        <a:ea typeface="Arial Unicode MS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0" kern="150">
                          <a:effectLst/>
                        </a:rPr>
                        <a:t>21</a:t>
                      </a:r>
                      <a:endParaRPr lang="fr-FR" sz="2000" b="0" kern="150">
                        <a:effectLst/>
                        <a:latin typeface="Times New Roman"/>
                        <a:ea typeface="Arial Unicode MS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0" kern="150">
                          <a:effectLst/>
                        </a:rPr>
                        <a:t>41</a:t>
                      </a:r>
                      <a:endParaRPr lang="fr-FR" sz="2000" b="0" kern="150">
                        <a:effectLst/>
                        <a:latin typeface="Times New Roman"/>
                        <a:ea typeface="Arial Unicode MS"/>
                        <a:cs typeface="Tahom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8551353"/>
                  </a:ext>
                </a:extLst>
              </a:tr>
              <a:tr h="389391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écart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Journées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-949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-739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299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-1389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2079754"/>
                  </a:ext>
                </a:extLst>
              </a:tr>
              <a:tr h="38939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Participants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-55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-31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+57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-29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795855"/>
                  </a:ext>
                </a:extLst>
              </a:tr>
              <a:tr h="38939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Séjours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-1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-3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-2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-6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5678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08378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79183" cy="1325563"/>
          </a:xfrm>
        </p:spPr>
        <p:txBody>
          <a:bodyPr/>
          <a:lstStyle/>
          <a:p>
            <a:r>
              <a:rPr lang="fr-FR"/>
              <a:t>L’été de nos SV : regard par service et sur le public MINEURS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0" lvl="5" indent="0">
              <a:buNone/>
            </a:pPr>
            <a:endParaRPr lang="fr-FR">
              <a:latin typeface="Vista Slab OT Book" panose="02060504030204060204" pitchFamily="18" charset="0"/>
            </a:endParaRPr>
          </a:p>
          <a:p>
            <a:endParaRPr lang="fr-FR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640964"/>
              </p:ext>
            </p:extLst>
          </p:nvPr>
        </p:nvGraphicFramePr>
        <p:xfrm>
          <a:off x="1711234" y="1825624"/>
          <a:ext cx="7499441" cy="27624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9336">
                  <a:extLst>
                    <a:ext uri="{9D8B030D-6E8A-4147-A177-3AD203B41FA5}">
                      <a16:colId xmlns:a16="http://schemas.microsoft.com/office/drawing/2014/main" val="3935482406"/>
                    </a:ext>
                  </a:extLst>
                </a:gridCol>
                <a:gridCol w="1550208">
                  <a:extLst>
                    <a:ext uri="{9D8B030D-6E8A-4147-A177-3AD203B41FA5}">
                      <a16:colId xmlns:a16="http://schemas.microsoft.com/office/drawing/2014/main" val="3401365433"/>
                    </a:ext>
                  </a:extLst>
                </a:gridCol>
                <a:gridCol w="1364577">
                  <a:extLst>
                    <a:ext uri="{9D8B030D-6E8A-4147-A177-3AD203B41FA5}">
                      <a16:colId xmlns:a16="http://schemas.microsoft.com/office/drawing/2014/main" val="3961570927"/>
                    </a:ext>
                  </a:extLst>
                </a:gridCol>
                <a:gridCol w="1295775">
                  <a:extLst>
                    <a:ext uri="{9D8B030D-6E8A-4147-A177-3AD203B41FA5}">
                      <a16:colId xmlns:a16="http://schemas.microsoft.com/office/drawing/2014/main" val="1101449903"/>
                    </a:ext>
                  </a:extLst>
                </a:gridCol>
                <a:gridCol w="1295775">
                  <a:extLst>
                    <a:ext uri="{9D8B030D-6E8A-4147-A177-3AD203B41FA5}">
                      <a16:colId xmlns:a16="http://schemas.microsoft.com/office/drawing/2014/main" val="2549796400"/>
                    </a:ext>
                  </a:extLst>
                </a:gridCol>
                <a:gridCol w="1123770">
                  <a:extLst>
                    <a:ext uri="{9D8B030D-6E8A-4147-A177-3AD203B41FA5}">
                      <a16:colId xmlns:a16="http://schemas.microsoft.com/office/drawing/2014/main" val="658638074"/>
                    </a:ext>
                  </a:extLst>
                </a:gridCol>
              </a:tblGrid>
              <a:tr h="39463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Eté 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Caen 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Chalon 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Orléans 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TOTAL 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3748563"/>
                  </a:ext>
                </a:extLst>
              </a:tr>
              <a:tr h="39463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kern="150">
                          <a:effectLst/>
                        </a:rPr>
                        <a:t>2022</a:t>
                      </a:r>
                      <a:endParaRPr lang="fr-FR" sz="2000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Journées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6652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1876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1633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10161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477806"/>
                  </a:ext>
                </a:extLst>
              </a:tr>
              <a:tr h="39463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Participants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420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133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106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659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6533454"/>
                  </a:ext>
                </a:extLst>
              </a:tr>
              <a:tr h="39463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Séjours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15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5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5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25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9662740"/>
                  </a:ext>
                </a:extLst>
              </a:tr>
              <a:tr h="39463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kern="150">
                          <a:effectLst/>
                        </a:rPr>
                        <a:t>2021 </a:t>
                      </a:r>
                      <a:endParaRPr lang="fr-FR" sz="2000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Journées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0" kern="150">
                          <a:effectLst/>
                        </a:rPr>
                        <a:t>6070</a:t>
                      </a:r>
                      <a:endParaRPr lang="fr-FR" sz="2000" b="0" kern="150">
                        <a:effectLst/>
                        <a:latin typeface="Times New Roman"/>
                        <a:ea typeface="Arial Unicode MS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0" kern="150">
                          <a:effectLst/>
                        </a:rPr>
                        <a:t>1530</a:t>
                      </a:r>
                      <a:endParaRPr lang="fr-FR" sz="2000" b="0" kern="150">
                        <a:effectLst/>
                        <a:latin typeface="Times New Roman"/>
                        <a:ea typeface="Arial Unicode MS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0" kern="150">
                          <a:effectLst/>
                        </a:rPr>
                        <a:t>1870</a:t>
                      </a:r>
                      <a:endParaRPr lang="fr-FR" sz="2000" b="0" kern="150">
                        <a:effectLst/>
                        <a:latin typeface="Times New Roman"/>
                        <a:ea typeface="Arial Unicode MS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0" kern="150">
                          <a:effectLst/>
                        </a:rPr>
                        <a:t>9530</a:t>
                      </a:r>
                      <a:endParaRPr lang="fr-FR" sz="2000" b="0" kern="150">
                        <a:effectLst/>
                        <a:latin typeface="Times New Roman"/>
                        <a:ea typeface="Arial Unicode MS"/>
                        <a:cs typeface="Tahom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8386244"/>
                  </a:ext>
                </a:extLst>
              </a:tr>
              <a:tr h="39463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Participants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0" kern="150">
                          <a:effectLst/>
                        </a:rPr>
                        <a:t>378</a:t>
                      </a:r>
                      <a:endParaRPr lang="fr-FR" sz="2000" b="0" kern="150">
                        <a:effectLst/>
                        <a:latin typeface="Times New Roman"/>
                        <a:ea typeface="Arial Unicode MS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0" kern="150">
                          <a:effectLst/>
                        </a:rPr>
                        <a:t>103</a:t>
                      </a:r>
                      <a:endParaRPr lang="fr-FR" sz="2000" b="0" kern="150">
                        <a:effectLst/>
                        <a:latin typeface="Times New Roman"/>
                        <a:ea typeface="Arial Unicode MS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0" kern="150">
                          <a:effectLst/>
                        </a:rPr>
                        <a:t>127</a:t>
                      </a:r>
                      <a:endParaRPr lang="fr-FR" sz="2000" b="0" kern="150">
                        <a:effectLst/>
                        <a:latin typeface="Times New Roman"/>
                        <a:ea typeface="Arial Unicode MS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0" kern="150">
                          <a:effectLst/>
                        </a:rPr>
                        <a:t>608</a:t>
                      </a:r>
                      <a:endParaRPr lang="fr-FR" sz="2000" b="0" kern="150">
                        <a:effectLst/>
                        <a:latin typeface="Times New Roman"/>
                        <a:ea typeface="Arial Unicode MS"/>
                        <a:cs typeface="Tahom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4500872"/>
                  </a:ext>
                </a:extLst>
              </a:tr>
              <a:tr h="39463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Séjours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0" kern="150">
                          <a:effectLst/>
                        </a:rPr>
                        <a:t>12</a:t>
                      </a:r>
                      <a:endParaRPr lang="fr-FR" sz="2000" b="0" kern="150">
                        <a:effectLst/>
                        <a:latin typeface="Times New Roman"/>
                        <a:ea typeface="Arial Unicode MS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0" kern="150">
                          <a:effectLst/>
                        </a:rPr>
                        <a:t>4</a:t>
                      </a:r>
                      <a:endParaRPr lang="fr-FR" sz="2000" b="0" kern="150">
                        <a:effectLst/>
                        <a:latin typeface="Times New Roman"/>
                        <a:ea typeface="Arial Unicode MS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0" kern="150">
                          <a:effectLst/>
                        </a:rPr>
                        <a:t>5</a:t>
                      </a:r>
                      <a:endParaRPr lang="fr-FR" sz="2000" b="0" kern="150">
                        <a:effectLst/>
                        <a:latin typeface="Times New Roman"/>
                        <a:ea typeface="Arial Unicode MS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0" kern="150">
                          <a:effectLst/>
                        </a:rPr>
                        <a:t>21</a:t>
                      </a:r>
                      <a:endParaRPr lang="fr-FR" sz="2000" b="0" kern="150">
                        <a:effectLst/>
                        <a:latin typeface="Times New Roman"/>
                        <a:ea typeface="Arial Unicode MS"/>
                        <a:cs typeface="Tahom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2929838"/>
                  </a:ext>
                </a:extLst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1696857" y="4648009"/>
          <a:ext cx="7499441" cy="914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8275">
                  <a:extLst>
                    <a:ext uri="{9D8B030D-6E8A-4147-A177-3AD203B41FA5}">
                      <a16:colId xmlns:a16="http://schemas.microsoft.com/office/drawing/2014/main" val="3977628475"/>
                    </a:ext>
                  </a:extLst>
                </a:gridCol>
                <a:gridCol w="1531269">
                  <a:extLst>
                    <a:ext uri="{9D8B030D-6E8A-4147-A177-3AD203B41FA5}">
                      <a16:colId xmlns:a16="http://schemas.microsoft.com/office/drawing/2014/main" val="512410370"/>
                    </a:ext>
                  </a:extLst>
                </a:gridCol>
                <a:gridCol w="1364577">
                  <a:extLst>
                    <a:ext uri="{9D8B030D-6E8A-4147-A177-3AD203B41FA5}">
                      <a16:colId xmlns:a16="http://schemas.microsoft.com/office/drawing/2014/main" val="866878121"/>
                    </a:ext>
                  </a:extLst>
                </a:gridCol>
                <a:gridCol w="1295775">
                  <a:extLst>
                    <a:ext uri="{9D8B030D-6E8A-4147-A177-3AD203B41FA5}">
                      <a16:colId xmlns:a16="http://schemas.microsoft.com/office/drawing/2014/main" val="1253343563"/>
                    </a:ext>
                  </a:extLst>
                </a:gridCol>
                <a:gridCol w="1295775">
                  <a:extLst>
                    <a:ext uri="{9D8B030D-6E8A-4147-A177-3AD203B41FA5}">
                      <a16:colId xmlns:a16="http://schemas.microsoft.com/office/drawing/2014/main" val="2685184752"/>
                    </a:ext>
                  </a:extLst>
                </a:gridCol>
                <a:gridCol w="1123770">
                  <a:extLst>
                    <a:ext uri="{9D8B030D-6E8A-4147-A177-3AD203B41FA5}">
                      <a16:colId xmlns:a16="http://schemas.microsoft.com/office/drawing/2014/main" val="2808216142"/>
                    </a:ext>
                  </a:extLst>
                </a:gridCol>
              </a:tblGrid>
              <a:tr h="20849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br>
                        <a:rPr lang="fr-FR" sz="2000" b="1" kern="150">
                          <a:effectLst/>
                        </a:rPr>
                      </a:br>
                      <a:r>
                        <a:rPr lang="fr-FR" sz="2000" b="1" kern="150">
                          <a:effectLst/>
                        </a:rPr>
                        <a:t>écart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Journées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+582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+346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-379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+631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268194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Participants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+42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+30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-21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+51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1802929"/>
                  </a:ext>
                </a:extLst>
              </a:tr>
              <a:tr h="24008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Séjours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+3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+1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0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kern="150">
                          <a:effectLst/>
                        </a:rPr>
                        <a:t>+4</a:t>
                      </a:r>
                      <a:endParaRPr lang="fr-FR" sz="2000" b="1" kern="150">
                        <a:effectLst/>
                        <a:latin typeface="Times New Roman" panose="02020603050405020304" pitchFamily="18" charset="0"/>
                        <a:ea typeface="Arial Unicode MS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4031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4347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79183" cy="1325563"/>
          </a:xfrm>
        </p:spPr>
        <p:txBody>
          <a:bodyPr/>
          <a:lstStyle/>
          <a:p>
            <a:r>
              <a:rPr lang="fr-FR">
                <a:latin typeface="DK Lemon Yellow Sun"/>
              </a:rPr>
              <a:t>Situation projetée au 31.12.22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0" lvl="5" indent="0">
              <a:buNone/>
            </a:pPr>
            <a:endParaRPr lang="fr-FR">
              <a:latin typeface="Vista Slab OT Book" panose="02060504030204060204" pitchFamily="18" charset="0"/>
            </a:endParaRPr>
          </a:p>
          <a:p>
            <a:endParaRPr lang="fr-FR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820623"/>
              </p:ext>
            </p:extLst>
          </p:nvPr>
        </p:nvGraphicFramePr>
        <p:xfrm>
          <a:off x="1568173" y="1921565"/>
          <a:ext cx="8199207" cy="2771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6307">
                  <a:extLst>
                    <a:ext uri="{9D8B030D-6E8A-4147-A177-3AD203B41FA5}">
                      <a16:colId xmlns:a16="http://schemas.microsoft.com/office/drawing/2014/main" val="228499060"/>
                    </a:ext>
                  </a:extLst>
                </a:gridCol>
                <a:gridCol w="1509336">
                  <a:extLst>
                    <a:ext uri="{9D8B030D-6E8A-4147-A177-3AD203B41FA5}">
                      <a16:colId xmlns:a16="http://schemas.microsoft.com/office/drawing/2014/main" val="572786599"/>
                    </a:ext>
                  </a:extLst>
                </a:gridCol>
                <a:gridCol w="1510303">
                  <a:extLst>
                    <a:ext uri="{9D8B030D-6E8A-4147-A177-3AD203B41FA5}">
                      <a16:colId xmlns:a16="http://schemas.microsoft.com/office/drawing/2014/main" val="3127553522"/>
                    </a:ext>
                  </a:extLst>
                </a:gridCol>
                <a:gridCol w="1641003">
                  <a:extLst>
                    <a:ext uri="{9D8B030D-6E8A-4147-A177-3AD203B41FA5}">
                      <a16:colId xmlns:a16="http://schemas.microsoft.com/office/drawing/2014/main" val="2058679008"/>
                    </a:ext>
                  </a:extLst>
                </a:gridCol>
                <a:gridCol w="2332258">
                  <a:extLst>
                    <a:ext uri="{9D8B030D-6E8A-4147-A177-3AD203B41FA5}">
                      <a16:colId xmlns:a16="http://schemas.microsoft.com/office/drawing/2014/main" val="1600365442"/>
                    </a:ext>
                  </a:extLst>
                </a:gridCol>
              </a:tblGrid>
              <a:tr h="5961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Objectifs 2022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>
                          <a:solidFill>
                            <a:schemeClr val="tx1"/>
                          </a:solidFill>
                          <a:effectLst/>
                        </a:rPr>
                        <a:t>Réalisé</a:t>
                      </a:r>
                      <a:r>
                        <a:rPr lang="fr-FR" sz="1800" b="1" baseline="0">
                          <a:solidFill>
                            <a:schemeClr val="tx1"/>
                          </a:solidFill>
                          <a:effectLst/>
                        </a:rPr>
                        <a:t> au 31 août</a:t>
                      </a:r>
                      <a:endParaRPr lang="fr-FR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Projection Hiver</a:t>
                      </a:r>
                      <a:r>
                        <a:rPr lang="fr-FR" sz="1800" b="1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fr-FR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68640766"/>
                  </a:ext>
                </a:extLst>
              </a:tr>
              <a:tr h="4712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chemeClr val="tx1"/>
                          </a:solidFill>
                          <a:effectLst/>
                        </a:rPr>
                        <a:t>SV CAEN</a:t>
                      </a:r>
                      <a:endParaRPr lang="fr-FR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chemeClr val="tx1"/>
                          </a:solidFill>
                          <a:effectLst/>
                        </a:rPr>
                        <a:t>15900</a:t>
                      </a:r>
                      <a:endParaRPr lang="fr-FR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9898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1550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11448 (72%)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04336692"/>
                  </a:ext>
                </a:extLst>
              </a:tr>
              <a:tr h="4712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chemeClr val="tx1"/>
                          </a:solidFill>
                          <a:effectLst/>
                        </a:rPr>
                        <a:t>SV ORLEANS</a:t>
                      </a:r>
                      <a:endParaRPr lang="fr-FR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chemeClr val="tx1"/>
                          </a:solidFill>
                          <a:effectLst/>
                        </a:rPr>
                        <a:t>12297</a:t>
                      </a:r>
                      <a:endParaRPr lang="fr-FR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8311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1435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9746 (79%)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28284667"/>
                  </a:ext>
                </a:extLst>
              </a:tr>
              <a:tr h="4712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chemeClr val="tx1"/>
                          </a:solidFill>
                          <a:effectLst/>
                        </a:rPr>
                        <a:t>SV CHALON</a:t>
                      </a:r>
                      <a:endParaRPr lang="fr-FR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7513</a:t>
                      </a:r>
                      <a:endParaRPr lang="fr-FR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5350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6350 (85%)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40141492"/>
                  </a:ext>
                </a:extLst>
              </a:tr>
              <a:tr h="4712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fr-FR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35710</a:t>
                      </a:r>
                      <a:endParaRPr lang="fr-FR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23559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3985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27554 (77%)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82065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3255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6868F30-178A-5AE4-0B29-0A2E29CF6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/>
              <a:t>Carte de centres accueillants des séjours EEDF à l'été 2022 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0999A1-7722-8AA1-864B-09167152AF06}"/>
              </a:ext>
            </a:extLst>
          </p:cNvPr>
          <p:cNvSpPr txBox="1"/>
          <p:nvPr/>
        </p:nvSpPr>
        <p:spPr>
          <a:xfrm>
            <a:off x="640080" y="2872899"/>
            <a:ext cx="4243589" cy="8302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>
                <a:solidFill>
                  <a:schemeClr val="tx1"/>
                </a:solidFill>
                <a:cs typeface="Calibri"/>
              </a:rPr>
              <a:t>Bleu = </a:t>
            </a:r>
            <a:r>
              <a:rPr lang="en-US" sz="2200" err="1">
                <a:solidFill>
                  <a:schemeClr val="tx1"/>
                </a:solidFill>
                <a:cs typeface="Calibri"/>
              </a:rPr>
              <a:t>accueil</a:t>
            </a:r>
            <a:r>
              <a:rPr lang="en-US" sz="2200">
                <a:solidFill>
                  <a:schemeClr val="tx1"/>
                </a:solidFill>
                <a:cs typeface="Calibri"/>
              </a:rPr>
              <a:t> EEDF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>
                <a:solidFill>
                  <a:schemeClr val="tx1"/>
                </a:solidFill>
                <a:cs typeface="Calibri"/>
              </a:rPr>
              <a:t>Marron = pas </a:t>
            </a:r>
            <a:r>
              <a:rPr lang="en-US" sz="2200" err="1">
                <a:solidFill>
                  <a:schemeClr val="tx1"/>
                </a:solidFill>
                <a:cs typeface="Calibri"/>
              </a:rPr>
              <a:t>d'accueil</a:t>
            </a:r>
            <a:r>
              <a:rPr lang="en-US" sz="2200">
                <a:solidFill>
                  <a:schemeClr val="tx1"/>
                </a:solidFill>
                <a:cs typeface="Calibri"/>
              </a:rPr>
              <a:t> EEDF</a:t>
            </a:r>
          </a:p>
        </p:txBody>
      </p:sp>
      <p:pic>
        <p:nvPicPr>
          <p:cNvPr id="3" name="Image 5" descr="Une image contenant carte&#10;&#10;Description générée automatiquement">
            <a:extLst>
              <a:ext uri="{FF2B5EF4-FFF2-40B4-BE49-F238E27FC236}">
                <a16:creationId xmlns:a16="http://schemas.microsoft.com/office/drawing/2014/main" id="{62FE191F-A2F3-2878-F1E8-AFBB28D90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54" t="10991" r="11975" b="14518"/>
          <a:stretch/>
        </p:blipFill>
        <p:spPr>
          <a:xfrm>
            <a:off x="5125849" y="102229"/>
            <a:ext cx="6908553" cy="651179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12574AB6-F181-CB8B-1D5F-65D9F017D776}"/>
              </a:ext>
            </a:extLst>
          </p:cNvPr>
          <p:cNvSpPr/>
          <p:nvPr/>
        </p:nvSpPr>
        <p:spPr>
          <a:xfrm>
            <a:off x="10325819" y="3446253"/>
            <a:ext cx="115018" cy="86264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5222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2385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85" y="0"/>
            <a:ext cx="3218914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FBB1AB6-6255-2497-52CF-843740F02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451" y="530365"/>
            <a:ext cx="2823275" cy="49641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27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Coté</a:t>
            </a:r>
            <a:r>
              <a:rPr lang="en-US" sz="2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des </a:t>
            </a:r>
            <a:r>
              <a:rPr lang="en-US" sz="27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centres</a:t>
            </a:r>
            <a:r>
              <a:rPr lang="en-US" sz="2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EEDF </a:t>
            </a:r>
            <a:r>
              <a:rPr lang="en-US" sz="27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accueillants</a:t>
            </a:r>
            <a:r>
              <a:rPr lang="en-US" sz="2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des </a:t>
            </a:r>
            <a:r>
              <a:rPr lang="en-US" sz="27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séjours</a:t>
            </a:r>
            <a:br>
              <a:rPr lang="en-US" sz="2700" kern="1200"/>
            </a:br>
            <a:br>
              <a:rPr lang="en-US" sz="2700" kern="1200"/>
            </a:br>
            <a:r>
              <a:rPr lang="en-US" sz="2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68 </a:t>
            </a:r>
            <a:r>
              <a:rPr lang="en-US" sz="27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séjours</a:t>
            </a:r>
            <a:r>
              <a:rPr lang="en-US" sz="2700">
                <a:solidFill>
                  <a:srgbClr val="FFFFFF"/>
                </a:solidFill>
              </a:rPr>
              <a:t>/210 et</a:t>
            </a:r>
            <a:r>
              <a:rPr lang="en-US" sz="2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camps sur </a:t>
            </a:r>
            <a:r>
              <a:rPr lang="en-US" sz="2700">
                <a:solidFill>
                  <a:srgbClr val="FFFFFF"/>
                </a:solidFill>
              </a:rPr>
              <a:t>31 </a:t>
            </a:r>
            <a:r>
              <a:rPr lang="en-US" sz="27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centres</a:t>
            </a:r>
            <a:r>
              <a:rPr lang="en-US" sz="2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et terrain EEDF sur </a:t>
            </a:r>
            <a:r>
              <a:rPr lang="en-US" sz="27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l'été</a:t>
            </a:r>
            <a:r>
              <a:rPr lang="en-US" sz="2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2022 - (SV </a:t>
            </a:r>
            <a:r>
              <a:rPr lang="en-US" sz="27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inclus</a:t>
            </a:r>
            <a:r>
              <a:rPr lang="en-US" sz="2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</a:t>
            </a:r>
            <a:br>
              <a:rPr lang="en-US"/>
            </a:br>
            <a:br>
              <a:rPr lang="en-US"/>
            </a:br>
            <a:r>
              <a:rPr lang="fr-FR" sz="1800">
                <a:solidFill>
                  <a:srgbClr val="FFC000"/>
                </a:solidFill>
                <a:cs typeface="Calibri Light"/>
              </a:rPr>
              <a:t>En orange ceux qui ont aussi organisé un séjour</a:t>
            </a:r>
            <a:r>
              <a:rPr lang="en-US" sz="1800">
                <a:solidFill>
                  <a:srgbClr val="FFFF00"/>
                </a:solidFill>
                <a:cs typeface="Calibri Light"/>
              </a:rPr>
              <a:t> </a:t>
            </a:r>
            <a:endParaRPr lang="en-US" sz="1800" kern="1200">
              <a:solidFill>
                <a:srgbClr val="FFFF00"/>
              </a:solidFill>
              <a:latin typeface="+mj-lt"/>
              <a:cs typeface="Calibri Ligh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2F3F3D-1775-A790-D282-8C88E2232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698" y="746026"/>
            <a:ext cx="3421958" cy="5363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rgbClr val="FFC000"/>
                </a:solidFill>
              </a:rPr>
              <a:t>Fabian</a:t>
            </a:r>
            <a:br>
              <a:rPr lang="en-US" sz="2000">
                <a:solidFill>
                  <a:srgbClr val="FFC000"/>
                </a:solidFill>
              </a:rPr>
            </a:br>
            <a:r>
              <a:rPr lang="en-US" sz="2000">
                <a:solidFill>
                  <a:srgbClr val="FFC000"/>
                </a:solidFill>
              </a:rPr>
              <a:t>La Planche</a:t>
            </a:r>
            <a:br>
              <a:rPr lang="en-US" sz="2000">
                <a:solidFill>
                  <a:srgbClr val="FFC000"/>
                </a:solidFill>
              </a:rPr>
            </a:br>
            <a:r>
              <a:rPr lang="en-US" sz="2000" err="1">
                <a:solidFill>
                  <a:srgbClr val="FFC000"/>
                </a:solidFill>
              </a:rPr>
              <a:t>Morbecque</a:t>
            </a:r>
            <a:br>
              <a:rPr lang="en-US" sz="2000"/>
            </a:br>
            <a:r>
              <a:rPr lang="en-US" sz="2000">
                <a:solidFill>
                  <a:srgbClr val="FFC000"/>
                </a:solidFill>
              </a:rPr>
              <a:t>Les </a:t>
            </a:r>
            <a:r>
              <a:rPr lang="en-US" sz="2000" err="1">
                <a:solidFill>
                  <a:srgbClr val="FFC000"/>
                </a:solidFill>
              </a:rPr>
              <a:t>Tronches</a:t>
            </a:r>
            <a:br>
              <a:rPr lang="en-US" sz="2000"/>
            </a:br>
            <a:r>
              <a:rPr lang="en-US" sz="2000" err="1"/>
              <a:t>Bécours</a:t>
            </a:r>
            <a:br>
              <a:rPr lang="en-US" sz="2000"/>
            </a:br>
            <a:r>
              <a:rPr lang="en-US" sz="2000"/>
              <a:t>Moulin de </a:t>
            </a:r>
            <a:r>
              <a:rPr lang="en-US" sz="2000" err="1"/>
              <a:t>Lavaure</a:t>
            </a:r>
            <a:br>
              <a:rPr lang="en-US" sz="2000"/>
            </a:br>
            <a:r>
              <a:rPr lang="en-US" sz="2000" err="1"/>
              <a:t>Lesponne</a:t>
            </a:r>
            <a:br>
              <a:rPr lang="en-US" sz="2000"/>
            </a:br>
            <a:r>
              <a:rPr lang="en-US" sz="2000"/>
              <a:t>Moulin du </a:t>
            </a:r>
            <a:r>
              <a:rPr lang="en-US" sz="2000" err="1"/>
              <a:t>Franquet</a:t>
            </a:r>
            <a:br>
              <a:rPr lang="en-US" sz="2000"/>
            </a:br>
            <a:r>
              <a:rPr lang="en-US" sz="2000"/>
              <a:t>Molines</a:t>
            </a:r>
            <a:br>
              <a:rPr lang="en-US" sz="2000"/>
            </a:br>
            <a:r>
              <a:rPr lang="en-US" sz="2000" err="1"/>
              <a:t>Ranchal</a:t>
            </a:r>
            <a:br>
              <a:rPr lang="en-US" sz="2000"/>
            </a:br>
            <a:r>
              <a:rPr lang="en-US" sz="2000" err="1"/>
              <a:t>Merlerie</a:t>
            </a:r>
            <a:br>
              <a:rPr lang="en-US" sz="2000"/>
            </a:br>
            <a:r>
              <a:rPr lang="en-US" sz="2000" err="1"/>
              <a:t>Foucheval</a:t>
            </a:r>
            <a:br>
              <a:rPr lang="en-US" sz="2000"/>
            </a:br>
            <a:r>
              <a:rPr lang="en-US" sz="2000" err="1"/>
              <a:t>Couteron</a:t>
            </a:r>
            <a:br>
              <a:rPr lang="en-US" sz="2000"/>
            </a:br>
            <a:r>
              <a:rPr lang="en-US" sz="2000"/>
              <a:t>2 rivières</a:t>
            </a:r>
            <a:br>
              <a:rPr lang="en-US" sz="2000"/>
            </a:br>
            <a:r>
              <a:rPr lang="en-US" sz="2000" err="1"/>
              <a:t>Wackenhubel</a:t>
            </a:r>
            <a:endParaRPr lang="en-US" sz="2000" err="1">
              <a:ea typeface="Calibri"/>
              <a:cs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6CCEDEC-38FC-ECC4-D85C-E4BDB11CE445}"/>
              </a:ext>
            </a:extLst>
          </p:cNvPr>
          <p:cNvSpPr txBox="1"/>
          <p:nvPr/>
        </p:nvSpPr>
        <p:spPr>
          <a:xfrm>
            <a:off x="8289696" y="746026"/>
            <a:ext cx="3421957" cy="536376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err="1"/>
              <a:t>Boussais</a:t>
            </a:r>
            <a:br>
              <a:rPr lang="en-US" sz="2000"/>
            </a:br>
            <a:r>
              <a:rPr lang="en-US" sz="2000" err="1"/>
              <a:t>Queaux</a:t>
            </a:r>
            <a:br>
              <a:rPr lang="en-US" sz="2000"/>
            </a:br>
            <a:r>
              <a:rPr lang="en-US" sz="2000" err="1"/>
              <a:t>Restanques</a:t>
            </a:r>
            <a:br>
              <a:rPr lang="en-US" sz="2000"/>
            </a:br>
            <a:r>
              <a:rPr lang="en-US" sz="2000"/>
              <a:t>La </a:t>
            </a:r>
            <a:r>
              <a:rPr lang="en-US" sz="2000" err="1"/>
              <a:t>Glène</a:t>
            </a:r>
            <a:br>
              <a:rPr lang="en-US" sz="2000"/>
            </a:br>
            <a:r>
              <a:rPr lang="en-US" sz="2000"/>
              <a:t>Le Planet</a:t>
            </a:r>
            <a:br>
              <a:rPr lang="en-US" sz="2000"/>
            </a:br>
            <a:r>
              <a:rPr lang="en-US" sz="2000" err="1"/>
              <a:t>Etueffont</a:t>
            </a:r>
            <a:br>
              <a:rPr lang="en-US" sz="2000"/>
            </a:br>
            <a:r>
              <a:rPr lang="en-US" sz="2000" err="1"/>
              <a:t>Dolus</a:t>
            </a:r>
            <a:r>
              <a:rPr lang="en-US" sz="2000"/>
              <a:t> </a:t>
            </a:r>
            <a:r>
              <a:rPr lang="en-US" sz="2000" err="1"/>
              <a:t>d'Oléron</a:t>
            </a:r>
            <a:br>
              <a:rPr lang="en-US" sz="2000"/>
            </a:br>
            <a:r>
              <a:rPr lang="en-US" sz="2000" err="1"/>
              <a:t>Balnot</a:t>
            </a:r>
            <a:br>
              <a:rPr lang="en-US" sz="2000"/>
            </a:br>
            <a:r>
              <a:rPr lang="en-US" sz="2000" err="1"/>
              <a:t>Arcenant</a:t>
            </a:r>
            <a:br>
              <a:rPr lang="en-US" sz="2000"/>
            </a:br>
            <a:r>
              <a:rPr lang="en-US" sz="2000"/>
              <a:t>Vigy</a:t>
            </a:r>
            <a:br>
              <a:rPr lang="en-US" sz="2000"/>
            </a:br>
            <a:r>
              <a:rPr lang="en-US" sz="2000"/>
              <a:t>Bec Rond </a:t>
            </a:r>
            <a:br>
              <a:rPr lang="en-US" sz="2000"/>
            </a:br>
            <a:r>
              <a:rPr lang="en-US" sz="2000"/>
              <a:t>Fief </a:t>
            </a:r>
            <a:r>
              <a:rPr lang="en-US" sz="2000" err="1"/>
              <a:t>Guesdon</a:t>
            </a:r>
            <a:br>
              <a:rPr lang="en-US" sz="2000"/>
            </a:br>
            <a:r>
              <a:rPr lang="en-US" sz="2000"/>
              <a:t>Puits Bertin  </a:t>
            </a:r>
            <a:br>
              <a:rPr lang="en-US" sz="2000"/>
            </a:br>
            <a:r>
              <a:rPr lang="en-US" sz="2000" err="1"/>
              <a:t>Kervarsennec</a:t>
            </a:r>
            <a:br>
              <a:rPr lang="en-US" sz="2000"/>
            </a:br>
            <a:r>
              <a:rPr lang="en-US" sz="2000"/>
              <a:t>Les Crozes</a:t>
            </a:r>
            <a:br>
              <a:rPr lang="en-US" sz="2000">
                <a:cs typeface="Calibri"/>
              </a:rPr>
            </a:br>
            <a:r>
              <a:rPr lang="en-US" sz="2000"/>
              <a:t>Le Larmont</a:t>
            </a:r>
            <a:endParaRPr lang="en-US" sz="2000" err="1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17102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766CE-540D-45FD-BF81-3FA460811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165" y="539565"/>
            <a:ext cx="5785650" cy="5945053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fr-FR" sz="150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100" i="1" u="sng">
                <a:solidFill>
                  <a:schemeClr val="accent2"/>
                </a:solidFill>
                <a:ea typeface="+mn-lt"/>
                <a:cs typeface="+mn-lt"/>
              </a:rPr>
              <a:t>Réussites</a:t>
            </a:r>
            <a:r>
              <a:rPr lang="fr-FR" sz="2100" i="1">
                <a:solidFill>
                  <a:schemeClr val="accent2"/>
                </a:solidFill>
                <a:ea typeface="+mn-lt"/>
                <a:cs typeface="+mn-lt"/>
              </a:rPr>
              <a:t> :</a:t>
            </a:r>
          </a:p>
          <a:p>
            <a:r>
              <a:rPr lang="fr-FR" sz="2000">
                <a:cs typeface="Calibri"/>
              </a:rPr>
              <a:t>Une grosse année : entre 600 et 700 campeurs.</a:t>
            </a:r>
          </a:p>
          <a:p>
            <a:r>
              <a:rPr lang="fr-FR" sz="2000">
                <a:cs typeface="Calibri"/>
              </a:rPr>
              <a:t>110 personnes sur les semeurs.</a:t>
            </a:r>
          </a:p>
          <a:p>
            <a:r>
              <a:rPr lang="fr-FR" sz="2000">
                <a:solidFill>
                  <a:srgbClr val="000000"/>
                </a:solidFill>
                <a:ea typeface="+mn-lt"/>
                <a:cs typeface="+mn-lt"/>
              </a:rPr>
              <a:t>Une équipe motivée et plus solide avec un projet qui se clarifie</a:t>
            </a:r>
          </a:p>
          <a:p>
            <a:r>
              <a:rPr lang="fr-FR" sz="2000">
                <a:cs typeface="Calibri"/>
              </a:rPr>
              <a:t>Un nouveau cycle qui s'enclenche </a:t>
            </a:r>
            <a:endParaRPr lang="fr-FR" sz="2000"/>
          </a:p>
          <a:p>
            <a:endParaRPr lang="fr-FR" sz="2100" i="1" u="sng">
              <a:solidFill>
                <a:schemeClr val="accent2"/>
              </a:solidFill>
              <a:ea typeface="+mn-lt"/>
              <a:cs typeface="+mn-lt"/>
            </a:endParaRPr>
          </a:p>
          <a:p>
            <a:r>
              <a:rPr lang="fr-FR" sz="2100" i="1" u="sng">
                <a:solidFill>
                  <a:schemeClr val="accent2"/>
                </a:solidFill>
                <a:ea typeface="+mn-lt"/>
                <a:cs typeface="+mn-lt"/>
              </a:rPr>
              <a:t>Pistes d'amélioration pour 2023 </a:t>
            </a:r>
            <a:r>
              <a:rPr lang="fr-FR" sz="2100">
                <a:solidFill>
                  <a:schemeClr val="accent2"/>
                </a:solidFill>
                <a:ea typeface="+mn-lt"/>
                <a:cs typeface="+mn-lt"/>
              </a:rPr>
              <a:t>: </a:t>
            </a:r>
            <a:endParaRPr lang="fr-FR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endParaRPr lang="fr-FR" sz="1500">
              <a:solidFill>
                <a:srgbClr val="000000"/>
              </a:solidFill>
              <a:cs typeface="Calibri" panose="020F0502020204030204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sz="2000">
                <a:cs typeface="Calibri" panose="020F0502020204030204"/>
              </a:rPr>
              <a:t>Consolider le modèle d'accueil du centre et les conditions d'équipements et de vie</a:t>
            </a:r>
          </a:p>
          <a:p>
            <a:pPr algn="just"/>
            <a:r>
              <a:rPr lang="fr-FR" sz="2000">
                <a:ea typeface="+mn-lt"/>
                <a:cs typeface="+mn-lt"/>
              </a:rPr>
              <a:t>Arrivée d'une chargée de Développement</a:t>
            </a:r>
          </a:p>
          <a:p>
            <a:pPr marL="0" indent="0">
              <a:buNone/>
            </a:pPr>
            <a:endParaRPr lang="fr-FR" sz="1700">
              <a:ea typeface="+mn-lt"/>
              <a:cs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78374F-AAFE-4AB9-9C7C-9AA0978E3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5" y="5620652"/>
            <a:ext cx="4232102" cy="109155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176" y="882886"/>
            <a:ext cx="5293130" cy="5287164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D4226C9-36FE-BED9-7C04-7D766280F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46073" y="822226"/>
            <a:ext cx="4742034" cy="646232"/>
          </a:xfrm>
        </p:spPr>
        <p:txBody>
          <a:bodyPr>
            <a:normAutofit/>
          </a:bodyPr>
          <a:lstStyle/>
          <a:p>
            <a:pPr algn="ctr"/>
            <a:r>
              <a:rPr lang="fr-FR" sz="3200" b="1" err="1">
                <a:solidFill>
                  <a:schemeClr val="accent2"/>
                </a:solidFill>
                <a:latin typeface="DK Lemon Yellow Sun"/>
              </a:rPr>
              <a:t>Bécours</a:t>
            </a:r>
            <a:endParaRPr lang="fr-FR" sz="3200" b="1" err="1">
              <a:solidFill>
                <a:schemeClr val="accent2"/>
              </a:solidFill>
              <a:cs typeface="Calibri Light" panose="020F0302020204030204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AA663B6-6F01-6C92-2A02-73C91BC16433}"/>
              </a:ext>
            </a:extLst>
          </p:cNvPr>
          <p:cNvSpPr txBox="1">
            <a:spLocks/>
          </p:cNvSpPr>
          <p:nvPr/>
        </p:nvSpPr>
        <p:spPr>
          <a:xfrm>
            <a:off x="565030" y="-195592"/>
            <a:ext cx="89772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7BF0D"/>
                </a:solidFill>
                <a:latin typeface="DK Lemon Yellow Sun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fr-FR">
                <a:solidFill>
                  <a:schemeClr val="tx1"/>
                </a:solidFill>
                <a:latin typeface="DK Lemon Yellow Sun"/>
              </a:rPr>
              <a:t>Situation des Centres Permanents</a:t>
            </a:r>
          </a:p>
        </p:txBody>
      </p:sp>
    </p:spTree>
    <p:extLst>
      <p:ext uri="{BB962C8B-B14F-4D97-AF65-F5344CB8AC3E}">
        <p14:creationId xmlns:p14="http://schemas.microsoft.com/office/powerpoint/2010/main" val="102500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fade/>
      </p:transition>
    </mc:Choice>
    <mc:Fallback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6A1900-5AFC-4723-912C-8EFE21204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568" y="204000"/>
            <a:ext cx="4742034" cy="646232"/>
          </a:xfrm>
        </p:spPr>
        <p:txBody>
          <a:bodyPr>
            <a:normAutofit/>
          </a:bodyPr>
          <a:lstStyle/>
          <a:p>
            <a:pPr algn="ctr"/>
            <a:r>
              <a:rPr lang="fr-FR" sz="3200" b="1">
                <a:solidFill>
                  <a:schemeClr val="accent2"/>
                </a:solidFill>
              </a:rPr>
              <a:t>Fabian</a:t>
            </a:r>
            <a:endParaRPr lang="fr-FR" sz="4000">
              <a:solidFill>
                <a:srgbClr val="000000"/>
              </a:solidFill>
              <a:cs typeface="Calibri Light" panose="020F0302020204030204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766CE-540D-45FD-BF81-3FA460811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58" y="1252799"/>
            <a:ext cx="6711791" cy="5734380"/>
          </a:xfrm>
        </p:spPr>
        <p:txBody>
          <a:bodyPr anchor="ctr">
            <a:normAutofit fontScale="32500" lnSpcReduction="20000"/>
          </a:bodyPr>
          <a:lstStyle/>
          <a:p>
            <a:pPr marL="0" indent="0">
              <a:buNone/>
            </a:pPr>
            <a:endParaRPr lang="fr-FR" sz="6400"/>
          </a:p>
          <a:p>
            <a:r>
              <a:rPr lang="fr-FR" sz="6400" b="1">
                <a:latin typeface="Vista Slab OT Book"/>
              </a:rPr>
              <a:t>Accueil de groupes EEDF et groupes extérieurs en Juillet</a:t>
            </a:r>
            <a:endParaRPr lang="fr-FR" sz="6400">
              <a:latin typeface="Vista Slab OT Book"/>
              <a:cs typeface="Calibri"/>
            </a:endParaRPr>
          </a:p>
          <a:p>
            <a:pPr marL="0" indent="0">
              <a:buNone/>
            </a:pPr>
            <a:endParaRPr lang="fr-FR" sz="6400"/>
          </a:p>
          <a:p>
            <a:r>
              <a:rPr lang="fr-FR" sz="6400" b="1">
                <a:latin typeface="Vista Slab OT Book"/>
              </a:rPr>
              <a:t>Copains du Monde en Août : </a:t>
            </a:r>
            <a:endParaRPr lang="fr-FR" sz="6400">
              <a:latin typeface="Vista Slab OT Book"/>
            </a:endParaRPr>
          </a:p>
          <a:p>
            <a:pPr marL="0" indent="0">
              <a:buNone/>
            </a:pPr>
            <a:endParaRPr lang="fr-FR" sz="6400">
              <a:cs typeface="Calibri"/>
            </a:endParaRPr>
          </a:p>
          <a:p>
            <a:r>
              <a:rPr lang="fr-FR" sz="6400" b="1">
                <a:latin typeface="Vista Slab OT Book"/>
              </a:rPr>
              <a:t>Vacances Apprenantes : </a:t>
            </a:r>
            <a:endParaRPr lang="fr-FR" sz="6400"/>
          </a:p>
          <a:p>
            <a:pPr marL="0" indent="0">
              <a:buNone/>
            </a:pPr>
            <a:r>
              <a:rPr lang="fr-FR" sz="6400">
                <a:latin typeface="Vista Slab OT Book"/>
              </a:rPr>
              <a:t>Deux Ecoles Buissonnière</a:t>
            </a:r>
            <a:endParaRPr lang="fr-FR" sz="6400">
              <a:latin typeface="Vista Slab OT Book"/>
              <a:cs typeface="Calibri"/>
            </a:endParaRPr>
          </a:p>
          <a:p>
            <a:pPr marL="0" indent="0">
              <a:buNone/>
            </a:pPr>
            <a:r>
              <a:rPr lang="fr-FR" sz="6400">
                <a:latin typeface="Vista Slab OT Book"/>
              </a:rPr>
              <a:t>Une Ecole Buissonnière Ouverte</a:t>
            </a:r>
            <a:endParaRPr lang="fr-FR" sz="6400">
              <a:latin typeface="Vista Slab OT Book"/>
              <a:cs typeface="Calibri"/>
            </a:endParaRPr>
          </a:p>
          <a:p>
            <a:pPr>
              <a:buFont typeface="Arial"/>
              <a:buChar char="•"/>
            </a:pPr>
            <a:endParaRPr lang="fr-FR" sz="640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fr-FR" sz="6400" i="1" u="sng">
                <a:solidFill>
                  <a:schemeClr val="accent2"/>
                </a:solidFill>
                <a:latin typeface="Vista Slab OT Book"/>
                <a:cs typeface="Calibri"/>
              </a:rPr>
              <a:t>Projets pour 2022-2023 </a:t>
            </a:r>
            <a:r>
              <a:rPr lang="fr-FR" sz="6400">
                <a:solidFill>
                  <a:schemeClr val="accent2"/>
                </a:solidFill>
                <a:latin typeface="Vista Slab OT Book"/>
                <a:cs typeface="Calibri"/>
              </a:rPr>
              <a:t>: </a:t>
            </a:r>
            <a:endParaRPr lang="fr-FR" sz="6400">
              <a:solidFill>
                <a:schemeClr val="accent2"/>
              </a:solidFill>
              <a:latin typeface="Vista Slab OT Book"/>
              <a:ea typeface="+mn-lt"/>
              <a:cs typeface="+mn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Arial"/>
              <a:buChar char="-"/>
            </a:pPr>
            <a:endParaRPr lang="fr-FR" sz="6400">
              <a:ea typeface="+mn-lt"/>
              <a:cs typeface="+mn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Arial"/>
              <a:buChar char="-"/>
            </a:pPr>
            <a:r>
              <a:rPr lang="fr-FR" sz="6400">
                <a:latin typeface="Vista Slab OT Book"/>
                <a:ea typeface="+mn-lt"/>
                <a:cs typeface="+mn-lt"/>
              </a:rPr>
              <a:t>Lancement d'un projet expérimental Mentorat.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/>
              <a:buChar char="-"/>
            </a:pPr>
            <a:endParaRPr lang="fr-FR" sz="6400">
              <a:ea typeface="+mn-lt"/>
              <a:cs typeface="+mn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Arial"/>
              <a:buChar char="-"/>
            </a:pPr>
            <a:r>
              <a:rPr lang="fr-FR" sz="6400">
                <a:latin typeface="Vista Slab OT Book"/>
                <a:ea typeface="+mn-lt"/>
                <a:cs typeface="+mn-lt"/>
              </a:rPr>
              <a:t>Projet en cours de finalisation de l'arrivé d'un chargé de Mission.</a:t>
            </a:r>
            <a:endParaRPr lang="fr-FR">
              <a:latin typeface="Vista Slab OT Book"/>
              <a:ea typeface="+mn-lt"/>
              <a:cs typeface="+mn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Arial"/>
              <a:buChar char="-"/>
            </a:pPr>
            <a:endParaRPr lang="fr-FR" sz="6400">
              <a:ea typeface="+mn-lt"/>
              <a:cs typeface="+mn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Arial"/>
              <a:buChar char="-"/>
            </a:pPr>
            <a:r>
              <a:rPr lang="fr-FR" sz="6400">
                <a:latin typeface="Vista Slab OT Book"/>
                <a:ea typeface="+mn-lt"/>
                <a:cs typeface="+mn-lt"/>
              </a:rPr>
              <a:t>Enjeu sur la rénovation</a:t>
            </a:r>
            <a:endParaRPr lang="fr-FR">
              <a:latin typeface="Vista Slab OT Book"/>
              <a:ea typeface="+mn-lt"/>
              <a:cs typeface="+mn-lt"/>
            </a:endParaRPr>
          </a:p>
          <a:p>
            <a:pPr marL="0" indent="0">
              <a:buNone/>
            </a:pPr>
            <a:endParaRPr lang="fr-FR" sz="6400" b="1">
              <a:ea typeface="+mn-lt"/>
              <a:cs typeface="+mn-lt"/>
            </a:endParaRPr>
          </a:p>
          <a:p>
            <a:pPr marL="0" indent="0" algn="ctr">
              <a:buNone/>
            </a:pPr>
            <a:endParaRPr lang="fr-FR" sz="6400" b="1">
              <a:cs typeface="Calibri"/>
            </a:endParaRPr>
          </a:p>
          <a:p>
            <a:pPr marL="0" indent="0">
              <a:buNone/>
            </a:pPr>
            <a:endParaRPr lang="fr-FR" sz="1500">
              <a:solidFill>
                <a:srgbClr val="000000"/>
              </a:solidFill>
              <a:cs typeface="Calibri"/>
            </a:endParaRPr>
          </a:p>
          <a:p>
            <a:pPr lvl="0" algn="just">
              <a:buFont typeface="Arial"/>
              <a:buChar char="•"/>
            </a:pPr>
            <a:endParaRPr lang="fr-FR" sz="1500">
              <a:solidFill>
                <a:srgbClr val="000000"/>
              </a:solidFill>
              <a:highlight>
                <a:srgbClr val="FFFF00"/>
              </a:highlight>
              <a:cs typeface="Calibri"/>
            </a:endParaRPr>
          </a:p>
          <a:p>
            <a:pPr marL="0" indent="0">
              <a:buNone/>
            </a:pPr>
            <a:endParaRPr lang="fr-FR" sz="1700">
              <a:cs typeface="Calibri" panose="020F0502020204030204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78374F-AAFE-4AB9-9C7C-9AA0978E3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361" y="5252010"/>
            <a:ext cx="4232102" cy="109155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975" y="95795"/>
            <a:ext cx="5005137" cy="375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85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D37DC-86AF-4892-81ED-984EEB413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" y="5691"/>
            <a:ext cx="12148786" cy="1347334"/>
          </a:xfrm>
        </p:spPr>
        <p:txBody>
          <a:bodyPr/>
          <a:lstStyle/>
          <a:p>
            <a:pPr algn="ctr"/>
            <a:r>
              <a:rPr lang="fr-FR">
                <a:latin typeface="Vista Slab OT Bold"/>
              </a:rPr>
              <a:t>Question 1 : comment a progressé le nombre d'</a:t>
            </a:r>
            <a:r>
              <a:rPr lang="fr-FR" err="1">
                <a:latin typeface="Vista Slab OT Bold"/>
              </a:rPr>
              <a:t>adhérent-es</a:t>
            </a:r>
            <a:r>
              <a:rPr lang="fr-FR">
                <a:latin typeface="Vista Slab OT Bold"/>
              </a:rPr>
              <a:t> entre la saison 2021 et 2022 ? 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B2C1DE-6BC8-8E51-46EE-82373C9ACCE1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D94368B-6C9D-595E-DE16-8B7880969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12588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6A1900-5AFC-4723-912C-8EFE21204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500" y="-59435"/>
            <a:ext cx="4803636" cy="1192422"/>
          </a:xfrm>
        </p:spPr>
        <p:txBody>
          <a:bodyPr>
            <a:normAutofit/>
          </a:bodyPr>
          <a:lstStyle/>
          <a:p>
            <a:pPr algn="ctr"/>
            <a:r>
              <a:rPr lang="fr-FR" sz="3200" b="1">
                <a:solidFill>
                  <a:schemeClr val="accent2"/>
                </a:solidFill>
              </a:rPr>
              <a:t>La Planche</a:t>
            </a:r>
            <a:endParaRPr lang="fr-FR" sz="4000">
              <a:solidFill>
                <a:srgbClr val="000000"/>
              </a:solidFill>
              <a:cs typeface="Calibri Light" panose="020F0302020204030204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766CE-540D-45FD-BF81-3FA460811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40" y="899626"/>
            <a:ext cx="6438420" cy="5351083"/>
          </a:xfrm>
        </p:spPr>
        <p:txBody>
          <a:bodyPr anchor="ctr">
            <a:normAutofit fontScale="85000" lnSpcReduction="20000"/>
          </a:bodyPr>
          <a:lstStyle/>
          <a:p>
            <a:r>
              <a:rPr lang="fr-FR" sz="2000" b="1"/>
              <a:t>« Accueil de groupe Scouts » : 12597 journées</a:t>
            </a:r>
            <a:endParaRPr lang="fr-FR" sz="2000"/>
          </a:p>
          <a:p>
            <a:pPr marL="0" indent="0">
              <a:buNone/>
            </a:pPr>
            <a:r>
              <a:rPr lang="fr-FR" sz="2000"/>
              <a:t>1300 participants EEDLN (8292 journées)</a:t>
            </a:r>
            <a:endParaRPr lang="fr-FR" sz="2000">
              <a:cs typeface="Calibri"/>
            </a:endParaRPr>
          </a:p>
          <a:p>
            <a:pPr marL="0" indent="0">
              <a:buNone/>
            </a:pPr>
            <a:r>
              <a:rPr lang="fr-FR" sz="2000"/>
              <a:t>230 participants EEDF (3214 journées)</a:t>
            </a:r>
            <a:endParaRPr lang="fr-FR" sz="2000">
              <a:cs typeface="Calibri"/>
            </a:endParaRPr>
          </a:p>
          <a:p>
            <a:pPr marL="0" indent="0">
              <a:buNone/>
            </a:pPr>
            <a:r>
              <a:rPr lang="fr-FR" sz="2000">
                <a:ea typeface="+mn-lt"/>
                <a:cs typeface="+mn-lt"/>
              </a:rPr>
              <a:t>109 participants SGDF (1091 journées)</a:t>
            </a:r>
            <a:endParaRPr lang="fr-FR"/>
          </a:p>
          <a:p>
            <a:r>
              <a:rPr lang="fr-FR" sz="2000" b="1">
                <a:cs typeface="Calibri"/>
              </a:rPr>
              <a:t> </a:t>
            </a:r>
            <a:r>
              <a:rPr lang="fr-FR" sz="2000" b="1"/>
              <a:t>« Accueil de groupe extérieurs » : 1462 journées</a:t>
            </a:r>
            <a:endParaRPr lang="fr-FR" sz="2000"/>
          </a:p>
          <a:p>
            <a:pPr marL="0" indent="0">
              <a:buNone/>
            </a:pPr>
            <a:r>
              <a:rPr lang="fr-FR" sz="2000"/>
              <a:t>15 participants de l'</a:t>
            </a:r>
            <a:r>
              <a:rPr lang="fr-FR" sz="2000" err="1"/>
              <a:t>Aroeven</a:t>
            </a:r>
            <a:r>
              <a:rPr lang="fr-FR" sz="2000"/>
              <a:t> (90 journées)</a:t>
            </a:r>
            <a:endParaRPr lang="fr-FR" sz="2000">
              <a:cs typeface="Calibri"/>
            </a:endParaRPr>
          </a:p>
          <a:p>
            <a:pPr marL="0" indent="0">
              <a:buNone/>
            </a:pPr>
            <a:r>
              <a:rPr lang="fr-FR" sz="2000"/>
              <a:t>45 participants de séjours vacances (945 journées)</a:t>
            </a:r>
            <a:endParaRPr lang="fr-FR" sz="2000">
              <a:cs typeface="Calibri"/>
            </a:endParaRPr>
          </a:p>
          <a:p>
            <a:pPr marL="0" indent="0">
              <a:buNone/>
            </a:pPr>
            <a:r>
              <a:rPr lang="fr-FR" sz="2000"/>
              <a:t>34 participants Rouleurs de mécaniques (238 journées)</a:t>
            </a:r>
            <a:endParaRPr lang="fr-FR" sz="2000">
              <a:cs typeface="Calibri" panose="020F0502020204030204"/>
            </a:endParaRPr>
          </a:p>
          <a:p>
            <a:pPr marL="0" indent="0">
              <a:buNone/>
            </a:pPr>
            <a:r>
              <a:rPr lang="fr-FR" sz="2000">
                <a:ea typeface="+mn-lt"/>
                <a:cs typeface="+mn-lt"/>
              </a:rPr>
              <a:t>27 participants Bases éducatives (189 journées)</a:t>
            </a:r>
            <a:endParaRPr lang="fr-FR"/>
          </a:p>
          <a:p>
            <a:pPr lvl="0"/>
            <a:r>
              <a:rPr lang="fr-FR" sz="2000" b="1"/>
              <a:t> « Stage de formation »</a:t>
            </a:r>
            <a:endParaRPr lang="fr-FR" sz="2000"/>
          </a:p>
          <a:p>
            <a:pPr marL="0" indent="0">
              <a:buNone/>
            </a:pPr>
            <a:r>
              <a:rPr lang="fr-FR" sz="2000"/>
              <a:t>36 participants – 3 formateurs (245 journées) </a:t>
            </a:r>
            <a:endParaRPr lang="fr-FR" sz="2000">
              <a:cs typeface="Calibri"/>
            </a:endParaRPr>
          </a:p>
          <a:p>
            <a:r>
              <a:rPr lang="fr-FR" sz="2000" b="1"/>
              <a:t>« Journée Intégration »</a:t>
            </a:r>
            <a:endParaRPr lang="fr-FR" sz="2000"/>
          </a:p>
          <a:p>
            <a:pPr marL="0" indent="0">
              <a:buNone/>
            </a:pPr>
            <a:r>
              <a:rPr lang="fr-FR" sz="2000"/>
              <a:t>15 participants – 4 enseignants (15 journées) </a:t>
            </a:r>
            <a:endParaRPr lang="fr-FR" sz="2000">
              <a:cs typeface="Calibri"/>
            </a:endParaRPr>
          </a:p>
          <a:p>
            <a:pPr marL="0" indent="0">
              <a:buNone/>
            </a:pPr>
            <a:endParaRPr lang="fr-FR" sz="2000"/>
          </a:p>
          <a:p>
            <a:pPr marL="0" indent="0" algn="ctr">
              <a:buNone/>
            </a:pPr>
            <a:r>
              <a:rPr lang="fr-FR" sz="2000" b="1"/>
              <a:t>1811 participants – pour 14319 journées réalisés.</a:t>
            </a:r>
            <a:endParaRPr lang="fr-FR" sz="2000"/>
          </a:p>
          <a:p>
            <a:pPr marL="0" indent="0" algn="ctr">
              <a:buNone/>
            </a:pPr>
            <a:r>
              <a:rPr lang="fr-FR" sz="1800">
                <a:ea typeface="+mn-lt"/>
                <a:cs typeface="+mn-lt"/>
              </a:rPr>
              <a:t>(1084 participants pour 10510 journées réalisées en 2021.)</a:t>
            </a:r>
          </a:p>
          <a:p>
            <a:pPr marL="0" indent="0" algn="ctr">
              <a:buNone/>
            </a:pPr>
            <a:r>
              <a:rPr lang="fr-FR" sz="1800"/>
              <a:t>355 journées bénévoles/volontaires (équipe du centre)</a:t>
            </a:r>
            <a:endParaRPr lang="fr-FR" sz="1700">
              <a:ea typeface="+mn-lt"/>
              <a:cs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78374F-AAFE-4AB9-9C7C-9AA0978E3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488" y="5159156"/>
            <a:ext cx="4232102" cy="109155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012" y="1127373"/>
            <a:ext cx="6036563" cy="339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9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fade/>
      </p:transition>
    </mc:Choice>
    <mc:Fallback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766CE-540D-45FD-BF81-3FA460811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343" y="287305"/>
            <a:ext cx="5785650" cy="5945053"/>
          </a:xfrm>
        </p:spPr>
        <p:txBody>
          <a:bodyPr anchor="ctr">
            <a:normAutofit fontScale="92500" lnSpcReduction="1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fr-FR" sz="150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100" i="1" u="sng">
                <a:solidFill>
                  <a:schemeClr val="accent2"/>
                </a:solidFill>
                <a:ea typeface="+mn-lt"/>
                <a:cs typeface="+mn-lt"/>
              </a:rPr>
              <a:t>Réussites</a:t>
            </a:r>
            <a:r>
              <a:rPr lang="fr-FR" sz="2100" i="1">
                <a:solidFill>
                  <a:schemeClr val="accent2"/>
                </a:solidFill>
                <a:ea typeface="+mn-lt"/>
                <a:cs typeface="+mn-lt"/>
              </a:rPr>
              <a:t> : </a:t>
            </a:r>
          </a:p>
          <a:p>
            <a:pPr algn="ctr">
              <a:buNone/>
            </a:pPr>
            <a:r>
              <a:rPr lang="fr-FR" sz="2100">
                <a:cs typeface="Calibri"/>
              </a:rPr>
              <a:t>Le Domaine a accueilli plus de 1000 personnes en simultané (1300 pour le Jamboree). 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100">
                <a:ea typeface="+mn-lt"/>
                <a:cs typeface="+mn-lt"/>
              </a:rPr>
              <a:t>Anticipation de l’approvisionnement en eau et gestion des déchets</a:t>
            </a:r>
            <a:endParaRPr lang="fr-FR" sz="2100">
              <a:cs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endParaRPr lang="fr-FR" sz="2100" i="1" u="sng">
              <a:solidFill>
                <a:schemeClr val="accent2"/>
              </a:solidFill>
              <a:ea typeface="+mn-lt"/>
              <a:cs typeface="+mn-lt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100" i="1" u="sng">
                <a:solidFill>
                  <a:schemeClr val="accent2"/>
                </a:solidFill>
                <a:ea typeface="+mn-lt"/>
                <a:cs typeface="+mn-lt"/>
              </a:rPr>
              <a:t>Difficultés/pistes d'amélioration </a:t>
            </a:r>
            <a:r>
              <a:rPr lang="fr-FR" sz="2100">
                <a:solidFill>
                  <a:schemeClr val="accent2"/>
                </a:solidFill>
                <a:ea typeface="+mn-lt"/>
                <a:cs typeface="+mn-lt"/>
              </a:rPr>
              <a:t>: 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100">
                <a:ea typeface="+mn-lt"/>
                <a:cs typeface="+mn-lt"/>
              </a:rPr>
              <a:t>Le temps et l’énergie déployés pour le Jamboree et le temps de mobilisation des terrains ne nous a pas permis d’accompagner autant de groupes EEDF que d’habitude.</a:t>
            </a:r>
            <a:endParaRPr lang="fr-FR" sz="2100">
              <a:cs typeface="Calibri"/>
            </a:endParaRPr>
          </a:p>
          <a:p>
            <a:pPr algn="ctr">
              <a:buNone/>
            </a:pPr>
            <a:r>
              <a:rPr lang="fr-FR" sz="2100" err="1">
                <a:ea typeface="+mn-lt"/>
                <a:cs typeface="+mn-lt"/>
              </a:rPr>
              <a:t>Ré-aménagement</a:t>
            </a:r>
            <a:r>
              <a:rPr lang="fr-FR" sz="2100">
                <a:ea typeface="+mn-lt"/>
                <a:cs typeface="+mn-lt"/>
              </a:rPr>
              <a:t> des terrains d'accueil des ALSH afin de les rendre plus « confortables » avec sanitaires autonomes.</a:t>
            </a:r>
            <a:endParaRPr lang="fr-FR">
              <a:ea typeface="+mn-lt"/>
              <a:cs typeface="+mn-lt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fr-FR" sz="210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fr-FR" sz="2100">
              <a:solidFill>
                <a:srgbClr val="ED7D31"/>
              </a:solidFill>
              <a:cs typeface="Calibri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fr-FR" sz="2100">
              <a:solidFill>
                <a:srgbClr val="ED7D31"/>
              </a:solidFill>
              <a:ea typeface="+mn-lt"/>
              <a:cs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1700">
                <a:ea typeface="+mn-lt"/>
                <a:cs typeface="+mn-lt"/>
              </a:rPr>
              <a:t>- </a:t>
            </a:r>
            <a:endParaRPr lang="fr-FR" sz="1500">
              <a:highlight>
                <a:srgbClr val="FFFF00"/>
              </a:highlight>
              <a:ea typeface="+mn-lt"/>
              <a:cs typeface="+mn-lt"/>
            </a:endParaRPr>
          </a:p>
          <a:p>
            <a:pPr marL="0" indent="0">
              <a:buNone/>
            </a:pPr>
            <a:endParaRPr lang="fr-FR" sz="1700">
              <a:ea typeface="+mn-lt"/>
              <a:cs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78374F-AAFE-4AB9-9C7C-9AA0978E3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43" y="5342021"/>
            <a:ext cx="5006894" cy="129138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05" y="1303672"/>
            <a:ext cx="4698345" cy="352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05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fade/>
      </p:transition>
    </mc:Choice>
    <mc:Fallback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6A1900-5AFC-4723-912C-8EFE21204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606" y="59621"/>
            <a:ext cx="4803636" cy="1192422"/>
          </a:xfrm>
        </p:spPr>
        <p:txBody>
          <a:bodyPr>
            <a:normAutofit/>
          </a:bodyPr>
          <a:lstStyle/>
          <a:p>
            <a:pPr algn="ctr"/>
            <a:r>
              <a:rPr lang="fr-FR" sz="3200" b="1">
                <a:solidFill>
                  <a:schemeClr val="accent2"/>
                </a:solidFill>
              </a:rPr>
              <a:t>Base du Parc</a:t>
            </a:r>
            <a:endParaRPr lang="fr-FR" sz="4000">
              <a:solidFill>
                <a:srgbClr val="000000"/>
              </a:solidFill>
              <a:cs typeface="Calibri Light" panose="020F0302020204030204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766CE-540D-45FD-BF81-3FA460811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504" y="998547"/>
            <a:ext cx="5567599" cy="454236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fr-FR" sz="1600" i="1">
              <a:solidFill>
                <a:schemeClr val="accent2"/>
              </a:solidFill>
              <a:ea typeface="+mn-lt"/>
              <a:cs typeface="+mn-lt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endParaRPr lang="fr-FR" sz="1600" b="1">
              <a:ea typeface="+mn-lt"/>
              <a:cs typeface="+mn-lt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fr-FR" sz="1600" b="1">
                <a:latin typeface="Vista Slab OT Book"/>
                <a:ea typeface="+mn-lt"/>
                <a:cs typeface="+mn-lt"/>
              </a:rPr>
              <a:t>"croque vacances" : 272 participants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1600">
                <a:latin typeface="Vista Slab OT Book"/>
                <a:ea typeface="+mn-lt"/>
                <a:cs typeface="+mn-lt"/>
              </a:rPr>
              <a:t>2021 :  280 participants (2 637 journées/réalisées)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1600">
                <a:latin typeface="Vista Slab OT Book"/>
                <a:ea typeface="+mn-lt"/>
                <a:cs typeface="+mn-lt"/>
              </a:rPr>
              <a:t>2019 : 405 participants (3 525 journées/réalisées)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fr-FR" sz="1600">
              <a:cs typeface="Calibri"/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</a:pPr>
            <a:r>
              <a:rPr lang="fr-FR" sz="1600" b="1">
                <a:latin typeface="Vista Slab OT Book"/>
                <a:ea typeface="+mn-lt"/>
                <a:cs typeface="+mn-lt"/>
              </a:rPr>
              <a:t>"croque nature » (juillet et août) : 302 participants (1093 journées/réalisées)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fr-FR" sz="1600">
              <a:ea typeface="+mn-lt"/>
              <a:cs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1600">
                <a:latin typeface="Vista Slab OT Book"/>
                <a:ea typeface="+mn-lt"/>
                <a:cs typeface="+mn-lt"/>
              </a:rPr>
              <a:t>2021 : 239 participants (680 journées/réalisées) </a:t>
            </a:r>
            <a:br>
              <a:rPr lang="fr-FR" sz="1600">
                <a:latin typeface="Vista Slab OT Book"/>
                <a:ea typeface="+mn-lt"/>
                <a:cs typeface="+mn-lt"/>
              </a:rPr>
            </a:br>
            <a:r>
              <a:rPr lang="fr-FR" sz="1600">
                <a:latin typeface="Vista Slab OT Book"/>
                <a:ea typeface="+mn-lt"/>
                <a:cs typeface="+mn-lt"/>
              </a:rPr>
              <a:t>2019 : 604 participants (2299 journées/réalisées)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fr-FR" sz="1600" b="1"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</a:pPr>
            <a:r>
              <a:rPr lang="fr-FR" sz="1600" b="1">
                <a:latin typeface="Vista Slab OT Book"/>
                <a:ea typeface="+mn-lt"/>
                <a:cs typeface="+mn-lt"/>
              </a:rPr>
              <a:t>« ALSH » (juillet) :  72 participants ( 823 journées/réalisées)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fr-FR" sz="1600" b="1">
              <a:ea typeface="+mn-lt"/>
              <a:cs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1600">
                <a:latin typeface="Vista Slab OT Book"/>
                <a:ea typeface="+mn-lt"/>
                <a:cs typeface="+mn-lt"/>
              </a:rPr>
              <a:t>2021 : 85 participants (966 journées/réalisées)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fr-FR" sz="1600"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fr-FR" sz="1600" b="1">
                <a:latin typeface="Vista Slab OT Book"/>
                <a:ea typeface="+mn-lt"/>
                <a:cs typeface="+mn-lt"/>
              </a:rPr>
              <a:t>SV CAEN ( août) : 40 participants</a:t>
            </a:r>
            <a:endParaRPr lang="en-US" sz="1600" b="1">
              <a:latin typeface="Vista Slab OT Book"/>
              <a:ea typeface="+mn-lt"/>
              <a:cs typeface="+mn-lt"/>
            </a:endParaRPr>
          </a:p>
          <a:p>
            <a:pPr algn="just">
              <a:buFont typeface="Arial"/>
              <a:buChar char="•"/>
            </a:pPr>
            <a:endParaRPr lang="fr-FR" sz="1500">
              <a:highlight>
                <a:srgbClr val="FFFF00"/>
              </a:highlight>
              <a:ea typeface="+mn-lt"/>
              <a:cs typeface="+mn-lt"/>
            </a:endParaRPr>
          </a:p>
          <a:p>
            <a:pPr marL="0" indent="0">
              <a:buNone/>
            </a:pPr>
            <a:endParaRPr lang="fr-FR" sz="1700">
              <a:ea typeface="+mn-lt"/>
              <a:cs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78374F-AAFE-4AB9-9C7C-9AA0978E3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05" y="5395338"/>
            <a:ext cx="4232102" cy="1091553"/>
          </a:xfrm>
          <a:prstGeom prst="rect">
            <a:avLst/>
          </a:prstGeom>
        </p:spPr>
      </p:pic>
      <p:pic>
        <p:nvPicPr>
          <p:cNvPr id="7" name="Image 4">
            <a:extLst>
              <a:ext uri="{FF2B5EF4-FFF2-40B4-BE49-F238E27FC236}">
                <a16:creationId xmlns:a16="http://schemas.microsoft.com/office/drawing/2014/main" id="{9002D62D-3A41-F00B-573A-15214009E6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31" b="8131"/>
          <a:stretch/>
        </p:blipFill>
        <p:spPr>
          <a:xfrm>
            <a:off x="4933598" y="1039380"/>
            <a:ext cx="7598424" cy="4780577"/>
          </a:xfrm>
          <a:prstGeom prst="rect">
            <a:avLst/>
          </a:prstGeom>
          <a:effectLst>
            <a:softEdge rad="533400"/>
          </a:effectLst>
        </p:spPr>
      </p:pic>
    </p:spTree>
    <p:extLst>
      <p:ext uri="{BB962C8B-B14F-4D97-AF65-F5344CB8AC3E}">
        <p14:creationId xmlns:p14="http://schemas.microsoft.com/office/powerpoint/2010/main" val="126758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fade/>
      </p:transition>
    </mc:Choice>
    <mc:Fallback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766CE-540D-45FD-BF81-3FA460811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165" y="367170"/>
            <a:ext cx="5785650" cy="5945053"/>
          </a:xfrm>
        </p:spPr>
        <p:txBody>
          <a:bodyPr anchor="ctr"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fr-FR" sz="150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100" i="1" u="sng">
                <a:solidFill>
                  <a:schemeClr val="accent2"/>
                </a:solidFill>
                <a:ea typeface="+mn-lt"/>
                <a:cs typeface="+mn-lt"/>
              </a:rPr>
              <a:t>Réussites</a:t>
            </a:r>
            <a:r>
              <a:rPr lang="fr-FR" sz="2100" i="1">
                <a:solidFill>
                  <a:schemeClr val="accent2"/>
                </a:solidFill>
                <a:ea typeface="+mn-lt"/>
                <a:cs typeface="+mn-lt"/>
              </a:rPr>
              <a:t> : </a:t>
            </a:r>
          </a:p>
          <a:p>
            <a:pPr algn="ctr">
              <a:buNone/>
            </a:pPr>
            <a:r>
              <a:rPr lang="fr-FR" sz="2100" b="1">
                <a:ea typeface="+mn-lt"/>
                <a:cs typeface="+mn-lt"/>
              </a:rPr>
              <a:t>Un développement sur l'accueil </a:t>
            </a:r>
            <a:r>
              <a:rPr lang="fr-FR" sz="2100" b="1" err="1">
                <a:ea typeface="+mn-lt"/>
                <a:cs typeface="+mn-lt"/>
              </a:rPr>
              <a:t>Croq</a:t>
            </a:r>
            <a:r>
              <a:rPr lang="fr-FR" sz="2100" b="1">
                <a:ea typeface="+mn-lt"/>
                <a:cs typeface="+mn-lt"/>
              </a:rPr>
              <a:t> nature</a:t>
            </a:r>
            <a:endParaRPr lang="fr-FR" b="1">
              <a:ea typeface="+mn-lt"/>
              <a:cs typeface="+mn-lt"/>
            </a:endParaRPr>
          </a:p>
          <a:p>
            <a:pPr algn="ctr">
              <a:buNone/>
            </a:pPr>
            <a:r>
              <a:rPr lang="fr-FR" sz="2100" b="1">
                <a:ea typeface="+mn-lt"/>
                <a:cs typeface="+mn-lt"/>
              </a:rPr>
              <a:t>Un ALSH reconduit pour la 2ème année</a:t>
            </a:r>
            <a:endParaRPr lang="fr-FR" sz="2100" b="1">
              <a:ea typeface="Calibri"/>
              <a:cs typeface="Calibri"/>
            </a:endParaRPr>
          </a:p>
          <a:p>
            <a:pPr algn="ctr">
              <a:buNone/>
            </a:pPr>
            <a:r>
              <a:rPr lang="fr-FR" sz="2100" b="1">
                <a:ea typeface="+mn-lt"/>
                <a:cs typeface="+mn-lt"/>
              </a:rPr>
              <a:t>Belle mobilisation du comité Vacances sur l'organisation générale : programmation des séjours, recrutement des équipes, mise en place opérationnelle.</a:t>
            </a:r>
            <a:endParaRPr lang="fr-FR" b="1">
              <a:ea typeface="+mn-lt"/>
              <a:cs typeface="+mn-lt"/>
            </a:endParaRPr>
          </a:p>
          <a:p>
            <a:pPr algn="ctr">
              <a:buNone/>
            </a:pPr>
            <a:r>
              <a:rPr lang="fr-FR" sz="2100" b="1">
                <a:ea typeface="+mn-lt"/>
                <a:cs typeface="+mn-lt"/>
              </a:rPr>
              <a:t>Une labélisation de nos séjours colo apprenante.</a:t>
            </a:r>
            <a:endParaRPr lang="fr-FR" b="1">
              <a:ea typeface="Calibri"/>
              <a:cs typeface="Calibri"/>
            </a:endParaRPr>
          </a:p>
          <a:p>
            <a:pPr algn="ctr">
              <a:buNone/>
            </a:pPr>
            <a:r>
              <a:rPr lang="fr-FR" sz="2100" b="1">
                <a:ea typeface="+mn-lt"/>
                <a:cs typeface="+mn-lt"/>
              </a:rPr>
              <a:t>Une organisation efficiente des moyens humains facilitant l'organisation logistique</a:t>
            </a:r>
            <a:endParaRPr lang="fr-FR" sz="2100" b="1">
              <a:ea typeface="Calibri"/>
              <a:cs typeface="Calibri"/>
            </a:endParaRPr>
          </a:p>
          <a:p>
            <a:pPr algn="ctr">
              <a:buNone/>
            </a:pPr>
            <a:r>
              <a:rPr lang="fr-FR" sz="2100" b="1">
                <a:ea typeface="+mn-lt"/>
                <a:cs typeface="+mn-lt"/>
              </a:rPr>
              <a:t>Notre 1er été avec 1001 Repas.</a:t>
            </a:r>
            <a:endParaRPr lang="fr-FR" sz="2100" b="1">
              <a:ea typeface="Calibri" panose="020F0502020204030204"/>
              <a:cs typeface="Calibri"/>
            </a:endParaRPr>
          </a:p>
          <a:p>
            <a:pPr algn="ctr">
              <a:buNone/>
            </a:pPr>
            <a:r>
              <a:rPr lang="fr-FR" sz="2100" b="1">
                <a:ea typeface="+mn-lt"/>
                <a:cs typeface="+mn-lt"/>
              </a:rPr>
              <a:t>Une présence médiatique et une réception CCFI</a:t>
            </a:r>
          </a:p>
          <a:p>
            <a:pPr algn="ctr">
              <a:buNone/>
            </a:pPr>
            <a:endParaRPr lang="fr-FR" sz="210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100" i="1" u="sng">
                <a:solidFill>
                  <a:schemeClr val="accent2"/>
                </a:solidFill>
                <a:ea typeface="+mn-lt"/>
                <a:cs typeface="+mn-lt"/>
              </a:rPr>
              <a:t>Difficultés/pistes d'amélioration </a:t>
            </a:r>
            <a:r>
              <a:rPr lang="fr-FR" sz="2100">
                <a:solidFill>
                  <a:schemeClr val="accent2"/>
                </a:solidFill>
                <a:ea typeface="+mn-lt"/>
                <a:cs typeface="+mn-lt"/>
              </a:rPr>
              <a:t>:</a:t>
            </a:r>
            <a:endParaRPr lang="fr-FR" sz="2100">
              <a:solidFill>
                <a:schemeClr val="accent2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fr-FR" sz="2100">
              <a:solidFill>
                <a:schemeClr val="accent2"/>
              </a:solidFill>
              <a:ea typeface="+mn-lt"/>
              <a:cs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100" b="1">
                <a:ea typeface="+mn-lt"/>
                <a:cs typeface="+mn-lt"/>
              </a:rPr>
              <a:t>Améliorer la cohabitation entre nos séjours et nos accueils </a:t>
            </a:r>
            <a:r>
              <a:rPr lang="fr-FR" sz="2100" b="1" err="1">
                <a:ea typeface="+mn-lt"/>
                <a:cs typeface="+mn-lt"/>
              </a:rPr>
              <a:t>Croq</a:t>
            </a:r>
            <a:r>
              <a:rPr lang="fr-FR" sz="2100" b="1">
                <a:ea typeface="+mn-lt"/>
                <a:cs typeface="+mn-lt"/>
              </a:rPr>
              <a:t> Nature.</a:t>
            </a:r>
            <a:endParaRPr lang="fr-FR" b="1">
              <a:ea typeface="+mn-lt"/>
              <a:cs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100" b="1">
                <a:ea typeface="+mn-lt"/>
                <a:cs typeface="+mn-lt"/>
              </a:rPr>
              <a:t>Nos séjours </a:t>
            </a:r>
            <a:r>
              <a:rPr lang="fr-FR" sz="2100" b="1" err="1">
                <a:ea typeface="+mn-lt"/>
                <a:cs typeface="+mn-lt"/>
              </a:rPr>
              <a:t>Croq</a:t>
            </a:r>
            <a:r>
              <a:rPr lang="fr-FR" sz="2100" b="1">
                <a:ea typeface="+mn-lt"/>
                <a:cs typeface="+mn-lt"/>
              </a:rPr>
              <a:t> Vacances : Vigilance sur la stabilisation de nos volumes (effectifs et séjours)</a:t>
            </a:r>
            <a:endParaRPr lang="fr-FR" b="1">
              <a:ea typeface="Calibri"/>
              <a:cs typeface="Calibri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100" b="1">
                <a:ea typeface="+mn-lt"/>
                <a:cs typeface="+mn-lt"/>
              </a:rPr>
              <a:t>Le dispositif VA ne crée pas un développement d'usagers !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fr-FR" sz="1500">
              <a:ea typeface="+mn-lt"/>
              <a:cs typeface="+mn-lt"/>
            </a:endParaRPr>
          </a:p>
          <a:p>
            <a:pPr marL="0" indent="0">
              <a:buNone/>
            </a:pPr>
            <a:endParaRPr lang="fr-FR" sz="1700">
              <a:ea typeface="+mn-lt"/>
              <a:cs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78374F-AAFE-4AB9-9C7C-9AA0978E3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577" y="5639754"/>
            <a:ext cx="4232102" cy="109155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B1FE63BE-6959-E1A5-15C6-59B0BB3C2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099" y="270294"/>
            <a:ext cx="6581955" cy="506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fade/>
      </p:transition>
    </mc:Choice>
    <mc:Fallback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6A1900-5AFC-4723-912C-8EFE21204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606" y="59621"/>
            <a:ext cx="4803636" cy="1192422"/>
          </a:xfrm>
        </p:spPr>
        <p:txBody>
          <a:bodyPr>
            <a:normAutofit/>
          </a:bodyPr>
          <a:lstStyle/>
          <a:p>
            <a:pPr algn="ctr"/>
            <a:r>
              <a:rPr lang="fr-FR" sz="3200" b="1">
                <a:solidFill>
                  <a:schemeClr val="accent2"/>
                </a:solidFill>
              </a:rPr>
              <a:t>Les Tronches</a:t>
            </a:r>
            <a:endParaRPr lang="fr-FR" sz="4000">
              <a:solidFill>
                <a:srgbClr val="000000"/>
              </a:solidFill>
              <a:cs typeface="Calibri Light" panose="020F0302020204030204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766CE-540D-45FD-BF81-3FA460811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59" y="1572429"/>
            <a:ext cx="6518631" cy="4484718"/>
          </a:xfrm>
        </p:spPr>
        <p:txBody>
          <a:bodyPr anchor="ctr">
            <a:normAutofit lnSpcReduction="1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fr-FR" sz="2100" i="1">
              <a:solidFill>
                <a:schemeClr val="accent2"/>
              </a:solidFill>
              <a:ea typeface="+mn-lt"/>
              <a:cs typeface="+mn-lt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endParaRPr lang="fr-FR" sz="1500">
              <a:ea typeface="+mn-lt"/>
              <a:cs typeface="+mn-lt"/>
            </a:endParaRPr>
          </a:p>
          <a:p>
            <a:pPr marL="0" indent="0">
              <a:buNone/>
            </a:pPr>
            <a:endParaRPr lang="fr-FR"/>
          </a:p>
          <a:p>
            <a:pPr lvl="0"/>
            <a:r>
              <a:rPr lang="fr-FR" b="1">
                <a:latin typeface="Vista Slab OT Book"/>
              </a:rPr>
              <a:t>« Accueil de groupes EEDF » :</a:t>
            </a:r>
            <a:endParaRPr lang="fr-FR">
              <a:latin typeface="Vista Slab OT Book"/>
            </a:endParaRPr>
          </a:p>
          <a:p>
            <a:pPr marL="0" indent="0">
              <a:buNone/>
            </a:pPr>
            <a:r>
              <a:rPr lang="fr-FR" sz="2600">
                <a:latin typeface="Vista Slab OT Book"/>
              </a:rPr>
              <a:t>64 enfants et 15 adultes </a:t>
            </a:r>
            <a:endParaRPr lang="fr-FR" sz="2600">
              <a:latin typeface="Vista Slab OT Book"/>
              <a:cs typeface="Calibri"/>
            </a:endParaRPr>
          </a:p>
          <a:p>
            <a:pPr marL="0" indent="0">
              <a:buNone/>
            </a:pPr>
            <a:r>
              <a:rPr lang="fr-FR" sz="2600">
                <a:latin typeface="Vista Slab OT Book"/>
              </a:rPr>
              <a:t>30</a:t>
            </a:r>
            <a:r>
              <a:rPr lang="fr-FR" sz="2600">
                <a:latin typeface="Vista Slab OT Book"/>
                <a:cs typeface="Calibri"/>
              </a:rPr>
              <a:t> enfants du SV Caen sur trois semaines</a:t>
            </a:r>
          </a:p>
          <a:p>
            <a:pPr marL="0" indent="0">
              <a:buNone/>
            </a:pPr>
            <a:endParaRPr lang="fr-FR"/>
          </a:p>
          <a:p>
            <a:pPr lvl="0"/>
            <a:r>
              <a:rPr lang="fr-FR" b="1">
                <a:latin typeface="Vista Slab OT Book"/>
              </a:rPr>
              <a:t>Accueil de groupes « extérieurs » :</a:t>
            </a:r>
            <a:endParaRPr lang="fr-FR">
              <a:latin typeface="Vista Slab OT Book"/>
            </a:endParaRPr>
          </a:p>
          <a:p>
            <a:pPr marL="0" indent="0">
              <a:buNone/>
            </a:pPr>
            <a:r>
              <a:rPr lang="fr-FR">
                <a:latin typeface="Vista Slab OT Book"/>
                <a:cs typeface="Calibri"/>
              </a:rPr>
              <a:t>110 participants SF sur deux semaines</a:t>
            </a:r>
          </a:p>
          <a:p>
            <a:pPr marL="0" indent="0">
              <a:buNone/>
            </a:pPr>
            <a:r>
              <a:rPr lang="fr-FR">
                <a:latin typeface="Vista Slab OT Book"/>
              </a:rPr>
              <a:t>75 autres participants</a:t>
            </a:r>
            <a:endParaRPr lang="fr-FR">
              <a:latin typeface="Vista Slab OT Book"/>
              <a:cs typeface="Calibri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fr-FR" sz="4000" b="1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fr-FR" sz="1500">
              <a:solidFill>
                <a:srgbClr val="000000"/>
              </a:solidFill>
              <a:cs typeface="Calibri"/>
            </a:endParaRPr>
          </a:p>
          <a:p>
            <a:pPr algn="just">
              <a:buFont typeface="Arial"/>
              <a:buChar char="•"/>
            </a:pPr>
            <a:endParaRPr lang="fr-FR" sz="1500">
              <a:highlight>
                <a:srgbClr val="FFFF00"/>
              </a:highlight>
              <a:ea typeface="+mn-lt"/>
              <a:cs typeface="+mn-lt"/>
            </a:endParaRPr>
          </a:p>
          <a:p>
            <a:pPr marL="0" indent="0">
              <a:buNone/>
            </a:pPr>
            <a:endParaRPr lang="fr-FR" sz="1700">
              <a:ea typeface="+mn-lt"/>
              <a:cs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78374F-AAFE-4AB9-9C7C-9AA0978E3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898" y="5094990"/>
            <a:ext cx="4232102" cy="109155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41" y="1416567"/>
            <a:ext cx="48768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87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fade/>
      </p:transition>
    </mc:Choice>
    <mc:Fallback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766CE-540D-45FD-BF81-3FA460811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628" y="431683"/>
            <a:ext cx="5785650" cy="5487853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fr-FR" sz="150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100" i="1" u="sng">
                <a:solidFill>
                  <a:schemeClr val="accent2"/>
                </a:solidFill>
                <a:ea typeface="+mn-lt"/>
                <a:cs typeface="+mn-lt"/>
              </a:rPr>
              <a:t>Réussites</a:t>
            </a:r>
            <a:r>
              <a:rPr lang="fr-FR" sz="2100" i="1">
                <a:solidFill>
                  <a:schemeClr val="accent2"/>
                </a:solidFill>
                <a:ea typeface="+mn-lt"/>
                <a:cs typeface="+mn-lt"/>
              </a:rPr>
              <a:t> : </a:t>
            </a:r>
            <a:endParaRPr lang="fr-FR" sz="2100">
              <a:solidFill>
                <a:schemeClr val="accent2"/>
              </a:solidFill>
            </a:endParaRPr>
          </a:p>
          <a:p>
            <a:pPr>
              <a:buFont typeface="Arial"/>
              <a:buChar char="•"/>
            </a:pPr>
            <a:r>
              <a:rPr lang="fr-FR" sz="1800">
                <a:ea typeface="+mn-lt"/>
                <a:cs typeface="+mn-lt"/>
              </a:rPr>
              <a:t>La coordination</a:t>
            </a:r>
            <a:endParaRPr lang="fr-FR" sz="1800" i="1" u="sng">
              <a:solidFill>
                <a:schemeClr val="accent2"/>
              </a:solidFill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fr-FR" sz="1800">
                <a:ea typeface="+mn-lt"/>
                <a:cs typeface="+mn-lt"/>
              </a:rPr>
              <a:t>L'aménagement de plusieurs nouveaux espaces de camp</a:t>
            </a:r>
            <a:endParaRPr lang="fr-FR" sz="1800">
              <a:cs typeface="Calibri"/>
            </a:endParaRPr>
          </a:p>
          <a:p>
            <a:pPr>
              <a:buFont typeface="Arial"/>
              <a:buChar char="•"/>
            </a:pPr>
            <a:r>
              <a:rPr lang="fr-FR" sz="1800">
                <a:ea typeface="+mn-lt"/>
                <a:cs typeface="+mn-lt"/>
              </a:rPr>
              <a:t>Beaucoup d'extérieurs</a:t>
            </a:r>
            <a:endParaRPr lang="fr-FR" sz="1800">
              <a:cs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endParaRPr lang="fr-FR" sz="1500" i="1" u="sng">
              <a:solidFill>
                <a:schemeClr val="accent2"/>
              </a:solidFill>
              <a:ea typeface="+mn-lt"/>
              <a:cs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Tx/>
              <a:buNone/>
            </a:pPr>
            <a:endParaRPr lang="fr-FR" sz="1500" i="1" u="sng">
              <a:solidFill>
                <a:schemeClr val="accent2"/>
              </a:solidFill>
              <a:ea typeface="+mn-lt"/>
              <a:cs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100" i="1" u="sng">
                <a:solidFill>
                  <a:schemeClr val="accent2"/>
                </a:solidFill>
                <a:ea typeface="+mn-lt"/>
                <a:cs typeface="+mn-lt"/>
              </a:rPr>
              <a:t>Difficultés/pistes d'amélioration </a:t>
            </a:r>
            <a:r>
              <a:rPr lang="fr-FR" sz="2100">
                <a:solidFill>
                  <a:schemeClr val="accent2"/>
                </a:solidFill>
                <a:ea typeface="+mn-lt"/>
                <a:cs typeface="+mn-lt"/>
              </a:rPr>
              <a:t>: </a:t>
            </a:r>
            <a:endParaRPr lang="fr-FR" sz="2100">
              <a:solidFill>
                <a:schemeClr val="accent2"/>
              </a:solidFill>
            </a:endParaRPr>
          </a:p>
          <a:p>
            <a:r>
              <a:rPr lang="fr-FR" sz="1800">
                <a:ea typeface="+mn-lt"/>
                <a:cs typeface="+mn-lt"/>
              </a:rPr>
              <a:t>Grosse charge de travail</a:t>
            </a:r>
            <a:endParaRPr lang="fr-FR" sz="1800">
              <a:cs typeface="Calibri" panose="020F0502020204030204"/>
            </a:endParaRPr>
          </a:p>
          <a:p>
            <a:r>
              <a:rPr lang="fr-FR" sz="1800">
                <a:ea typeface="+mn-lt"/>
                <a:cs typeface="+mn-lt"/>
              </a:rPr>
              <a:t>Accès à l'eau restreint (livraison quotidienne donc beaucoup de logistique) à partir de mi-août</a:t>
            </a:r>
            <a:endParaRPr lang="fr-FR" sz="1800">
              <a:cs typeface="Calibri" panose="020F0502020204030204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fr-FR" sz="1500">
              <a:ea typeface="+mn-lt"/>
              <a:cs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78374F-AAFE-4AB9-9C7C-9AA0978E3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48" y="5493731"/>
            <a:ext cx="4232102" cy="109155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894" y="1403934"/>
            <a:ext cx="48768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84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fade/>
      </p:transition>
    </mc:Choice>
    <mc:Fallback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DK Lemon Yellow Sun"/>
              </a:rPr>
              <a:t>Vie du CD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56618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766CE-540D-45FD-BF81-3FA460811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628" y="431683"/>
            <a:ext cx="10854104" cy="5487853"/>
          </a:xfrm>
        </p:spPr>
        <p:txBody>
          <a:bodyPr anchor="ctr">
            <a:normAutofit/>
          </a:bodyPr>
          <a:lstStyle/>
          <a:p>
            <a:pPr marL="285750" indent="-285750">
              <a:lnSpc>
                <a:spcPct val="120000"/>
              </a:lnSpc>
              <a:spcBef>
                <a:spcPts val="0"/>
              </a:spcBef>
            </a:pPr>
            <a:r>
              <a:rPr lang="fr-FR" sz="1500">
                <a:latin typeface="Vista Slab OT Book"/>
                <a:cs typeface="Calibri"/>
              </a:rPr>
              <a:t>CD en juin élection du bureau 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</a:pPr>
            <a:r>
              <a:rPr lang="fr-FR" sz="1500">
                <a:latin typeface="Vista Slab OT Book"/>
                <a:cs typeface="Calibri"/>
              </a:rPr>
              <a:t>Séminaire été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</a:pPr>
            <a:r>
              <a:rPr lang="fr-FR" sz="1500">
                <a:latin typeface="Vista Slab OT Book"/>
                <a:cs typeface="Calibri"/>
              </a:rPr>
              <a:t>CD-EN en septembre avec objectifs généraux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</a:pPr>
            <a:r>
              <a:rPr lang="fr-FR" sz="1500">
                <a:latin typeface="Vista Slab OT Book"/>
                <a:cs typeface="Calibri"/>
              </a:rPr>
              <a:t>Gros taf sur le fonctionnement et la formation</a:t>
            </a:r>
            <a:endParaRPr lang="fr-FR" sz="15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3033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fade/>
      </p:transition>
    </mc:Choice>
    <mc:Fallback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35075" y="2166216"/>
            <a:ext cx="8912044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z="7200">
                <a:latin typeface="DK Lemon Yellow Sun"/>
              </a:rPr>
              <a:t>La vie des commissions</a:t>
            </a:r>
          </a:p>
        </p:txBody>
      </p:sp>
    </p:spTree>
    <p:extLst>
      <p:ext uri="{BB962C8B-B14F-4D97-AF65-F5344CB8AC3E}">
        <p14:creationId xmlns:p14="http://schemas.microsoft.com/office/powerpoint/2010/main" val="33184886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">
            <a:extLst>
              <a:ext uri="{FF2B5EF4-FFF2-40B4-BE49-F238E27FC236}">
                <a16:creationId xmlns:a16="http://schemas.microsoft.com/office/drawing/2014/main" id="{9DBB2DE9-D7B8-22C7-D37B-6F15870411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" r="-99" b="8814"/>
          <a:stretch/>
        </p:blipFill>
        <p:spPr>
          <a:xfrm>
            <a:off x="235908" y="-816"/>
            <a:ext cx="11689992" cy="679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43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D37DC-86AF-4892-81ED-984EEB413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52" y="5691"/>
            <a:ext cx="10809514" cy="1347334"/>
          </a:xfrm>
        </p:spPr>
        <p:txBody>
          <a:bodyPr/>
          <a:lstStyle/>
          <a:p>
            <a:r>
              <a:rPr lang="fr-FR">
                <a:latin typeface="DK Lemon Yellow Sun"/>
              </a:rPr>
              <a:t>adhésions au 31 aout 2022</a:t>
            </a:r>
            <a:endParaRPr lang="fr-FR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9DF84B9F-1E0C-1D3C-47E1-75036E283A4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164267"/>
          <a:ext cx="10515600" cy="52806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416004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18951256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91692085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51707169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3918009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Type de structure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Au 31/08/2021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Au 31/08/2022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Variation %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344778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Cercle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2673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2932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+ 9.7 %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52526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err="1">
                          <a:effectLst/>
                        </a:rPr>
                        <a:t>Unité</a:t>
                      </a:r>
                      <a:r>
                        <a:rPr lang="en-US" sz="1200">
                          <a:effectLst/>
                        </a:rPr>
                        <a:t> </a:t>
                      </a:r>
                      <a:r>
                        <a:rPr lang="en-US" sz="1200" err="1">
                          <a:effectLst/>
                        </a:rPr>
                        <a:t>Eclé</a:t>
                      </a:r>
                      <a:endParaRPr lang="en-US" err="1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2657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2876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+ 8.2 %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6370115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Service vacances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2160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2230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+ 3.2 %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462508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Structure locale </a:t>
                      </a:r>
                      <a:r>
                        <a:rPr lang="en-US" sz="1200" err="1">
                          <a:effectLst/>
                        </a:rPr>
                        <a:t>d'activité</a:t>
                      </a:r>
                      <a:r>
                        <a:rPr lang="en-US" sz="1200">
                          <a:effectLst/>
                        </a:rPr>
                        <a:t> 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1480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1883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+ 27.2 %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216910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Ronde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1163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1294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+ 11.3 %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988657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Clan </a:t>
                      </a:r>
                      <a:r>
                        <a:rPr lang="en-US" sz="1200" err="1">
                          <a:effectLst/>
                        </a:rPr>
                        <a:t>Ainé</a:t>
                      </a:r>
                      <a:endParaRPr lang="en-US" err="1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720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849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+ 17.9 %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791854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Centre permanent national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716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845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+ 18.0 %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3542134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err="1">
                          <a:effectLst/>
                        </a:rPr>
                        <a:t>Région</a:t>
                      </a:r>
                      <a:endParaRPr lang="en-US" err="1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312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429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+ 37.5 %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498364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Centre et terrain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129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147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+ 14.0 %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987502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Structure locale </a:t>
                      </a:r>
                      <a:r>
                        <a:rPr lang="en-US" sz="1200" err="1">
                          <a:effectLst/>
                        </a:rPr>
                        <a:t>rattachée</a:t>
                      </a:r>
                      <a:endParaRPr lang="en-US" err="1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                    47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73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+ 55.3 %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47907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err="1">
                          <a:effectLst/>
                        </a:rPr>
                        <a:t>Siège</a:t>
                      </a:r>
                      <a:endParaRPr lang="en-US" err="1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34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42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+ 23.5 %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195628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Centre et terrain </a:t>
                      </a:r>
                      <a:r>
                        <a:rPr lang="en-US" sz="1200" err="1">
                          <a:effectLst/>
                        </a:rPr>
                        <a:t>rattaché</a:t>
                      </a:r>
                      <a:endParaRPr lang="en-US" err="1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20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16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- 20.0 %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4010819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Ronde (Groupe local)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0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9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∞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53394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Cercle (Groupe local)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0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4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∞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310292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err="1">
                          <a:effectLst/>
                        </a:rPr>
                        <a:t>Comité</a:t>
                      </a:r>
                      <a:r>
                        <a:rPr lang="en-US" sz="1200">
                          <a:effectLst/>
                        </a:rPr>
                        <a:t> </a:t>
                      </a:r>
                      <a:r>
                        <a:rPr lang="en-US" sz="1200" err="1">
                          <a:effectLst/>
                        </a:rPr>
                        <a:t>directeur</a:t>
                      </a:r>
                      <a:endParaRPr lang="en-US" err="1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9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3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- 66.7 %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29351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Sommet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2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2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=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35752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TOTAL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12122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13634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+ 12.5 %</a:t>
                      </a:r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2498333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BB2C1DE-6BC8-8E51-46EE-82373C9ACCE1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38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>
                <a:latin typeface="DK Lemon Yellow Sun"/>
              </a:rPr>
              <a:t>CGVA</a:t>
            </a:r>
            <a:endParaRPr lang="fr-FR" sz="5400"/>
          </a:p>
        </p:txBody>
      </p:sp>
    </p:spTree>
    <p:extLst>
      <p:ext uri="{BB962C8B-B14F-4D97-AF65-F5344CB8AC3E}">
        <p14:creationId xmlns:p14="http://schemas.microsoft.com/office/powerpoint/2010/main" val="2696505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D8BD1F-47A4-82CE-1CAA-3513BF52E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>
                <a:latin typeface="DK Lemon Yellow Sun"/>
              </a:rPr>
              <a:t>Les ateliers pour grandir</a:t>
            </a:r>
            <a:br>
              <a:rPr lang="fr-FR">
                <a:latin typeface="DK Lemon Yellow Sun"/>
              </a:rPr>
            </a:br>
            <a:r>
              <a:rPr lang="fr-FR">
                <a:latin typeface="DK Lemon Yellow Sun"/>
              </a:rPr>
              <a:t>11 au 13 novembre 2022</a:t>
            </a:r>
            <a:br>
              <a:rPr lang="fr-FR">
                <a:latin typeface="DK Lemon Yellow Sun"/>
              </a:rPr>
            </a:br>
            <a:r>
              <a:rPr lang="fr-FR">
                <a:latin typeface="DK Lemon Yellow Sun"/>
              </a:rPr>
              <a:t>à la planche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99633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4EFCA2-91C4-6592-C7EB-A50AE1B56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>
                <a:latin typeface="DK Lemon Yellow Sun"/>
              </a:rPr>
              <a:t>CAF</a:t>
            </a:r>
            <a:endParaRPr lang="fr-FR" sz="5400"/>
          </a:p>
        </p:txBody>
      </p:sp>
    </p:spTree>
    <p:extLst>
      <p:ext uri="{BB962C8B-B14F-4D97-AF65-F5344CB8AC3E}">
        <p14:creationId xmlns:p14="http://schemas.microsoft.com/office/powerpoint/2010/main" val="30980804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086BD-91B6-7743-EF96-87AE73CDC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DK Lemon Yellow Sun"/>
              </a:rPr>
              <a:t>Groupe de travail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46495-7E0E-AF35-0FFE-EE2B9260F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Vista Slab OT Book"/>
              </a:rPr>
              <a:t>Groupe </a:t>
            </a:r>
            <a:r>
              <a:rPr lang="en-US" err="1">
                <a:latin typeface="Vista Slab OT Book"/>
              </a:rPr>
              <a:t>immo</a:t>
            </a:r>
            <a:r>
              <a:rPr lang="en-US">
                <a:latin typeface="Vista Slab OT Book"/>
              </a:rPr>
              <a:t> </a:t>
            </a:r>
          </a:p>
          <a:p>
            <a:r>
              <a:rPr lang="en-US">
                <a:latin typeface="Vista Slab OT Book"/>
              </a:rPr>
              <a:t>Leviers </a:t>
            </a:r>
            <a:r>
              <a:rPr lang="en-US" err="1">
                <a:latin typeface="Vista Slab OT Book"/>
              </a:rPr>
              <a:t>éco</a:t>
            </a:r>
          </a:p>
          <a:p>
            <a:r>
              <a:rPr lang="en-US">
                <a:latin typeface="Vista Slab OT Book"/>
              </a:rPr>
              <a:t>Politique CEE</a:t>
            </a:r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A53ECB1-0EEA-0793-6C1A-9E7804AF369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656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8829-CDC6-15CD-F6FE-36BEB1C4C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DK Lemon Yellow Sun"/>
              </a:rPr>
              <a:t>Sujets</a:t>
            </a:r>
            <a:r>
              <a:rPr lang="en-US">
                <a:latin typeface="DK Lemon Yellow Sun"/>
              </a:rPr>
              <a:t> </a:t>
            </a:r>
            <a:r>
              <a:rPr lang="en-US" err="1">
                <a:latin typeface="DK Lemon Yellow Sun"/>
              </a:rPr>
              <a:t>en</a:t>
            </a:r>
            <a:r>
              <a:rPr lang="en-US">
                <a:latin typeface="DK Lemon Yellow Sun"/>
              </a:rPr>
              <a:t> </a:t>
            </a:r>
            <a:r>
              <a:rPr lang="en-US" err="1">
                <a:latin typeface="DK Lemon Yellow Sun"/>
              </a:rPr>
              <a:t>cours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81D28-9D55-3BA7-9D48-7F1039894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Vista Slab OT Book"/>
              </a:rPr>
              <a:t>Evolution de la </a:t>
            </a:r>
            <a:r>
              <a:rPr lang="en-US" err="1">
                <a:latin typeface="Vista Slab OT Book"/>
              </a:rPr>
              <a:t>cotisation</a:t>
            </a:r>
            <a:r>
              <a:rPr lang="en-US">
                <a:latin typeface="Vista Slab OT Book"/>
              </a:rPr>
              <a:t> </a:t>
            </a:r>
          </a:p>
          <a:p>
            <a:r>
              <a:rPr lang="en-US" err="1">
                <a:latin typeface="Vista Slab OT Book"/>
              </a:rPr>
              <a:t>Réforme</a:t>
            </a:r>
            <a:r>
              <a:rPr lang="en-US">
                <a:latin typeface="Vista Slab OT Book"/>
              </a:rPr>
              <a:t> des </a:t>
            </a:r>
            <a:r>
              <a:rPr lang="en-US" err="1">
                <a:latin typeface="Vista Slab OT Book"/>
              </a:rPr>
              <a:t>membres</a:t>
            </a:r>
            <a:r>
              <a:rPr lang="en-US">
                <a:latin typeface="Vista Slab OT Book"/>
              </a:rPr>
              <a:t> </a:t>
            </a:r>
            <a:r>
              <a:rPr lang="en-US" err="1">
                <a:latin typeface="Vista Slab OT Book"/>
              </a:rPr>
              <a:t>associés</a:t>
            </a:r>
            <a:r>
              <a:rPr lang="en-US">
                <a:latin typeface="Vista Slab OT Book"/>
              </a:rPr>
              <a:t> </a:t>
            </a:r>
          </a:p>
          <a:p>
            <a:r>
              <a:rPr lang="en-US">
                <a:latin typeface="Vista Slab OT Book"/>
              </a:rPr>
              <a:t>Les </a:t>
            </a:r>
            <a:r>
              <a:rPr lang="en-US" err="1">
                <a:latin typeface="Vista Slab OT Book"/>
              </a:rPr>
              <a:t>investissements</a:t>
            </a:r>
          </a:p>
          <a:p>
            <a:r>
              <a:rPr lang="en-US">
                <a:latin typeface="Vista Slab OT Book"/>
              </a:rPr>
              <a:t>Le BP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443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4C1E6-04A5-22BF-6D9C-85F1B9219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DK Lemon Yellow Sun"/>
              </a:rPr>
              <a:t>Calendrier</a:t>
            </a:r>
            <a:r>
              <a:rPr lang="en-US">
                <a:latin typeface="DK Lemon Yellow Sun"/>
              </a:rPr>
              <a:t> </a:t>
            </a:r>
            <a:r>
              <a:rPr lang="en-US" err="1">
                <a:latin typeface="DK Lemon Yellow Sun"/>
              </a:rPr>
              <a:t>budgétaire</a:t>
            </a:r>
            <a:r>
              <a:rPr lang="en-US">
                <a:latin typeface="DK Lemon Yellow Sun"/>
              </a:rPr>
              <a:t> SLA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7B5E4-C23F-8F60-4029-0977D8798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Espace réservé du contenu 2">
            <a:extLst>
              <a:ext uri="{FF2B5EF4-FFF2-40B4-BE49-F238E27FC236}">
                <a16:creationId xmlns:a16="http://schemas.microsoft.com/office/drawing/2014/main" id="{A524494A-9FC3-5974-0257-09876D39AC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762040"/>
              </p:ext>
            </p:extLst>
          </p:nvPr>
        </p:nvGraphicFramePr>
        <p:xfrm>
          <a:off x="552474" y="2173648"/>
          <a:ext cx="10895370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74629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46658-A031-335B-A63D-B85A951B5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DK Lemon Yellow Sun"/>
              </a:rPr>
              <a:t>Calendrier</a:t>
            </a:r>
            <a:r>
              <a:rPr lang="en-US">
                <a:latin typeface="DK Lemon Yellow Sun"/>
              </a:rPr>
              <a:t> </a:t>
            </a:r>
            <a:r>
              <a:rPr lang="en-US" err="1">
                <a:latin typeface="DK Lemon Yellow Sun"/>
              </a:rPr>
              <a:t>budgètaire</a:t>
            </a:r>
            <a:r>
              <a:rPr lang="en-US">
                <a:latin typeface="DK Lemon Yellow Sun"/>
              </a:rPr>
              <a:t> SLAN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6384F-6F2D-69DA-3977-8FD1251BD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4C969AEC-241F-A0B0-3948-317D38BB6E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208755"/>
              </p:ext>
            </p:extLst>
          </p:nvPr>
        </p:nvGraphicFramePr>
        <p:xfrm>
          <a:off x="552474" y="2173648"/>
          <a:ext cx="10895370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32767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>
                <a:latin typeface="DK Lemon Yellow Sun"/>
              </a:rPr>
              <a:t>CME</a:t>
            </a:r>
          </a:p>
        </p:txBody>
      </p:sp>
    </p:spTree>
    <p:extLst>
      <p:ext uri="{BB962C8B-B14F-4D97-AF65-F5344CB8AC3E}">
        <p14:creationId xmlns:p14="http://schemas.microsoft.com/office/powerpoint/2010/main" val="26905395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09199-2AFA-40C0-9E24-B94D9BF50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DK Lemon Yellow Sun"/>
              </a:rPr>
              <a:t>CME – </a:t>
            </a:r>
            <a:r>
              <a:rPr lang="en-US" err="1">
                <a:latin typeface="DK Lemon Yellow Sun"/>
              </a:rPr>
              <a:t>C'est</a:t>
            </a:r>
            <a:r>
              <a:rPr lang="en-US">
                <a:latin typeface="DK Lemon Yellow Sun"/>
              </a:rPr>
              <a:t> la reprise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D56AE-AA12-4B35-8321-10A8F4D7C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57" y="1455511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z="2900">
                <a:latin typeface="Vista Slab OT Book"/>
              </a:rPr>
              <a:t>Campagne de rentrée :</a:t>
            </a:r>
            <a:endParaRPr lang="en-US"/>
          </a:p>
          <a:p>
            <a:pPr lvl="1"/>
            <a:r>
              <a:rPr lang="fr-FR" sz="2500">
                <a:latin typeface="Vista Slab OT Book"/>
              </a:rPr>
              <a:t>Accent mis sur le démarrage des unités</a:t>
            </a:r>
            <a:endParaRPr lang="fr-FR" sz="2500"/>
          </a:p>
          <a:p>
            <a:pPr lvl="1"/>
            <a:r>
              <a:rPr lang="fr-FR" sz="2500">
                <a:latin typeface="Vista Slab OT Book"/>
              </a:rPr>
              <a:t>Appui vers les structures nouvelles</a:t>
            </a:r>
          </a:p>
          <a:p>
            <a:pPr lvl="1"/>
            <a:r>
              <a:rPr lang="fr-FR" sz="2500">
                <a:latin typeface="Vista Slab OT Book"/>
              </a:rPr>
              <a:t>Renforcement des pratiques pédagogiques</a:t>
            </a:r>
          </a:p>
          <a:p>
            <a:pPr lvl="1"/>
            <a:r>
              <a:rPr lang="fr-FR" sz="2500">
                <a:latin typeface="Vista Slab OT Book"/>
              </a:rPr>
              <a:t>Accompagnement des tremplins de rentrée</a:t>
            </a:r>
          </a:p>
          <a:p>
            <a:pPr lvl="1"/>
            <a:endParaRPr lang="fr-FR" sz="2500">
              <a:latin typeface="Vista Slab OT Book"/>
            </a:endParaRPr>
          </a:p>
          <a:p>
            <a:r>
              <a:rPr lang="fr-FR" sz="2900">
                <a:latin typeface="Vista Slab OT Book"/>
              </a:rPr>
              <a:t>CME de rentrée (ICI et maintenant)</a:t>
            </a:r>
            <a:endParaRPr lang="fr-FR" sz="2900"/>
          </a:p>
          <a:p>
            <a:pPr lvl="1"/>
            <a:r>
              <a:rPr lang="fr-FR" sz="2500">
                <a:latin typeface="Vista Slab OT Book"/>
              </a:rPr>
              <a:t>reprise des différentes commissions et groupes de travail,</a:t>
            </a:r>
            <a:endParaRPr lang="fr-FR" sz="2500"/>
          </a:p>
          <a:p>
            <a:pPr lvl="1"/>
            <a:r>
              <a:rPr lang="fr-FR" sz="2500">
                <a:solidFill>
                  <a:srgbClr val="000000"/>
                </a:solidFill>
                <a:latin typeface="Vista Slab OT Book"/>
              </a:rPr>
              <a:t>Connexion avec les "plans d'actions régionaux"</a:t>
            </a:r>
            <a:endParaRPr lang="fr-FR" sz="2500">
              <a:solidFill>
                <a:srgbClr val="000000"/>
              </a:solidFill>
            </a:endParaRPr>
          </a:p>
          <a:p>
            <a:endParaRPr lang="fr-FR" sz="2900" b="1">
              <a:solidFill>
                <a:srgbClr val="000000"/>
              </a:solidFill>
            </a:endParaRPr>
          </a:p>
          <a:p>
            <a:endParaRPr lang="fr-FR" sz="2900" b="1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fr-FR" sz="2500">
              <a:solidFill>
                <a:srgbClr val="000000"/>
              </a:solidFill>
            </a:endParaRPr>
          </a:p>
          <a:p>
            <a:pPr marL="914400" lvl="2" indent="0">
              <a:buNone/>
            </a:pPr>
            <a:endParaRPr lang="fr-FR" sz="2200">
              <a:solidFill>
                <a:srgbClr val="14A0C8"/>
              </a:solidFill>
            </a:endParaRPr>
          </a:p>
          <a:p>
            <a:pPr lvl="1"/>
            <a:endParaRPr lang="fr-FR" sz="2500">
              <a:solidFill>
                <a:srgbClr val="FF0000"/>
              </a:solidFill>
              <a:latin typeface="Vista Slab OT Book"/>
            </a:endParaRPr>
          </a:p>
          <a:p>
            <a:pPr lvl="1"/>
            <a:endParaRPr lang="fr-FR" sz="2500">
              <a:solidFill>
                <a:srgbClr val="FF0000"/>
              </a:solidFill>
              <a:latin typeface="Vista Slab OT Book"/>
            </a:endParaRPr>
          </a:p>
        </p:txBody>
      </p:sp>
      <p:pic>
        <p:nvPicPr>
          <p:cNvPr id="5" name="Image 11">
            <a:extLst>
              <a:ext uri="{FF2B5EF4-FFF2-40B4-BE49-F238E27FC236}">
                <a16:creationId xmlns:a16="http://schemas.microsoft.com/office/drawing/2014/main" id="{82D7711D-5804-DEF2-3C76-D1371166B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82" y="1510777"/>
            <a:ext cx="437990" cy="404245"/>
          </a:xfrm>
          <a:prstGeom prst="rect">
            <a:avLst/>
          </a:prstGeom>
        </p:spPr>
      </p:pic>
      <p:pic>
        <p:nvPicPr>
          <p:cNvPr id="9" name="Image 11">
            <a:extLst>
              <a:ext uri="{FF2B5EF4-FFF2-40B4-BE49-F238E27FC236}">
                <a16:creationId xmlns:a16="http://schemas.microsoft.com/office/drawing/2014/main" id="{9819D39A-FA28-5B5B-CA7D-FD20D491E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81" y="4129188"/>
            <a:ext cx="437990" cy="40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048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09199-2AFA-40C0-9E24-B94D9BF50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DK Lemon Yellow Sun"/>
              </a:rPr>
              <a:t>CME  - Les </a:t>
            </a:r>
            <a:r>
              <a:rPr lang="en-US" err="1">
                <a:latin typeface="DK Lemon Yellow Sun"/>
              </a:rPr>
              <a:t>rassemblements</a:t>
            </a:r>
            <a:r>
              <a:rPr lang="en-US">
                <a:latin typeface="DK Lemon Yellow Sun"/>
              </a:rPr>
              <a:t> Automne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D56AE-AA12-4B35-8321-10A8F4D7C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57" y="1455511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r-FR" sz="2900">
                <a:latin typeface="Vista Slab OT Book"/>
              </a:rPr>
              <a:t>Des espaces pour vivre nos pratiques &amp; se former</a:t>
            </a:r>
            <a:endParaRPr lang="fr-FR" sz="2100"/>
          </a:p>
          <a:p>
            <a:pPr marL="0" indent="0">
              <a:buNone/>
            </a:pPr>
            <a:r>
              <a:rPr lang="fr-FR" sz="2400">
                <a:latin typeface="Vista Slab OT Book"/>
              </a:rPr>
              <a:t>31 </a:t>
            </a:r>
            <a:r>
              <a:rPr lang="fr-FR" sz="2400" err="1">
                <a:latin typeface="Vista Slab OT Book"/>
              </a:rPr>
              <a:t>oct</a:t>
            </a:r>
            <a:r>
              <a:rPr lang="fr-FR" sz="2400">
                <a:latin typeface="Vista Slab OT Book"/>
              </a:rPr>
              <a:t> au 5 novembre 2022</a:t>
            </a:r>
            <a:endParaRPr lang="fr-FR" sz="2400"/>
          </a:p>
          <a:p>
            <a:pPr lvl="1"/>
            <a:r>
              <a:rPr lang="fr-FR" sz="2500">
                <a:latin typeface="Vista Slab OT Book"/>
              </a:rPr>
              <a:t>Rassemblement CAP ECLES – 500 </a:t>
            </a:r>
            <a:r>
              <a:rPr lang="fr-FR" sz="2500" err="1">
                <a:latin typeface="Vista Slab OT Book"/>
              </a:rPr>
              <a:t>éclés</a:t>
            </a:r>
            <a:r>
              <a:rPr lang="fr-FR" sz="2500">
                <a:latin typeface="Vista Slab OT Book"/>
              </a:rPr>
              <a:t> - 80 responsables</a:t>
            </a:r>
            <a:endParaRPr lang="fr-FR" sz="2500">
              <a:solidFill>
                <a:srgbClr val="000000"/>
              </a:solidFill>
            </a:endParaRPr>
          </a:p>
          <a:p>
            <a:pPr lvl="1"/>
            <a:r>
              <a:rPr lang="fr-FR" sz="2500">
                <a:solidFill>
                  <a:srgbClr val="000000"/>
                </a:solidFill>
                <a:latin typeface="Vista Slab OT Book"/>
              </a:rPr>
              <a:t>Rassemblement AINERGIE – 200 ainés - 40 responsables</a:t>
            </a:r>
            <a:endParaRPr lang="fr-FR" sz="2500">
              <a:solidFill>
                <a:srgbClr val="000000"/>
              </a:solidFill>
            </a:endParaRPr>
          </a:p>
          <a:p>
            <a:pPr lvl="1"/>
            <a:r>
              <a:rPr lang="fr-FR" sz="2500">
                <a:solidFill>
                  <a:srgbClr val="000000"/>
                </a:solidFill>
                <a:latin typeface="Vista Slab OT Book"/>
              </a:rPr>
              <a:t>Programme de formation pour les responsables</a:t>
            </a:r>
            <a:endParaRPr lang="fr-FR" sz="2500">
              <a:solidFill>
                <a:srgbClr val="000000"/>
              </a:solidFill>
            </a:endParaRPr>
          </a:p>
          <a:p>
            <a:pPr lvl="1"/>
            <a:r>
              <a:rPr lang="fr-FR" sz="2500">
                <a:solidFill>
                  <a:srgbClr val="7030A0"/>
                </a:solidFill>
                <a:latin typeface="Vista Slab OT Book"/>
              </a:rPr>
              <a:t>Recherche des personnes pour compléter</a:t>
            </a:r>
            <a:endParaRPr lang="fr-FR" sz="2500">
              <a:solidFill>
                <a:srgbClr val="7030A0"/>
              </a:solidFill>
            </a:endParaRPr>
          </a:p>
          <a:p>
            <a:pPr lvl="2"/>
            <a:r>
              <a:rPr lang="fr-FR" sz="2100">
                <a:solidFill>
                  <a:srgbClr val="7030A0"/>
                </a:solidFill>
                <a:latin typeface="Vista Slab OT Book"/>
              </a:rPr>
              <a:t>Equipe intendance</a:t>
            </a:r>
            <a:endParaRPr lang="fr-FR" sz="2100">
              <a:solidFill>
                <a:srgbClr val="7030A0"/>
              </a:solidFill>
            </a:endParaRPr>
          </a:p>
          <a:p>
            <a:pPr lvl="2"/>
            <a:r>
              <a:rPr lang="fr-FR" sz="2100">
                <a:solidFill>
                  <a:srgbClr val="7030A0"/>
                </a:solidFill>
                <a:latin typeface="Vista Slab OT Book"/>
              </a:rPr>
              <a:t>Equipe sécurité / sanitaire</a:t>
            </a:r>
            <a:endParaRPr lang="fr-FR" sz="2100">
              <a:solidFill>
                <a:srgbClr val="7030A0"/>
              </a:solidFill>
            </a:endParaRPr>
          </a:p>
          <a:p>
            <a:pPr lvl="2"/>
            <a:r>
              <a:rPr lang="fr-FR" sz="2100">
                <a:solidFill>
                  <a:srgbClr val="7030A0"/>
                </a:solidFill>
                <a:latin typeface="Vista Slab OT Book"/>
              </a:rPr>
              <a:t>Equipe formation</a:t>
            </a:r>
            <a:endParaRPr lang="fr-FR" sz="2100">
              <a:solidFill>
                <a:srgbClr val="7030A0"/>
              </a:solidFill>
            </a:endParaRPr>
          </a:p>
          <a:p>
            <a:r>
              <a:rPr lang="fr-FR" sz="2900">
                <a:solidFill>
                  <a:srgbClr val="000000"/>
                </a:solidFill>
                <a:latin typeface="Vista Slab OT Book"/>
              </a:rPr>
              <a:t>Autres rassemblements : Sherwood ( La planche)</a:t>
            </a:r>
            <a:endParaRPr lang="fr-FR" sz="2900" err="1">
              <a:solidFill>
                <a:srgbClr val="000000"/>
              </a:solidFill>
            </a:endParaRPr>
          </a:p>
          <a:p>
            <a:endParaRPr lang="fr-FR" sz="2900" b="1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sz="2900" b="1">
              <a:solidFill>
                <a:srgbClr val="000000"/>
              </a:solidFill>
            </a:endParaRPr>
          </a:p>
          <a:p>
            <a:endParaRPr lang="fr-FR" sz="2900" b="1">
              <a:solidFill>
                <a:srgbClr val="000000"/>
              </a:solidFill>
            </a:endParaRPr>
          </a:p>
          <a:p>
            <a:endParaRPr lang="fr-FR" sz="2900" b="1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fr-FR" sz="2500">
              <a:solidFill>
                <a:srgbClr val="000000"/>
              </a:solidFill>
            </a:endParaRPr>
          </a:p>
          <a:p>
            <a:pPr marL="914400" lvl="2" indent="0">
              <a:buNone/>
            </a:pPr>
            <a:endParaRPr lang="fr-FR" sz="2200">
              <a:solidFill>
                <a:srgbClr val="14A0C8"/>
              </a:solidFill>
            </a:endParaRPr>
          </a:p>
          <a:p>
            <a:pPr lvl="1"/>
            <a:endParaRPr lang="fr-FR" sz="2500">
              <a:solidFill>
                <a:srgbClr val="FF0000"/>
              </a:solidFill>
            </a:endParaRPr>
          </a:p>
          <a:p>
            <a:pPr lvl="1"/>
            <a:endParaRPr lang="fr-FR" sz="2500">
              <a:solidFill>
                <a:srgbClr val="FF0000"/>
              </a:solidFill>
            </a:endParaRPr>
          </a:p>
        </p:txBody>
      </p:sp>
      <p:pic>
        <p:nvPicPr>
          <p:cNvPr id="5" name="Image 11">
            <a:extLst>
              <a:ext uri="{FF2B5EF4-FFF2-40B4-BE49-F238E27FC236}">
                <a16:creationId xmlns:a16="http://schemas.microsoft.com/office/drawing/2014/main" id="{82D7711D-5804-DEF2-3C76-D1371166B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82" y="1510777"/>
            <a:ext cx="437990" cy="404245"/>
          </a:xfrm>
          <a:prstGeom prst="rect">
            <a:avLst/>
          </a:prstGeom>
        </p:spPr>
      </p:pic>
      <p:pic>
        <p:nvPicPr>
          <p:cNvPr id="9" name="Image 11">
            <a:extLst>
              <a:ext uri="{FF2B5EF4-FFF2-40B4-BE49-F238E27FC236}">
                <a16:creationId xmlns:a16="http://schemas.microsoft.com/office/drawing/2014/main" id="{9819D39A-FA28-5B5B-CA7D-FD20D491E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81" y="4129188"/>
            <a:ext cx="437990" cy="40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77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D37DC-86AF-4892-81ED-984EEB413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6" y="365125"/>
            <a:ext cx="11472122" cy="1347334"/>
          </a:xfrm>
        </p:spPr>
        <p:txBody>
          <a:bodyPr/>
          <a:lstStyle/>
          <a:p>
            <a:r>
              <a:rPr lang="fr-FR">
                <a:latin typeface="DK Lemon Yellow Sun"/>
              </a:rPr>
              <a:t>adhésion au 06 octobre 2022</a:t>
            </a:r>
            <a:endParaRPr lang="fr-FR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7DD05C3E-0720-3EF6-7131-C4E0294CB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26" y="1718779"/>
            <a:ext cx="10804938" cy="501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923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09199-2AFA-40C0-9E24-B94D9BF50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DK Lemon Yellow Sun"/>
              </a:rPr>
              <a:t>CME  - Un </a:t>
            </a:r>
            <a:r>
              <a:rPr lang="en-US" err="1">
                <a:latin typeface="DK Lemon Yellow Sun"/>
              </a:rPr>
              <a:t>programme</a:t>
            </a:r>
            <a:r>
              <a:rPr lang="en-US">
                <a:latin typeface="DK Lemon Yellow Sun"/>
              </a:rPr>
              <a:t> </a:t>
            </a:r>
            <a:r>
              <a:rPr lang="en-US" err="1">
                <a:latin typeface="DK Lemon Yellow Sun"/>
              </a:rPr>
              <a:t>engagé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D56AE-AA12-4B35-8321-10A8F4D7C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57" y="1455511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/>
              <a:buChar char="•"/>
            </a:pPr>
            <a:endParaRPr lang="fr-FR" sz="2400" b="1">
              <a:solidFill>
                <a:srgbClr val="000000"/>
              </a:solidFill>
            </a:endParaRPr>
          </a:p>
          <a:p>
            <a:endParaRPr lang="fr-FR" sz="2900" b="1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sz="2900" b="1">
              <a:solidFill>
                <a:srgbClr val="000000"/>
              </a:solidFill>
            </a:endParaRPr>
          </a:p>
          <a:p>
            <a:endParaRPr lang="fr-FR" sz="2900" b="1">
              <a:solidFill>
                <a:srgbClr val="000000"/>
              </a:solidFill>
            </a:endParaRPr>
          </a:p>
          <a:p>
            <a:endParaRPr lang="fr-FR" sz="2900" b="1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fr-FR" sz="2500">
              <a:solidFill>
                <a:srgbClr val="000000"/>
              </a:solidFill>
            </a:endParaRPr>
          </a:p>
          <a:p>
            <a:pPr marL="914400" lvl="2" indent="0">
              <a:buNone/>
            </a:pPr>
            <a:endParaRPr lang="fr-FR" sz="2200">
              <a:solidFill>
                <a:srgbClr val="14A0C8"/>
              </a:solidFill>
            </a:endParaRPr>
          </a:p>
          <a:p>
            <a:pPr lvl="1"/>
            <a:endParaRPr lang="fr-FR" sz="2500">
              <a:solidFill>
                <a:srgbClr val="FF0000"/>
              </a:solidFill>
            </a:endParaRPr>
          </a:p>
          <a:p>
            <a:pPr lvl="1"/>
            <a:endParaRPr lang="fr-FR" sz="2500">
              <a:solidFill>
                <a:srgbClr val="FF0000"/>
              </a:solidFill>
            </a:endParaRPr>
          </a:p>
        </p:txBody>
      </p:sp>
      <p:pic>
        <p:nvPicPr>
          <p:cNvPr id="5" name="Image 11">
            <a:extLst>
              <a:ext uri="{FF2B5EF4-FFF2-40B4-BE49-F238E27FC236}">
                <a16:creationId xmlns:a16="http://schemas.microsoft.com/office/drawing/2014/main" id="{82D7711D-5804-DEF2-3C76-D1371166B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82" y="1510777"/>
            <a:ext cx="437990" cy="404245"/>
          </a:xfrm>
          <a:prstGeom prst="rect">
            <a:avLst/>
          </a:prstGeom>
        </p:spPr>
      </p:pic>
      <p:pic>
        <p:nvPicPr>
          <p:cNvPr id="9" name="Image 11">
            <a:extLst>
              <a:ext uri="{FF2B5EF4-FFF2-40B4-BE49-F238E27FC236}">
                <a16:creationId xmlns:a16="http://schemas.microsoft.com/office/drawing/2014/main" id="{9819D39A-FA28-5B5B-CA7D-FD20D491E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81" y="4129188"/>
            <a:ext cx="437990" cy="404245"/>
          </a:xfrm>
          <a:prstGeom prst="rect">
            <a:avLst/>
          </a:prstGeom>
        </p:spPr>
      </p:pic>
      <p:graphicFrame>
        <p:nvGraphicFramePr>
          <p:cNvPr id="4" name="Diagram 5">
            <a:extLst>
              <a:ext uri="{FF2B5EF4-FFF2-40B4-BE49-F238E27FC236}">
                <a16:creationId xmlns:a16="http://schemas.microsoft.com/office/drawing/2014/main" id="{A2C3D18B-CE0F-80A3-295A-66279329EC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3663984"/>
              </p:ext>
            </p:extLst>
          </p:nvPr>
        </p:nvGraphicFramePr>
        <p:xfrm>
          <a:off x="800583" y="1629137"/>
          <a:ext cx="10359340" cy="4699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916294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9804" y="2212398"/>
            <a:ext cx="6253677" cy="1325563"/>
          </a:xfrm>
        </p:spPr>
        <p:txBody>
          <a:bodyPr/>
          <a:lstStyle/>
          <a:p>
            <a:r>
              <a:rPr lang="fr-FR">
                <a:latin typeface="DK Lemon Yellow Sun"/>
              </a:rPr>
              <a:t>C’est tout pour le moment</a:t>
            </a:r>
            <a:br>
              <a:rPr lang="fr-FR">
                <a:latin typeface="DK Lemon Yellow Sun"/>
              </a:rPr>
            </a:br>
            <a:r>
              <a:rPr lang="fr-FR">
                <a:latin typeface="DK Lemon Yellow Sun"/>
              </a:rPr>
              <a:t>Bonne pause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227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65395" y="2212398"/>
            <a:ext cx="8995236" cy="1325563"/>
          </a:xfrm>
        </p:spPr>
        <p:txBody>
          <a:bodyPr>
            <a:normAutofit/>
          </a:bodyPr>
          <a:lstStyle/>
          <a:p>
            <a:r>
              <a:rPr lang="fr-FR">
                <a:latin typeface="DK Lemon Yellow Sun"/>
              </a:rPr>
              <a:t>Les </a:t>
            </a:r>
            <a:r>
              <a:rPr lang="fr-FR" sz="5400">
                <a:latin typeface="DK Lemon Yellow Sun"/>
              </a:rPr>
              <a:t>RESSOURCES HUMAINES</a:t>
            </a:r>
          </a:p>
        </p:txBody>
      </p:sp>
    </p:spTree>
    <p:extLst>
      <p:ext uri="{BB962C8B-B14F-4D97-AF65-F5344CB8AC3E}">
        <p14:creationId xmlns:p14="http://schemas.microsoft.com/office/powerpoint/2010/main" val="1861789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503241"/>
            <a:ext cx="11045686" cy="1325563"/>
          </a:xfrm>
        </p:spPr>
        <p:txBody>
          <a:bodyPr/>
          <a:lstStyle/>
          <a:p>
            <a:r>
              <a:rPr lang="fr-FR">
                <a:latin typeface="DK Lemon Yellow Sun"/>
                <a:cs typeface="Calibri Light"/>
              </a:rPr>
              <a:t>Ressources humaines: effectifs au 3 octobre </a:t>
            </a:r>
            <a:endParaRPr lang="fr-FR">
              <a:cs typeface="Calibri Light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492AA441-D51B-4EC6-9B13-B19C99229706}"/>
              </a:ext>
            </a:extLst>
          </p:cNvPr>
          <p:cNvSpPr txBox="1">
            <a:spLocks/>
          </p:cNvSpPr>
          <p:nvPr/>
        </p:nvSpPr>
        <p:spPr>
          <a:xfrm>
            <a:off x="1062567" y="1881477"/>
            <a:ext cx="10030114" cy="44113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endParaRPr lang="fr-FR">
              <a:latin typeface="Calibri"/>
              <a:cs typeface="Calibri"/>
            </a:endParaRP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fr-FR" sz="2800">
              <a:latin typeface="Vista Slab OT Book" panose="02060504030204060204" pitchFamily="18" charset="0"/>
            </a:endParaRPr>
          </a:p>
        </p:txBody>
      </p:sp>
      <p:pic>
        <p:nvPicPr>
          <p:cNvPr id="3" name="Image 64">
            <a:extLst>
              <a:ext uri="{FF2B5EF4-FFF2-40B4-BE49-F238E27FC236}">
                <a16:creationId xmlns:a16="http://schemas.microsoft.com/office/drawing/2014/main" id="{EF860BF0-1836-4A1A-A1EB-5A7CEC42AC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76" y="2409046"/>
            <a:ext cx="635473" cy="336219"/>
          </a:xfrm>
          <a:prstGeom prst="rect">
            <a:avLst/>
          </a:prstGeom>
        </p:spPr>
      </p:pic>
      <p:pic>
        <p:nvPicPr>
          <p:cNvPr id="5" name="Image 64">
            <a:extLst>
              <a:ext uri="{FF2B5EF4-FFF2-40B4-BE49-F238E27FC236}">
                <a16:creationId xmlns:a16="http://schemas.microsoft.com/office/drawing/2014/main" id="{403AE88D-4FC6-414B-BC9D-03A235AE3A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75" y="1481463"/>
            <a:ext cx="635473" cy="3362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39AC89-F9E2-F35D-F586-1627ED454929}"/>
              </a:ext>
            </a:extLst>
          </p:cNvPr>
          <p:cNvSpPr txBox="1"/>
          <p:nvPr/>
        </p:nvSpPr>
        <p:spPr>
          <a:xfrm>
            <a:off x="1230845" y="1364622"/>
            <a:ext cx="10044544" cy="60016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242424"/>
                </a:solidFill>
                <a:latin typeface="Vista Slab OT Book"/>
                <a:ea typeface="-apple-system"/>
                <a:cs typeface="-apple-system"/>
              </a:rPr>
              <a:t>80 </a:t>
            </a:r>
            <a:r>
              <a:rPr lang="en-US" sz="2200" err="1">
                <a:solidFill>
                  <a:srgbClr val="242424"/>
                </a:solidFill>
                <a:latin typeface="Vista Slab OT Book"/>
                <a:ea typeface="-apple-system"/>
                <a:cs typeface="-apple-system"/>
              </a:rPr>
              <a:t>salariés</a:t>
            </a:r>
            <a:r>
              <a:rPr lang="en-US" sz="2200">
                <a:solidFill>
                  <a:srgbClr val="242424"/>
                </a:solidFill>
                <a:latin typeface="Vista Slab OT Book"/>
                <a:ea typeface="-apple-system"/>
                <a:cs typeface="-apple-system"/>
              </a:rPr>
              <a:t> </a:t>
            </a:r>
            <a:r>
              <a:rPr lang="en-US" sz="2200" err="1">
                <a:solidFill>
                  <a:srgbClr val="242424"/>
                </a:solidFill>
                <a:latin typeface="Vista Slab OT Book"/>
                <a:ea typeface="-apple-system"/>
                <a:cs typeface="-apple-system"/>
              </a:rPr>
              <a:t>dont</a:t>
            </a:r>
            <a:r>
              <a:rPr lang="en-US" sz="2200">
                <a:solidFill>
                  <a:srgbClr val="242424"/>
                </a:solidFill>
                <a:latin typeface="Vista Slab OT Book"/>
                <a:ea typeface="-apple-system"/>
                <a:cs typeface="-apple-system"/>
              </a:rPr>
              <a:t> 63</a:t>
            </a:r>
            <a:r>
              <a:rPr lang="en-US" sz="2200" b="0" i="0">
                <a:solidFill>
                  <a:srgbClr val="242424"/>
                </a:solidFill>
                <a:latin typeface="Vista Slab OT Book"/>
                <a:ea typeface="-apple-system"/>
                <a:cs typeface="-apple-system"/>
              </a:rPr>
              <a:t> </a:t>
            </a:r>
            <a:r>
              <a:rPr lang="en-US" sz="2200" err="1">
                <a:solidFill>
                  <a:srgbClr val="242424"/>
                </a:solidFill>
                <a:latin typeface="Vista Slab OT Book"/>
                <a:ea typeface="-apple-system"/>
                <a:cs typeface="-apple-system"/>
              </a:rPr>
              <a:t>en</a:t>
            </a:r>
            <a:r>
              <a:rPr lang="en-US" sz="2200">
                <a:solidFill>
                  <a:srgbClr val="242424"/>
                </a:solidFill>
                <a:latin typeface="Vista Slab OT Book"/>
                <a:ea typeface="-apple-system"/>
                <a:cs typeface="-apple-system"/>
              </a:rPr>
              <a:t> CDI</a:t>
            </a:r>
            <a:r>
              <a:rPr lang="en-US" sz="2200" b="0" i="0">
                <a:solidFill>
                  <a:srgbClr val="242424"/>
                </a:solidFill>
                <a:latin typeface="Vista Slab OT Book"/>
                <a:ea typeface="-apple-system"/>
                <a:cs typeface="-apple-system"/>
              </a:rPr>
              <a:t>, 9 CDD, 1 PEC, 4 </a:t>
            </a:r>
            <a:r>
              <a:rPr lang="en-US" sz="2200" err="1">
                <a:solidFill>
                  <a:srgbClr val="242424"/>
                </a:solidFill>
                <a:latin typeface="Vista Slab OT Book"/>
                <a:ea typeface="-apple-system"/>
                <a:cs typeface="-apple-system"/>
              </a:rPr>
              <a:t>contrats</a:t>
            </a:r>
            <a:r>
              <a:rPr lang="en-US" sz="2200">
                <a:solidFill>
                  <a:srgbClr val="242424"/>
                </a:solidFill>
                <a:latin typeface="Vista Slab OT Book"/>
                <a:ea typeface="-apple-system"/>
                <a:cs typeface="-apple-system"/>
              </a:rPr>
              <a:t> </a:t>
            </a:r>
            <a:r>
              <a:rPr lang="en-US" sz="2200" err="1">
                <a:solidFill>
                  <a:srgbClr val="242424"/>
                </a:solidFill>
                <a:latin typeface="Vista Slab OT Book"/>
                <a:ea typeface="-apple-system"/>
                <a:cs typeface="-apple-system"/>
              </a:rPr>
              <a:t>d'apprentissage</a:t>
            </a:r>
            <a:r>
              <a:rPr lang="en-US" sz="2200">
                <a:solidFill>
                  <a:srgbClr val="242424"/>
                </a:solidFill>
                <a:latin typeface="Vista Slab OT Book"/>
                <a:ea typeface="-apple-system"/>
                <a:cs typeface="-apple-system"/>
              </a:rPr>
              <a:t> et</a:t>
            </a:r>
            <a:r>
              <a:rPr lang="en-US" sz="2200" b="0" i="0">
                <a:solidFill>
                  <a:srgbClr val="242424"/>
                </a:solidFill>
                <a:latin typeface="Vista Slab OT Book"/>
                <a:ea typeface="-apple-system"/>
                <a:cs typeface="-apple-system"/>
              </a:rPr>
              <a:t> 3 </a:t>
            </a:r>
            <a:r>
              <a:rPr lang="en-US" sz="2200" err="1">
                <a:solidFill>
                  <a:srgbClr val="242424"/>
                </a:solidFill>
                <a:latin typeface="Vista Slab OT Book"/>
                <a:ea typeface="-apple-system"/>
                <a:cs typeface="-apple-system"/>
              </a:rPr>
              <a:t>contrats</a:t>
            </a:r>
            <a:r>
              <a:rPr lang="en-US" sz="2200">
                <a:solidFill>
                  <a:srgbClr val="242424"/>
                </a:solidFill>
                <a:latin typeface="Vista Slab OT Book"/>
                <a:ea typeface="-apple-system"/>
                <a:cs typeface="-apple-system"/>
              </a:rPr>
              <a:t> de </a:t>
            </a:r>
            <a:r>
              <a:rPr lang="en-US" sz="2200" err="1">
                <a:solidFill>
                  <a:srgbClr val="242424"/>
                </a:solidFill>
                <a:latin typeface="Vista Slab OT Book"/>
                <a:ea typeface="-apple-system"/>
                <a:cs typeface="-apple-system"/>
              </a:rPr>
              <a:t>professionnalisation</a:t>
            </a:r>
            <a:endParaRPr lang="en-US" sz="2200" b="0" i="0">
              <a:solidFill>
                <a:srgbClr val="242424"/>
              </a:solidFill>
              <a:latin typeface="Vista Slab OT Book"/>
              <a:ea typeface="-apple-system"/>
              <a:cs typeface="-apple-system"/>
            </a:endParaRPr>
          </a:p>
          <a:p>
            <a:pPr algn="just"/>
            <a:endParaRPr lang="en-US" sz="2200">
              <a:solidFill>
                <a:srgbClr val="242424"/>
              </a:solidFill>
              <a:latin typeface="Vista Slab OT Book"/>
            </a:endParaRPr>
          </a:p>
          <a:p>
            <a:pPr algn="just"/>
            <a:r>
              <a:rPr lang="en-US" sz="2200" b="1" u="sng" err="1">
                <a:solidFill>
                  <a:srgbClr val="242424"/>
                </a:solidFill>
                <a:latin typeface="Vista Slab OT Book"/>
              </a:rPr>
              <a:t>Embauche</a:t>
            </a:r>
            <a:r>
              <a:rPr lang="en-US" sz="2200" b="1">
                <a:solidFill>
                  <a:srgbClr val="242424"/>
                </a:solidFill>
                <a:latin typeface="Vista Slab OT Book"/>
              </a:rPr>
              <a:t>  (</a:t>
            </a:r>
            <a:r>
              <a:rPr lang="en-US" sz="2200">
                <a:solidFill>
                  <a:srgbClr val="242424"/>
                </a:solidFill>
                <a:latin typeface="Vista Slab OT Book"/>
              </a:rPr>
              <a:t>3 </a:t>
            </a:r>
            <a:r>
              <a:rPr lang="en-US" sz="2200" err="1">
                <a:solidFill>
                  <a:srgbClr val="242424"/>
                </a:solidFill>
                <a:latin typeface="Vista Slab OT Book"/>
              </a:rPr>
              <a:t>octobre</a:t>
            </a:r>
            <a:r>
              <a:rPr lang="en-US" sz="2200">
                <a:solidFill>
                  <a:srgbClr val="242424"/>
                </a:solidFill>
                <a:latin typeface="Vista Slab OT Book"/>
              </a:rPr>
              <a:t>)  animateur </a:t>
            </a:r>
            <a:r>
              <a:rPr lang="en-US" sz="2200" err="1">
                <a:solidFill>
                  <a:srgbClr val="242424"/>
                </a:solidFill>
                <a:latin typeface="Vista Slab OT Book"/>
              </a:rPr>
              <a:t>développement</a:t>
            </a:r>
            <a:r>
              <a:rPr lang="en-US" sz="2200">
                <a:solidFill>
                  <a:srgbClr val="242424"/>
                </a:solidFill>
                <a:latin typeface="Vista Slab OT Book"/>
              </a:rPr>
              <a:t> "</a:t>
            </a:r>
            <a:r>
              <a:rPr lang="en-US" sz="2200" err="1">
                <a:solidFill>
                  <a:srgbClr val="242424"/>
                </a:solidFill>
                <a:latin typeface="Vista Slab OT Book"/>
              </a:rPr>
              <a:t>Mobilisation</a:t>
            </a:r>
            <a:r>
              <a:rPr lang="en-US" sz="2200">
                <a:solidFill>
                  <a:srgbClr val="242424"/>
                </a:solidFill>
                <a:latin typeface="Vista Slab OT Book"/>
              </a:rPr>
              <a:t> des </a:t>
            </a:r>
            <a:r>
              <a:rPr lang="en-US" sz="2200" err="1">
                <a:solidFill>
                  <a:srgbClr val="242424"/>
                </a:solidFill>
                <a:latin typeface="Vista Slab OT Book"/>
              </a:rPr>
              <a:t>ressources</a:t>
            </a:r>
            <a:r>
              <a:rPr lang="en-US" sz="2200">
                <a:solidFill>
                  <a:srgbClr val="242424"/>
                </a:solidFill>
                <a:latin typeface="Vista Slab OT Book"/>
              </a:rPr>
              <a:t>"</a:t>
            </a:r>
          </a:p>
          <a:p>
            <a:pPr algn="just"/>
            <a:endParaRPr lang="en-US" sz="2200" b="1">
              <a:solidFill>
                <a:srgbClr val="242424"/>
              </a:solidFill>
              <a:latin typeface="Vista Slab OT Book"/>
            </a:endParaRPr>
          </a:p>
          <a:p>
            <a:pPr algn="just"/>
            <a:r>
              <a:rPr lang="en-US" sz="2200" b="1" u="sng" err="1">
                <a:solidFill>
                  <a:srgbClr val="242424"/>
                </a:solidFill>
                <a:latin typeface="Vista Slab OT Book"/>
              </a:rPr>
              <a:t>Recrutements</a:t>
            </a:r>
            <a:r>
              <a:rPr lang="en-US" sz="2200" b="1" u="sng">
                <a:solidFill>
                  <a:srgbClr val="242424"/>
                </a:solidFill>
                <a:latin typeface="Vista Slab OT Book"/>
              </a:rPr>
              <a:t> </a:t>
            </a:r>
            <a:r>
              <a:rPr lang="en-US" sz="2200" b="1" u="sng" err="1">
                <a:solidFill>
                  <a:srgbClr val="242424"/>
                </a:solidFill>
                <a:latin typeface="Vista Slab OT Book"/>
              </a:rPr>
              <a:t>en</a:t>
            </a:r>
            <a:r>
              <a:rPr lang="en-US" sz="2200" b="1" u="sng">
                <a:solidFill>
                  <a:srgbClr val="242424"/>
                </a:solidFill>
                <a:latin typeface="Vista Slab OT Book"/>
              </a:rPr>
              <a:t> </a:t>
            </a:r>
            <a:r>
              <a:rPr lang="en-US" sz="2200" b="1" u="sng" err="1">
                <a:solidFill>
                  <a:srgbClr val="242424"/>
                </a:solidFill>
                <a:latin typeface="Vista Slab OT Book"/>
              </a:rPr>
              <a:t>cours</a:t>
            </a:r>
            <a:endParaRPr lang="en-US" sz="2200" b="1" u="sng">
              <a:solidFill>
                <a:srgbClr val="242424"/>
              </a:solidFill>
              <a:latin typeface="Vista Slab OT Book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2200" err="1">
                <a:latin typeface="Vista Slab OT Book"/>
                <a:ea typeface="+mn-lt"/>
                <a:cs typeface="+mn-lt"/>
              </a:rPr>
              <a:t>Directeur.trice</a:t>
            </a:r>
            <a:r>
              <a:rPr lang="en-US" sz="2200">
                <a:latin typeface="Vista Slab OT Book"/>
                <a:ea typeface="+mn-lt"/>
                <a:cs typeface="+mn-lt"/>
              </a:rPr>
              <a:t> service vacances </a:t>
            </a:r>
            <a:r>
              <a:rPr lang="en-US" sz="2200" err="1">
                <a:latin typeface="Vista Slab OT Book"/>
                <a:ea typeface="+mn-lt"/>
                <a:cs typeface="+mn-lt"/>
              </a:rPr>
              <a:t>adaptées</a:t>
            </a:r>
            <a:r>
              <a:rPr lang="en-US" sz="2200">
                <a:latin typeface="Vista Slab OT Book"/>
                <a:ea typeface="+mn-lt"/>
                <a:cs typeface="+mn-lt"/>
              </a:rPr>
              <a:t> Orléans  (CDI)</a:t>
            </a:r>
          </a:p>
          <a:p>
            <a:pPr marL="285750" indent="-285750" algn="just">
              <a:buFont typeface="Arial"/>
              <a:buChar char="•"/>
            </a:pPr>
            <a:r>
              <a:rPr lang="en-US" sz="2200" err="1">
                <a:latin typeface="Vista Slab OT Book"/>
                <a:ea typeface="+mn-lt"/>
                <a:cs typeface="+mn-lt"/>
              </a:rPr>
              <a:t>Directeur.trice</a:t>
            </a:r>
            <a:r>
              <a:rPr lang="en-US" sz="2200">
                <a:latin typeface="Vista Slab OT Book"/>
                <a:ea typeface="+mn-lt"/>
                <a:cs typeface="+mn-lt"/>
              </a:rPr>
              <a:t> vie associative et </a:t>
            </a:r>
            <a:r>
              <a:rPr lang="en-US" sz="2200" err="1">
                <a:latin typeface="Vista Slab OT Book"/>
                <a:ea typeface="+mn-lt"/>
                <a:cs typeface="+mn-lt"/>
              </a:rPr>
              <a:t>territoire</a:t>
            </a:r>
            <a:r>
              <a:rPr lang="en-US" sz="2200">
                <a:latin typeface="Vista Slab OT Book"/>
                <a:ea typeface="+mn-lt"/>
                <a:cs typeface="+mn-lt"/>
              </a:rPr>
              <a:t> (CDI)</a:t>
            </a:r>
            <a:endParaRPr lang="en-US" sz="2200"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2200" err="1">
                <a:latin typeface="Vista Slab OT Book"/>
                <a:ea typeface="+mn-lt"/>
                <a:cs typeface="+mn-lt"/>
              </a:rPr>
              <a:t>Directeur.trice</a:t>
            </a:r>
            <a:r>
              <a:rPr lang="en-US" sz="2200">
                <a:latin typeface="Vista Slab OT Book"/>
                <a:ea typeface="+mn-lt"/>
                <a:cs typeface="+mn-lt"/>
              </a:rPr>
              <a:t> </a:t>
            </a:r>
            <a:r>
              <a:rPr lang="en-US" sz="2200" err="1">
                <a:latin typeface="Vista Slab OT Book"/>
                <a:ea typeface="+mn-lt"/>
                <a:cs typeface="+mn-lt"/>
              </a:rPr>
              <a:t>pédagogie</a:t>
            </a:r>
            <a:r>
              <a:rPr lang="en-US" sz="2200">
                <a:latin typeface="Vista Slab OT Book"/>
                <a:ea typeface="+mn-lt"/>
                <a:cs typeface="+mn-lt"/>
              </a:rPr>
              <a:t> et formation (CDI)</a:t>
            </a:r>
          </a:p>
          <a:p>
            <a:pPr marL="285750" indent="-285750" algn="just">
              <a:buFont typeface="Arial"/>
              <a:buChar char="•"/>
            </a:pPr>
            <a:r>
              <a:rPr lang="en-US" sz="2200" err="1">
                <a:latin typeface="Vista Slab OT Book"/>
                <a:ea typeface="+mn-lt"/>
                <a:cs typeface="+mn-lt"/>
              </a:rPr>
              <a:t>Chargé.e</a:t>
            </a:r>
            <a:r>
              <a:rPr lang="en-US" sz="2200">
                <a:latin typeface="Vista Slab OT Book"/>
                <a:ea typeface="+mn-lt"/>
                <a:cs typeface="+mn-lt"/>
              </a:rPr>
              <a:t> de mission </a:t>
            </a:r>
            <a:r>
              <a:rPr lang="en-US" sz="2200" err="1">
                <a:latin typeface="Vista Slab OT Book"/>
                <a:ea typeface="+mn-lt"/>
                <a:cs typeface="+mn-lt"/>
              </a:rPr>
              <a:t>développement</a:t>
            </a:r>
            <a:r>
              <a:rPr lang="en-US" sz="2200">
                <a:latin typeface="Vista Slab OT Book"/>
                <a:ea typeface="+mn-lt"/>
                <a:cs typeface="+mn-lt"/>
              </a:rPr>
              <a:t> Fabian (CDD de mission)</a:t>
            </a:r>
          </a:p>
          <a:p>
            <a:pPr marL="285750" indent="-285750" algn="just">
              <a:buFont typeface="Arial"/>
              <a:buChar char="•"/>
            </a:pPr>
            <a:r>
              <a:rPr lang="en-US" sz="2200">
                <a:latin typeface="Vista Slab OT Book"/>
                <a:ea typeface="+mn-lt"/>
                <a:cs typeface="+mn-lt"/>
              </a:rPr>
              <a:t>Animateur </a:t>
            </a:r>
            <a:r>
              <a:rPr lang="en-US" sz="2200" err="1">
                <a:latin typeface="Vista Slab OT Book"/>
                <a:ea typeface="+mn-lt"/>
                <a:cs typeface="+mn-lt"/>
              </a:rPr>
              <a:t>développement</a:t>
            </a:r>
            <a:r>
              <a:rPr lang="en-US" sz="2200">
                <a:latin typeface="Vista Slab OT Book"/>
                <a:ea typeface="+mn-lt"/>
                <a:cs typeface="+mn-lt"/>
              </a:rPr>
              <a:t> </a:t>
            </a:r>
            <a:r>
              <a:rPr lang="en-US" sz="2200" err="1">
                <a:latin typeface="Vista Slab OT Book"/>
                <a:ea typeface="+mn-lt"/>
                <a:cs typeface="+mn-lt"/>
              </a:rPr>
              <a:t>adulte</a:t>
            </a:r>
            <a:r>
              <a:rPr lang="en-US" sz="2200">
                <a:latin typeface="Vista Slab OT Book"/>
                <a:ea typeface="+mn-lt"/>
                <a:cs typeface="+mn-lt"/>
              </a:rPr>
              <a:t> dans le </a:t>
            </a:r>
            <a:r>
              <a:rPr lang="en-US" sz="2200" err="1">
                <a:latin typeface="Vista Slab OT Book"/>
                <a:ea typeface="+mn-lt"/>
                <a:cs typeface="+mn-lt"/>
              </a:rPr>
              <a:t>scoutisme</a:t>
            </a:r>
            <a:r>
              <a:rPr lang="en-US" sz="2200" b="1">
                <a:latin typeface="Vista Slab OT Book"/>
                <a:ea typeface="+mn-lt"/>
                <a:cs typeface="+mn-lt"/>
              </a:rPr>
              <a:t> </a:t>
            </a:r>
            <a:r>
              <a:rPr lang="en-US" sz="2200">
                <a:latin typeface="Vista Slab OT Book"/>
                <a:ea typeface="+mn-lt"/>
                <a:cs typeface="+mn-lt"/>
              </a:rPr>
              <a:t>(CDD </a:t>
            </a:r>
            <a:r>
              <a:rPr lang="en-US" sz="2200" err="1">
                <a:latin typeface="Vista Slab OT Book"/>
                <a:ea typeface="+mn-lt"/>
                <a:cs typeface="+mn-lt"/>
              </a:rPr>
              <a:t>remplacement</a:t>
            </a:r>
            <a:r>
              <a:rPr lang="en-US" sz="2200">
                <a:latin typeface="Vista Slab OT Book"/>
                <a:ea typeface="+mn-lt"/>
                <a:cs typeface="+mn-lt"/>
              </a:rPr>
              <a:t> congé </a:t>
            </a:r>
            <a:r>
              <a:rPr lang="en-US" sz="2200" err="1">
                <a:latin typeface="Vista Slab OT Book"/>
                <a:ea typeface="+mn-lt"/>
                <a:cs typeface="+mn-lt"/>
              </a:rPr>
              <a:t>maternité</a:t>
            </a:r>
            <a:r>
              <a:rPr lang="en-US" sz="2200">
                <a:latin typeface="Vista Slab OT Book"/>
                <a:ea typeface="+mn-lt"/>
                <a:cs typeface="+mn-lt"/>
              </a:rPr>
              <a:t>)</a:t>
            </a:r>
          </a:p>
          <a:p>
            <a:pPr marL="285750" indent="-285750" algn="just">
              <a:buFont typeface="Arial"/>
              <a:buChar char="•"/>
            </a:pPr>
            <a:r>
              <a:rPr lang="en-US" sz="2200" err="1">
                <a:latin typeface="Vista Slab OT Book"/>
                <a:ea typeface="+mn-lt"/>
                <a:cs typeface="+mn-lt"/>
              </a:rPr>
              <a:t>Assistant.e</a:t>
            </a:r>
            <a:r>
              <a:rPr lang="en-US" sz="2200">
                <a:latin typeface="Vista Slab OT Book"/>
                <a:ea typeface="+mn-lt"/>
                <a:cs typeface="+mn-lt"/>
              </a:rPr>
              <a:t> </a:t>
            </a:r>
            <a:r>
              <a:rPr lang="en-US" sz="2200" err="1">
                <a:latin typeface="Vista Slab OT Book"/>
                <a:ea typeface="+mn-lt"/>
                <a:cs typeface="+mn-lt"/>
              </a:rPr>
              <a:t>chargé.e</a:t>
            </a:r>
            <a:r>
              <a:rPr lang="en-US" sz="2200">
                <a:latin typeface="Vista Slab OT Book"/>
                <a:ea typeface="+mn-lt"/>
                <a:cs typeface="+mn-lt"/>
              </a:rPr>
              <a:t> des inscriptions Caen (CDI)/ </a:t>
            </a:r>
            <a:r>
              <a:rPr lang="en-US" sz="2200" err="1">
                <a:latin typeface="Vista Slab OT Book"/>
                <a:ea typeface="+mn-lt"/>
                <a:cs typeface="+mn-lt"/>
              </a:rPr>
              <a:t>Démission</a:t>
            </a:r>
            <a:r>
              <a:rPr lang="en-US" sz="2200">
                <a:latin typeface="Vista Slab OT Book"/>
                <a:ea typeface="+mn-lt"/>
                <a:cs typeface="+mn-lt"/>
              </a:rPr>
              <a:t>- conjoint </a:t>
            </a:r>
            <a:r>
              <a:rPr lang="en-US" sz="2200" err="1">
                <a:latin typeface="Vista Slab OT Book"/>
                <a:ea typeface="+mn-lt"/>
                <a:cs typeface="+mn-lt"/>
              </a:rPr>
              <a:t>muté</a:t>
            </a:r>
            <a:r>
              <a:rPr lang="en-US" sz="2200">
                <a:latin typeface="Vista Slab OT Book"/>
                <a:ea typeface="+mn-lt"/>
                <a:cs typeface="+mn-lt"/>
              </a:rPr>
              <a:t>)</a:t>
            </a:r>
            <a:endParaRPr lang="en-US" sz="2200" b="1">
              <a:latin typeface="Vista Slab OT Book"/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2200" err="1">
                <a:latin typeface="Vista Slab OT Book"/>
                <a:ea typeface="+mn-lt"/>
                <a:cs typeface="+mn-lt"/>
              </a:rPr>
              <a:t>Animateur.trice</a:t>
            </a:r>
            <a:r>
              <a:rPr lang="en-US" sz="2200">
                <a:latin typeface="Vista Slab OT Book"/>
                <a:ea typeface="+mn-lt"/>
                <a:cs typeface="+mn-lt"/>
              </a:rPr>
              <a:t> </a:t>
            </a:r>
            <a:r>
              <a:rPr lang="en-US" sz="2200" err="1">
                <a:latin typeface="Vista Slab OT Book"/>
                <a:ea typeface="+mn-lt"/>
                <a:cs typeface="+mn-lt"/>
              </a:rPr>
              <a:t>développement</a:t>
            </a:r>
            <a:r>
              <a:rPr lang="en-US" sz="2200">
                <a:latin typeface="Vista Slab OT Book"/>
                <a:ea typeface="+mn-lt"/>
                <a:cs typeface="+mn-lt"/>
              </a:rPr>
              <a:t> classes </a:t>
            </a:r>
            <a:r>
              <a:rPr lang="en-US" sz="2200" err="1">
                <a:latin typeface="Vista Slab OT Book"/>
                <a:ea typeface="+mn-lt"/>
                <a:cs typeface="+mn-lt"/>
              </a:rPr>
              <a:t>découvertes</a:t>
            </a:r>
            <a:r>
              <a:rPr lang="en-US" sz="2200">
                <a:latin typeface="Vista Slab OT Book"/>
                <a:ea typeface="+mn-lt"/>
                <a:cs typeface="+mn-lt"/>
              </a:rPr>
              <a:t> (CDD </a:t>
            </a:r>
            <a:r>
              <a:rPr lang="en-US" sz="2200" err="1">
                <a:latin typeface="Vista Slab OT Book"/>
                <a:ea typeface="+mn-lt"/>
                <a:cs typeface="+mn-lt"/>
              </a:rPr>
              <a:t>remplacement</a:t>
            </a:r>
            <a:r>
              <a:rPr lang="en-US" sz="2200">
                <a:latin typeface="Vista Slab OT Book"/>
                <a:ea typeface="+mn-lt"/>
                <a:cs typeface="+mn-lt"/>
              </a:rPr>
              <a:t> congé </a:t>
            </a:r>
            <a:r>
              <a:rPr lang="en-US" sz="2200" err="1">
                <a:latin typeface="Vista Slab OT Book"/>
                <a:ea typeface="+mn-lt"/>
                <a:cs typeface="+mn-lt"/>
              </a:rPr>
              <a:t>maternité</a:t>
            </a:r>
            <a:r>
              <a:rPr lang="en-US" sz="2200">
                <a:latin typeface="Vista Slab OT Book"/>
                <a:ea typeface="+mn-lt"/>
                <a:cs typeface="+mn-lt"/>
              </a:rPr>
              <a:t>)</a:t>
            </a:r>
            <a:endParaRPr lang="en-US" sz="2200" b="1">
              <a:latin typeface="Vista Slab OT Book"/>
              <a:cs typeface="Calibri"/>
            </a:endParaRPr>
          </a:p>
          <a:p>
            <a:endParaRPr lang="en-US">
              <a:solidFill>
                <a:srgbClr val="242424"/>
              </a:solidFill>
              <a:latin typeface="-apple-system"/>
            </a:endParaRPr>
          </a:p>
          <a:p>
            <a:endParaRPr lang="en-US">
              <a:solidFill>
                <a:srgbClr val="242424"/>
              </a:solidFill>
              <a:latin typeface="-apple-system"/>
            </a:endParaRPr>
          </a:p>
          <a:p>
            <a:endParaRPr lang="en-US">
              <a:solidFill>
                <a:srgbClr val="242424"/>
              </a:solidFill>
              <a:latin typeface="-apple-system"/>
            </a:endParaRPr>
          </a:p>
        </p:txBody>
      </p:sp>
      <p:pic>
        <p:nvPicPr>
          <p:cNvPr id="4" name="Image 64">
            <a:extLst>
              <a:ext uri="{FF2B5EF4-FFF2-40B4-BE49-F238E27FC236}">
                <a16:creationId xmlns:a16="http://schemas.microsoft.com/office/drawing/2014/main" id="{60E41DEA-CCD1-DE14-92C3-5B1D8BFCDE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43" y="3174559"/>
            <a:ext cx="635473" cy="33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8476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EEDF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4A0C8"/>
      </a:accent1>
      <a:accent2>
        <a:srgbClr val="F6A800"/>
      </a:accent2>
      <a:accent3>
        <a:srgbClr val="97BF0D"/>
      </a:accent3>
      <a:accent4>
        <a:srgbClr val="BD1220"/>
      </a:accent4>
      <a:accent5>
        <a:srgbClr val="00A89C"/>
      </a:accent5>
      <a:accent6>
        <a:srgbClr val="000000"/>
      </a:accent6>
      <a:hlink>
        <a:srgbClr val="97BF0D"/>
      </a:hlink>
      <a:folHlink>
        <a:srgbClr val="14A0C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EEDF" id="{42604689-E6C2-438D-BA47-1D04CE903DE9}" vid="{406687D5-8F7B-460C-894F-EB978EC86CDA}"/>
    </a:ext>
  </a:extLst>
</a:theme>
</file>

<file path=ppt/theme/theme2.xml><?xml version="1.0" encoding="utf-8"?>
<a:theme xmlns:a="http://schemas.openxmlformats.org/drawingml/2006/main" name="Thème Office">
  <a:themeElements>
    <a:clrScheme name="EEDF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4A0C8"/>
      </a:accent1>
      <a:accent2>
        <a:srgbClr val="F6A800"/>
      </a:accent2>
      <a:accent3>
        <a:srgbClr val="97BF0D"/>
      </a:accent3>
      <a:accent4>
        <a:srgbClr val="BD1220"/>
      </a:accent4>
      <a:accent5>
        <a:srgbClr val="14A0C8"/>
      </a:accent5>
      <a:accent6>
        <a:srgbClr val="000000"/>
      </a:accent6>
      <a:hlink>
        <a:srgbClr val="97BF0D"/>
      </a:hlink>
      <a:folHlink>
        <a:srgbClr val="14A0C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EEDF" id="{DD585A6D-5622-455A-8F85-F90D18B8804F}" vid="{1B94727F-A19F-4BC8-B21D-6AF94C0AE9F0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49beccd-562b-4eca-b519-b9dd0157ae54">
      <UserInfo>
        <DisplayName>EEDF - Pascal Peron</DisplayName>
        <AccountId>13</AccountId>
        <AccountType/>
      </UserInfo>
      <UserInfo>
        <DisplayName>Isabelle SCHMITT</DisplayName>
        <AccountId>31</AccountId>
        <AccountType/>
      </UserInfo>
      <UserInfo>
        <DisplayName>Fiona Lejosne</DisplayName>
        <AccountId>12</AccountId>
        <AccountType/>
      </UserInfo>
      <UserInfo>
        <DisplayName>Alexis CORBARA</DisplayName>
        <AccountId>23</AccountId>
        <AccountType/>
      </UserInfo>
      <UserInfo>
        <DisplayName>CD - Germain DOUCET</DisplayName>
        <AccountId>24</AccountId>
        <AccountType/>
      </UserInfo>
      <UserInfo>
        <DisplayName>Marion BONNOT</DisplayName>
        <AccountId>26</AccountId>
        <AccountType/>
      </UserInfo>
      <UserInfo>
        <DisplayName>CD - Laurent Dolias</DisplayName>
        <AccountId>25</AccountId>
        <AccountType/>
      </UserInfo>
      <UserInfo>
        <DisplayName>EEDF - Equipe Nationale</DisplayName>
        <AccountId>17</AccountId>
        <AccountType/>
      </UserInfo>
      <UserInfo>
        <DisplayName>EEDF - Charlotte STRADY</DisplayName>
        <AccountId>94</AccountId>
        <AccountType/>
      </UserInfo>
      <UserInfo>
        <DisplayName>EEDF - Tiphaine PARENT</DisplayName>
        <AccountId>85</AccountId>
        <AccountType/>
      </UserInfo>
      <UserInfo>
        <DisplayName>EEDF - Matthieu MARCUCCI</DisplayName>
        <AccountId>50</AccountId>
        <AccountType/>
      </UserInfo>
      <UserInfo>
        <DisplayName>EEDF - Maud AUGER</DisplayName>
        <AccountId>14</AccountId>
        <AccountType/>
      </UserInfo>
      <UserInfo>
        <DisplayName>Cédric LAFONT</DisplayName>
        <AccountId>35</AccountId>
        <AccountType/>
      </UserInfo>
      <UserInfo>
        <DisplayName>Florence BIREE</DisplayName>
        <AccountId>98</AccountId>
        <AccountType/>
      </UserInfo>
      <UserInfo>
        <DisplayName>EEDF - Pierre ESCLAFIT</DisplayName>
        <AccountId>99</AccountId>
        <AccountType/>
      </UserInfo>
      <UserInfo>
        <DisplayName>EEDF - Maguelone AURRAN</DisplayName>
        <AccountId>100</AccountId>
        <AccountType/>
      </UserInfo>
      <UserInfo>
        <DisplayName>CD - Amandine ALLAIN</DisplayName>
        <AccountId>151</AccountId>
        <AccountType/>
      </UserInfo>
    </SharedWithUsers>
    <TaxCatchAll xmlns="749beccd-562b-4eca-b519-b9dd0157ae54" xsi:nil="true"/>
    <lcf76f155ced4ddcb4097134ff3c332f xmlns="206710bc-b531-4918-b91d-86c6dea38ca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5BDC7C7FE78F4392C0DD8D5794F7DC" ma:contentTypeVersion="13" ma:contentTypeDescription="Crée un document." ma:contentTypeScope="" ma:versionID="a752db46b5e116e11317510c74521a89">
  <xsd:schema xmlns:xsd="http://www.w3.org/2001/XMLSchema" xmlns:xs="http://www.w3.org/2001/XMLSchema" xmlns:p="http://schemas.microsoft.com/office/2006/metadata/properties" xmlns:ns2="749beccd-562b-4eca-b519-b9dd0157ae54" xmlns:ns3="206710bc-b531-4918-b91d-86c6dea38ca7" targetNamespace="http://schemas.microsoft.com/office/2006/metadata/properties" ma:root="true" ma:fieldsID="4824806571b2f456f6f578a23e82fa59" ns2:_="" ns3:_="">
    <xsd:import namespace="749beccd-562b-4eca-b519-b9dd0157ae54"/>
    <xsd:import namespace="206710bc-b531-4918-b91d-86c6dea38ca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9beccd-562b-4eca-b519-b9dd0157ae5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79ac9f2d-9e65-4750-9d06-213843cab996}" ma:internalName="TaxCatchAll" ma:showField="CatchAllData" ma:web="749beccd-562b-4eca-b519-b9dd0157ae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6710bc-b531-4918-b91d-86c6dea38c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Balises d’images" ma:readOnly="false" ma:fieldId="{5cf76f15-5ced-4ddc-b409-7134ff3c332f}" ma:taxonomyMulti="true" ma:sspId="aedfcfd1-765f-434b-a29f-cc2b337e4b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C3398A-770D-4BC6-AD86-3F172363318F}">
  <ds:schemaRefs>
    <ds:schemaRef ds:uri="206710bc-b531-4918-b91d-86c6dea38ca7"/>
    <ds:schemaRef ds:uri="749beccd-562b-4eca-b519-b9dd0157ae5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A2D4123-F718-49CA-98AA-36C592258E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14C1DB-9FB6-471A-8CCE-AC6F94519F09}">
  <ds:schemaRefs>
    <ds:schemaRef ds:uri="206710bc-b531-4918-b91d-86c6dea38ca7"/>
    <ds:schemaRef ds:uri="749beccd-562b-4eca-b519-b9dd0157ae5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EEDF</Template>
  <Application>Microsoft Office PowerPoint</Application>
  <PresentationFormat>Widescreen</PresentationFormat>
  <Slides>71</Slides>
  <Notes>7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71</vt:i4>
      </vt:variant>
    </vt:vector>
  </HeadingPairs>
  <TitlesOfParts>
    <vt:vector size="74" baseType="lpstr">
      <vt:lpstr>Thème Office</vt:lpstr>
      <vt:lpstr>Thème Office</vt:lpstr>
      <vt:lpstr>Thème Office</vt:lpstr>
      <vt:lpstr>TEMPS ACTUALITéS de l'asso  Conseil National 8 ET 9 octobre 2022</vt:lpstr>
      <vt:lpstr>SOMMAIRE</vt:lpstr>
      <vt:lpstr>Les appuis éclés</vt:lpstr>
      <vt:lpstr>Les Adhésions</vt:lpstr>
      <vt:lpstr>Question 1 : comment a progressé le nombre d'adhérent-es entre la saison 2021 et 2022 ?  </vt:lpstr>
      <vt:lpstr>adhésions au 31 aout 2022</vt:lpstr>
      <vt:lpstr>adhésion au 06 octobre 2022</vt:lpstr>
      <vt:lpstr>Les RESSOURCES HUMAINES</vt:lpstr>
      <vt:lpstr>Ressources humaines: effectifs au 3 octobre </vt:lpstr>
      <vt:lpstr>Ressources humaines: actualités</vt:lpstr>
      <vt:lpstr>Ressources humaines: actualités</vt:lpstr>
      <vt:lpstr>LES FINANCES</vt:lpstr>
      <vt:lpstr>Administratif et finance : trésorerie disponible</vt:lpstr>
      <vt:lpstr>Administratif et finance : courbe trésorerie GLOBALE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COMMUNICATION</vt:lpstr>
      <vt:lpstr>La c   mm : les nouveaux outils </vt:lpstr>
      <vt:lpstr>En clair sur les réseaux - entre juin et Août </vt:lpstr>
      <vt:lpstr>Partenaires Et réseaux</vt:lpstr>
      <vt:lpstr>Partenaires institutionnels: rencontre CNAJEP &amp; Hexopée</vt:lpstr>
      <vt:lpstr>Partenaires institutionnels: rencontre CNAJEP &amp; Hexopée</vt:lpstr>
      <vt:lpstr>Partenaires institutionnels: JPA</vt:lpstr>
      <vt:lpstr>comité de filière de l'animation: késako? </vt:lpstr>
      <vt:lpstr>comité de filière de l'animation: un cadre défini </vt:lpstr>
      <vt:lpstr>comité de filière de l'animation: le contrat </vt:lpstr>
      <vt:lpstr>comité de filière de l'animation: les groupes </vt:lpstr>
      <vt:lpstr>Quelques News: ensemble</vt:lpstr>
      <vt:lpstr>Quelques News: l'été</vt:lpstr>
      <vt:lpstr>Bilan de l'été 2022</vt:lpstr>
      <vt:lpstr>Chiffres généraux EEDF - été 2022</vt:lpstr>
      <vt:lpstr>Numéro National d’été</vt:lpstr>
      <vt:lpstr>Généralités localisation GL et CPN</vt:lpstr>
      <vt:lpstr>Généralités séjours GL et CPN</vt:lpstr>
      <vt:lpstr>Généralités séjours GL et CPN </vt:lpstr>
      <vt:lpstr>Généralités visites GL et CPN</vt:lpstr>
      <vt:lpstr>Retours des visites GL et CPN  Globalement c'est positif mais --&gt;</vt:lpstr>
      <vt:lpstr>Généralités localisation SV</vt:lpstr>
      <vt:lpstr>Côté Services Vacances</vt:lpstr>
      <vt:lpstr>L’été de nos SV : regard par service et sur le public ADULTES</vt:lpstr>
      <vt:lpstr>L’été de nos SV : regard par service et sur le public MINEURS</vt:lpstr>
      <vt:lpstr>Situation projetée au 31.12.22</vt:lpstr>
      <vt:lpstr>Carte de centres accueillants des séjours EEDF à l'été 2022 </vt:lpstr>
      <vt:lpstr>Coté des centres EEDF accueillants des séjours   68 séjours/210 et camps sur 31 centres et terrain EEDF sur l'été 2022 - (SV inclus)  En orange ceux qui ont aussi organisé un séjour </vt:lpstr>
      <vt:lpstr>Bécours</vt:lpstr>
      <vt:lpstr>Fabian</vt:lpstr>
      <vt:lpstr>La Planche</vt:lpstr>
      <vt:lpstr>PowerPoint Presentation</vt:lpstr>
      <vt:lpstr>Base du Parc</vt:lpstr>
      <vt:lpstr>PowerPoint Presentation</vt:lpstr>
      <vt:lpstr>Les Tronches</vt:lpstr>
      <vt:lpstr>PowerPoint Presentation</vt:lpstr>
      <vt:lpstr>Vie du CD</vt:lpstr>
      <vt:lpstr>PowerPoint Presentation</vt:lpstr>
      <vt:lpstr>La vie des commissions</vt:lpstr>
      <vt:lpstr>PowerPoint Presentation</vt:lpstr>
      <vt:lpstr>CGVA</vt:lpstr>
      <vt:lpstr>Les ateliers pour grandir 11 au 13 novembre 2022 à la planche</vt:lpstr>
      <vt:lpstr>CAF</vt:lpstr>
      <vt:lpstr>Groupe de travail</vt:lpstr>
      <vt:lpstr>Sujets en cours</vt:lpstr>
      <vt:lpstr>Calendrier budgétaire SLA</vt:lpstr>
      <vt:lpstr>Calendrier budgètaire SLAN</vt:lpstr>
      <vt:lpstr>CME</vt:lpstr>
      <vt:lpstr>CME – C'est la reprise</vt:lpstr>
      <vt:lpstr>CME  - Les rassemblements Automne</vt:lpstr>
      <vt:lpstr>CME  - Un programme engagé</vt:lpstr>
      <vt:lpstr>C’est tout pour le moment Bonne pause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Banque d’icones</dc:title>
  <dc:creator>EEDF - Tiphaine PARENT</dc:creator>
  <cp:revision>1</cp:revision>
  <dcterms:created xsi:type="dcterms:W3CDTF">2021-06-30T12:30:29Z</dcterms:created>
  <dcterms:modified xsi:type="dcterms:W3CDTF">2022-10-08T10:08:55Z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0x010100E35BDC7C7FE78F4392C0DD8D5794F7DC</vt:lpwstr>
  </property>
  <property fmtid="{D5CDD505-2E9C-101B-9397-08002B2CF9AE}" pid="3" name="MediaServiceImageTags">
    <vt:lpwstr/>
  </property>
</Properties>
</file>