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0C8"/>
    <a:srgbClr val="F6A800"/>
    <a:srgbClr val="F85C26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A3A95-FBD8-BF65-3548-3A8431B6038C}" v="400" dt="2023-01-20T19:47:49.278"/>
    <p1510:client id="{702E4B57-C314-8FBD-5A19-1A1FFC28ABCB}" v="806" dt="2023-01-21T07:54:59.005"/>
    <p1510:client id="{85B96B9F-ED67-BAC4-454B-8DC0FDA096EA}" v="1556" dt="2023-01-19T17:02:08.905"/>
    <p1510:client id="{8F225054-C483-B447-13CE-080758B0BDF5}" v="17" dt="2023-01-17T08:35:54.481"/>
    <p1510:client id="{99D5F906-2909-8B77-DA77-3E52969359A7}" v="3" dt="2023-01-17T08:54:54.147"/>
    <p1510:client id="{B5E4350A-3685-FD50-F5F4-1658CA908250}" v="330" dt="2023-01-20T21:53:30.306"/>
    <p1510:client id="{F18561CA-A666-D3B6-CE11-33EA2C93509C}" v="5" dt="2023-01-18T21:38:00.989"/>
    <p1510:client id="{F7AA573F-66FE-A28C-8878-2C16A9D6884D}" v="14" dt="2023-01-21T11:36:36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eille Huveaune" userId="S::marseillehuveaune@eedf.fr::d4818db6-551a-4a0f-82b2-45dfcd72a392" providerId="AD" clId="Web-{6E4A3A95-FBD8-BF65-3548-3A8431B6038C}"/>
    <pc:docChg chg="modSld">
      <pc:chgData name="Marseille Huveaune" userId="S::marseillehuveaune@eedf.fr::d4818db6-551a-4a0f-82b2-45dfcd72a392" providerId="AD" clId="Web-{6E4A3A95-FBD8-BF65-3548-3A8431B6038C}" dt="2023-01-20T19:47:49.278" v="200" actId="20577"/>
      <pc:docMkLst>
        <pc:docMk/>
      </pc:docMkLst>
      <pc:sldChg chg="modSp">
        <pc:chgData name="Marseille Huveaune" userId="S::marseillehuveaune@eedf.fr::d4818db6-551a-4a0f-82b2-45dfcd72a392" providerId="AD" clId="Web-{6E4A3A95-FBD8-BF65-3548-3A8431B6038C}" dt="2023-01-20T19:47:49.278" v="200" actId="20577"/>
        <pc:sldMkLst>
          <pc:docMk/>
          <pc:sldMk cId="618784421" sldId="280"/>
        </pc:sldMkLst>
        <pc:spChg chg="mod">
          <ac:chgData name="Marseille Huveaune" userId="S::marseillehuveaune@eedf.fr::d4818db6-551a-4a0f-82b2-45dfcd72a392" providerId="AD" clId="Web-{6E4A3A95-FBD8-BF65-3548-3A8431B6038C}" dt="2023-01-20T19:47:49.278" v="200" actId="20577"/>
          <ac:spMkLst>
            <pc:docMk/>
            <pc:sldMk cId="618784421" sldId="280"/>
            <ac:spMk id="9" creationId="{861CB098-DB9E-32E0-782A-D78FAF3A5232}"/>
          </ac:spMkLst>
        </pc:spChg>
      </pc:sldChg>
    </pc:docChg>
  </pc:docChgLst>
  <pc:docChgLst>
    <pc:chgData name="EEDF - Jean-Amand DECLERCK" userId="S::jean-amand.declerck@eedf.fr::89aa4418-7169-40ac-8801-71ca757545b0" providerId="AD" clId="Web-{99D5F906-2909-8B77-DA77-3E52969359A7}"/>
    <pc:docChg chg="modSld">
      <pc:chgData name="EEDF - Jean-Amand DECLERCK" userId="S::jean-amand.declerck@eedf.fr::89aa4418-7169-40ac-8801-71ca757545b0" providerId="AD" clId="Web-{99D5F906-2909-8B77-DA77-3E52969359A7}" dt="2023-01-17T08:54:51.335" v="1" actId="20577"/>
      <pc:docMkLst>
        <pc:docMk/>
      </pc:docMkLst>
      <pc:sldChg chg="modSp">
        <pc:chgData name="EEDF - Jean-Amand DECLERCK" userId="S::jean-amand.declerck@eedf.fr::89aa4418-7169-40ac-8801-71ca757545b0" providerId="AD" clId="Web-{99D5F906-2909-8B77-DA77-3E52969359A7}" dt="2023-01-17T08:54:51.335" v="1" actId="20577"/>
        <pc:sldMkLst>
          <pc:docMk/>
          <pc:sldMk cId="2428984761" sldId="276"/>
        </pc:sldMkLst>
        <pc:spChg chg="mod">
          <ac:chgData name="EEDF - Jean-Amand DECLERCK" userId="S::jean-amand.declerck@eedf.fr::89aa4418-7169-40ac-8801-71ca757545b0" providerId="AD" clId="Web-{99D5F906-2909-8B77-DA77-3E52969359A7}" dt="2023-01-17T08:54:51.335" v="1" actId="20577"/>
          <ac:spMkLst>
            <pc:docMk/>
            <pc:sldMk cId="2428984761" sldId="276"/>
            <ac:spMk id="2" creationId="{00000000-0000-0000-0000-000000000000}"/>
          </ac:spMkLst>
        </pc:spChg>
      </pc:sldChg>
    </pc:docChg>
  </pc:docChgLst>
  <pc:docChgLst>
    <pc:chgData name="EEDF - Emmanuel Louis" userId="S::emmanuel.louis@eedf.fr::8aa0b489-3473-474b-88c9-804b4d0cc6e3" providerId="AD" clId="Web-{F18561CA-A666-D3B6-CE11-33EA2C93509C}"/>
    <pc:docChg chg="modSld">
      <pc:chgData name="EEDF - Emmanuel Louis" userId="S::emmanuel.louis@eedf.fr::8aa0b489-3473-474b-88c9-804b4d0cc6e3" providerId="AD" clId="Web-{F18561CA-A666-D3B6-CE11-33EA2C93509C}" dt="2023-01-18T21:37:57.552" v="3" actId="20577"/>
      <pc:docMkLst>
        <pc:docMk/>
      </pc:docMkLst>
      <pc:sldChg chg="modSp">
        <pc:chgData name="EEDF - Emmanuel Louis" userId="S::emmanuel.louis@eedf.fr::8aa0b489-3473-474b-88c9-804b4d0cc6e3" providerId="AD" clId="Web-{F18561CA-A666-D3B6-CE11-33EA2C93509C}" dt="2023-01-18T21:37:57.552" v="3" actId="20577"/>
        <pc:sldMkLst>
          <pc:docMk/>
          <pc:sldMk cId="618784421" sldId="280"/>
        </pc:sldMkLst>
        <pc:spChg chg="mod">
          <ac:chgData name="EEDF - Emmanuel Louis" userId="S::emmanuel.louis@eedf.fr::8aa0b489-3473-474b-88c9-804b4d0cc6e3" providerId="AD" clId="Web-{F18561CA-A666-D3B6-CE11-33EA2C93509C}" dt="2023-01-18T21:37:57.552" v="3" actId="20577"/>
          <ac:spMkLst>
            <pc:docMk/>
            <pc:sldMk cId="618784421" sldId="280"/>
            <ac:spMk id="2" creationId="{00000000-0000-0000-0000-000000000000}"/>
          </ac:spMkLst>
        </pc:spChg>
      </pc:sldChg>
      <pc:sldChg chg="modSp">
        <pc:chgData name="EEDF - Emmanuel Louis" userId="S::emmanuel.louis@eedf.fr::8aa0b489-3473-474b-88c9-804b4d0cc6e3" providerId="AD" clId="Web-{F18561CA-A666-D3B6-CE11-33EA2C93509C}" dt="2023-01-18T21:37:41.489" v="0" actId="20577"/>
        <pc:sldMkLst>
          <pc:docMk/>
          <pc:sldMk cId="468096906" sldId="285"/>
        </pc:sldMkLst>
        <pc:spChg chg="mod">
          <ac:chgData name="EEDF - Emmanuel Louis" userId="S::emmanuel.louis@eedf.fr::8aa0b489-3473-474b-88c9-804b4d0cc6e3" providerId="AD" clId="Web-{F18561CA-A666-D3B6-CE11-33EA2C93509C}" dt="2023-01-18T21:37:41.489" v="0" actId="20577"/>
          <ac:spMkLst>
            <pc:docMk/>
            <pc:sldMk cId="468096906" sldId="285"/>
            <ac:spMk id="2" creationId="{00000000-0000-0000-0000-000000000000}"/>
          </ac:spMkLst>
        </pc:spChg>
      </pc:sldChg>
    </pc:docChg>
  </pc:docChgLst>
  <pc:docChgLst>
    <pc:chgData name="EEDF - Emmanuel Louis" userId="S::emmanuel.louis@eedf.fr::8aa0b489-3473-474b-88c9-804b4d0cc6e3" providerId="AD" clId="Web-{B5E4350A-3685-FD50-F5F4-1658CA908250}"/>
    <pc:docChg chg="modSld">
      <pc:chgData name="EEDF - Emmanuel Louis" userId="S::emmanuel.louis@eedf.fr::8aa0b489-3473-474b-88c9-804b4d0cc6e3" providerId="AD" clId="Web-{B5E4350A-3685-FD50-F5F4-1658CA908250}" dt="2023-01-20T21:53:30.306" v="259" actId="1076"/>
      <pc:docMkLst>
        <pc:docMk/>
      </pc:docMkLst>
      <pc:sldChg chg="addSp modSp">
        <pc:chgData name="EEDF - Emmanuel Louis" userId="S::emmanuel.louis@eedf.fr::8aa0b489-3473-474b-88c9-804b4d0cc6e3" providerId="AD" clId="Web-{B5E4350A-3685-FD50-F5F4-1658CA908250}" dt="2023-01-20T21:48:09.952" v="32" actId="1076"/>
        <pc:sldMkLst>
          <pc:docMk/>
          <pc:sldMk cId="2428984761" sldId="276"/>
        </pc:sldMkLst>
        <pc:spChg chg="mod">
          <ac:chgData name="EEDF - Emmanuel Louis" userId="S::emmanuel.louis@eedf.fr::8aa0b489-3473-474b-88c9-804b4d0cc6e3" providerId="AD" clId="Web-{B5E4350A-3685-FD50-F5F4-1658CA908250}" dt="2023-01-20T21:48:03.593" v="29" actId="20577"/>
          <ac:spMkLst>
            <pc:docMk/>
            <pc:sldMk cId="2428984761" sldId="276"/>
            <ac:spMk id="9" creationId="{861CB098-DB9E-32E0-782A-D78FAF3A5232}"/>
          </ac:spMkLst>
        </pc:spChg>
        <pc:picChg chg="mod">
          <ac:chgData name="EEDF - Emmanuel Louis" userId="S::emmanuel.louis@eedf.fr::8aa0b489-3473-474b-88c9-804b4d0cc6e3" providerId="AD" clId="Web-{B5E4350A-3685-FD50-F5F4-1658CA908250}" dt="2023-01-20T21:48:05.671" v="30" actId="1076"/>
          <ac:picMkLst>
            <pc:docMk/>
            <pc:sldMk cId="2428984761" sldId="276"/>
            <ac:picMk id="4" creationId="{049DA42F-BD36-CEA3-4FFB-8B17FBB9858D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8:09.952" v="32" actId="1076"/>
          <ac:picMkLst>
            <pc:docMk/>
            <pc:sldMk cId="2428984761" sldId="276"/>
            <ac:picMk id="8" creationId="{8C57EE36-A9E4-0E51-84ED-F9DEF3E954D8}"/>
          </ac:picMkLst>
        </pc:picChg>
      </pc:sldChg>
      <pc:sldChg chg="addSp delSp modSp">
        <pc:chgData name="EEDF - Emmanuel Louis" userId="S::emmanuel.louis@eedf.fr::8aa0b489-3473-474b-88c9-804b4d0cc6e3" providerId="AD" clId="Web-{B5E4350A-3685-FD50-F5F4-1658CA908250}" dt="2023-01-20T21:48:43.203" v="49" actId="1076"/>
        <pc:sldMkLst>
          <pc:docMk/>
          <pc:sldMk cId="2667738259" sldId="277"/>
        </pc:sldMkLst>
        <pc:spChg chg="del">
          <ac:chgData name="EEDF - Emmanuel Louis" userId="S::emmanuel.louis@eedf.fr::8aa0b489-3473-474b-88c9-804b4d0cc6e3" providerId="AD" clId="Web-{B5E4350A-3685-FD50-F5F4-1658CA908250}" dt="2023-01-20T21:48:32.797" v="33"/>
          <ac:spMkLst>
            <pc:docMk/>
            <pc:sldMk cId="2667738259" sldId="277"/>
            <ac:spMk id="9" creationId="{861CB098-DB9E-32E0-782A-D78FAF3A5232}"/>
          </ac:spMkLst>
        </pc:spChg>
        <pc:spChg chg="add mod">
          <ac:chgData name="EEDF - Emmanuel Louis" userId="S::emmanuel.louis@eedf.fr::8aa0b489-3473-474b-88c9-804b4d0cc6e3" providerId="AD" clId="Web-{B5E4350A-3685-FD50-F5F4-1658CA908250}" dt="2023-01-20T21:48:43.172" v="46" actId="1076"/>
          <ac:spMkLst>
            <pc:docMk/>
            <pc:sldMk cId="2667738259" sldId="277"/>
            <ac:spMk id="14" creationId="{E640D7E0-22CC-2384-6C3B-FF8F53971D74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8:37.469" v="35"/>
          <ac:picMkLst>
            <pc:docMk/>
            <pc:sldMk cId="2667738259" sldId="277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8:37.469" v="34"/>
          <ac:picMkLst>
            <pc:docMk/>
            <pc:sldMk cId="2667738259" sldId="277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8:37.469" v="37"/>
          <ac:picMkLst>
            <pc:docMk/>
            <pc:sldMk cId="2667738259" sldId="277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8:37.469" v="36"/>
          <ac:picMkLst>
            <pc:docMk/>
            <pc:sldMk cId="2667738259" sldId="277"/>
            <ac:picMk id="6" creationId="{EF860BF0-1836-4A1A-A1EB-5A7CEC42ACB0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8:43.156" v="44" actId="1076"/>
          <ac:picMkLst>
            <pc:docMk/>
            <pc:sldMk cId="2667738259" sldId="277"/>
            <ac:picMk id="10" creationId="{713D26E7-EEEA-3BC4-8660-B2E9A440E1B7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8:43.156" v="45" actId="1076"/>
          <ac:picMkLst>
            <pc:docMk/>
            <pc:sldMk cId="2667738259" sldId="277"/>
            <ac:picMk id="12" creationId="{9E16DA82-5215-5BDF-95A2-944D4BA7A984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8:43.188" v="47" actId="1076"/>
          <ac:picMkLst>
            <pc:docMk/>
            <pc:sldMk cId="2667738259" sldId="277"/>
            <ac:picMk id="16" creationId="{580301E9-7B01-0F38-A5F9-DF5CE2534365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8:43.188" v="48" actId="1076"/>
          <ac:picMkLst>
            <pc:docMk/>
            <pc:sldMk cId="2667738259" sldId="277"/>
            <ac:picMk id="18" creationId="{178A9C25-0957-D788-2969-37111C2A73AD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8:43.203" v="49" actId="1076"/>
          <ac:picMkLst>
            <pc:docMk/>
            <pc:sldMk cId="2667738259" sldId="277"/>
            <ac:picMk id="20" creationId="{2B0D6EB8-C315-7891-0A2E-4C17CF73C36E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48:55.844" v="60"/>
        <pc:sldMkLst>
          <pc:docMk/>
          <pc:sldMk cId="562602230" sldId="278"/>
        </pc:sldMkLst>
        <pc:spChg chg="del">
          <ac:chgData name="EEDF - Emmanuel Louis" userId="S::emmanuel.louis@eedf.fr::8aa0b489-3473-474b-88c9-804b4d0cc6e3" providerId="AD" clId="Web-{B5E4350A-3685-FD50-F5F4-1658CA908250}" dt="2023-01-20T21:48:54.891" v="52"/>
          <ac:spMkLst>
            <pc:docMk/>
            <pc:sldMk cId="562602230" sldId="278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48:55.813" v="57"/>
          <ac:spMkLst>
            <pc:docMk/>
            <pc:sldMk cId="562602230" sldId="278"/>
            <ac:spMk id="14" creationId="{C085B347-2878-BA23-84B7-C6DAD2D8822C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8:54.891" v="51"/>
          <ac:picMkLst>
            <pc:docMk/>
            <pc:sldMk cId="562602230" sldId="278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8:54.891" v="50"/>
          <ac:picMkLst>
            <pc:docMk/>
            <pc:sldMk cId="562602230" sldId="278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8:54.891" v="54"/>
          <ac:picMkLst>
            <pc:docMk/>
            <pc:sldMk cId="562602230" sldId="278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8:54.891" v="53"/>
          <ac:picMkLst>
            <pc:docMk/>
            <pc:sldMk cId="562602230" sldId="278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8:55.782" v="55"/>
          <ac:picMkLst>
            <pc:docMk/>
            <pc:sldMk cId="562602230" sldId="278"/>
            <ac:picMk id="10" creationId="{CD86B5BD-E5F2-6D77-15C9-550112EF2C0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8:55.782" v="56"/>
          <ac:picMkLst>
            <pc:docMk/>
            <pc:sldMk cId="562602230" sldId="278"/>
            <ac:picMk id="12" creationId="{DF3BE8A2-FBF1-7579-9318-6B96F30005B8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8:55.829" v="58"/>
          <ac:picMkLst>
            <pc:docMk/>
            <pc:sldMk cId="562602230" sldId="278"/>
            <ac:picMk id="16" creationId="{A0850221-6FE1-7B66-ECCA-FAB950AFA8AE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8:55.844" v="59"/>
          <ac:picMkLst>
            <pc:docMk/>
            <pc:sldMk cId="562602230" sldId="278"/>
            <ac:picMk id="18" creationId="{613606CD-09A8-43EA-14FE-9CF1CD6BBDAE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8:55.844" v="60"/>
          <ac:picMkLst>
            <pc:docMk/>
            <pc:sldMk cId="562602230" sldId="278"/>
            <ac:picMk id="20" creationId="{3E02329A-828E-215B-1E45-DB24C2C9E40C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49:07.579" v="71"/>
        <pc:sldMkLst>
          <pc:docMk/>
          <pc:sldMk cId="4191008692" sldId="279"/>
        </pc:sldMkLst>
        <pc:spChg chg="del">
          <ac:chgData name="EEDF - Emmanuel Louis" userId="S::emmanuel.louis@eedf.fr::8aa0b489-3473-474b-88c9-804b4d0cc6e3" providerId="AD" clId="Web-{B5E4350A-3685-FD50-F5F4-1658CA908250}" dt="2023-01-20T21:49:06.720" v="63"/>
          <ac:spMkLst>
            <pc:docMk/>
            <pc:sldMk cId="4191008692" sldId="279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49:07.548" v="68"/>
          <ac:spMkLst>
            <pc:docMk/>
            <pc:sldMk cId="4191008692" sldId="279"/>
            <ac:spMk id="14" creationId="{276D9E78-FEB5-0693-113D-FF559378C071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9:06.720" v="62"/>
          <ac:picMkLst>
            <pc:docMk/>
            <pc:sldMk cId="4191008692" sldId="279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06.704" v="61"/>
          <ac:picMkLst>
            <pc:docMk/>
            <pc:sldMk cId="4191008692" sldId="279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06.720" v="65"/>
          <ac:picMkLst>
            <pc:docMk/>
            <pc:sldMk cId="4191008692" sldId="279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06.720" v="64"/>
          <ac:picMkLst>
            <pc:docMk/>
            <pc:sldMk cId="4191008692" sldId="279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07.501" v="66"/>
          <ac:picMkLst>
            <pc:docMk/>
            <pc:sldMk cId="4191008692" sldId="279"/>
            <ac:picMk id="10" creationId="{558B86FE-ECB5-C99A-5E32-79C588DC6F7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07.516" v="67"/>
          <ac:picMkLst>
            <pc:docMk/>
            <pc:sldMk cId="4191008692" sldId="279"/>
            <ac:picMk id="12" creationId="{075F2B21-831D-5DEA-5D67-7CDBEB777821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07.563" v="69"/>
          <ac:picMkLst>
            <pc:docMk/>
            <pc:sldMk cId="4191008692" sldId="279"/>
            <ac:picMk id="16" creationId="{EC8195C4-0A49-09FD-99FF-57C5066821E4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07.579" v="70"/>
          <ac:picMkLst>
            <pc:docMk/>
            <pc:sldMk cId="4191008692" sldId="279"/>
            <ac:picMk id="18" creationId="{1C910BCE-732E-F6E7-FC1E-C1F78B933944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07.579" v="71"/>
          <ac:picMkLst>
            <pc:docMk/>
            <pc:sldMk cId="4191008692" sldId="279"/>
            <ac:picMk id="20" creationId="{BB5031EF-C407-FB2A-F86F-D9A4768C3F94}"/>
          </ac:picMkLst>
        </pc:picChg>
      </pc:sldChg>
      <pc:sldChg chg="addSp modSp">
        <pc:chgData name="EEDF - Emmanuel Louis" userId="S::emmanuel.louis@eedf.fr::8aa0b489-3473-474b-88c9-804b4d0cc6e3" providerId="AD" clId="Web-{B5E4350A-3685-FD50-F5F4-1658CA908250}" dt="2023-01-20T21:53:30.306" v="259" actId="1076"/>
        <pc:sldMkLst>
          <pc:docMk/>
          <pc:sldMk cId="618784421" sldId="280"/>
        </pc:sldMkLst>
        <pc:spChg chg="mod">
          <ac:chgData name="EEDF - Emmanuel Louis" userId="S::emmanuel.louis@eedf.fr::8aa0b489-3473-474b-88c9-804b4d0cc6e3" providerId="AD" clId="Web-{B5E4350A-3685-FD50-F5F4-1658CA908250}" dt="2023-01-20T21:53:11.321" v="252" actId="1076"/>
          <ac:spMkLst>
            <pc:docMk/>
            <pc:sldMk cId="618784421" sldId="280"/>
            <ac:spMk id="2" creationId="{00000000-0000-0000-0000-000000000000}"/>
          </ac:spMkLst>
        </pc:spChg>
        <pc:spChg chg="mod">
          <ac:chgData name="EEDF - Emmanuel Louis" userId="S::emmanuel.louis@eedf.fr::8aa0b489-3473-474b-88c9-804b4d0cc6e3" providerId="AD" clId="Web-{B5E4350A-3685-FD50-F5F4-1658CA908250}" dt="2023-01-20T21:53:14.946" v="253" actId="1076"/>
          <ac:spMkLst>
            <pc:docMk/>
            <pc:sldMk cId="618784421" sldId="280"/>
            <ac:spMk id="9" creationId="{861CB098-DB9E-32E0-782A-D78FAF3A5232}"/>
          </ac:spMkLst>
        </pc:spChg>
        <pc:picChg chg="mod">
          <ac:chgData name="EEDF - Emmanuel Louis" userId="S::emmanuel.louis@eedf.fr::8aa0b489-3473-474b-88c9-804b4d0cc6e3" providerId="AD" clId="Web-{B5E4350A-3685-FD50-F5F4-1658CA908250}" dt="2023-01-20T21:53:30.306" v="259" actId="1076"/>
          <ac:picMkLst>
            <pc:docMk/>
            <pc:sldMk cId="618784421" sldId="280"/>
            <ac:picMk id="3" creationId="{9F070312-5BCB-46CE-7985-F53A61CF1420}"/>
          </ac:picMkLst>
        </pc:picChg>
        <pc:picChg chg="mod">
          <ac:chgData name="EEDF - Emmanuel Louis" userId="S::emmanuel.louis@eedf.fr::8aa0b489-3473-474b-88c9-804b4d0cc6e3" providerId="AD" clId="Web-{B5E4350A-3685-FD50-F5F4-1658CA908250}" dt="2023-01-20T21:53:16.790" v="254" actId="1076"/>
          <ac:picMkLst>
            <pc:docMk/>
            <pc:sldMk cId="618784421" sldId="280"/>
            <ac:picMk id="4" creationId="{049DA42F-BD36-CEA3-4FFB-8B17FBB9858D}"/>
          </ac:picMkLst>
        </pc:picChg>
        <pc:picChg chg="mod">
          <ac:chgData name="EEDF - Emmanuel Louis" userId="S::emmanuel.louis@eedf.fr::8aa0b489-3473-474b-88c9-804b4d0cc6e3" providerId="AD" clId="Web-{B5E4350A-3685-FD50-F5F4-1658CA908250}" dt="2023-01-20T21:53:24.790" v="257" actId="1076"/>
          <ac:picMkLst>
            <pc:docMk/>
            <pc:sldMk cId="618784421" sldId="280"/>
            <ac:picMk id="5" creationId="{403AE88D-4FC6-414B-BC9D-03A235AE3AAD}"/>
          </ac:picMkLst>
        </pc:picChg>
        <pc:picChg chg="mod">
          <ac:chgData name="EEDF - Emmanuel Louis" userId="S::emmanuel.louis@eedf.fr::8aa0b489-3473-474b-88c9-804b4d0cc6e3" providerId="AD" clId="Web-{B5E4350A-3685-FD50-F5F4-1658CA908250}" dt="2023-01-20T21:53:26.931" v="258" actId="1076"/>
          <ac:picMkLst>
            <pc:docMk/>
            <pc:sldMk cId="618784421" sldId="280"/>
            <ac:picMk id="6" creationId="{EF860BF0-1836-4A1A-A1EB-5A7CEC42ACB0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53:21.602" v="256" actId="1076"/>
          <ac:picMkLst>
            <pc:docMk/>
            <pc:sldMk cId="618784421" sldId="280"/>
            <ac:picMk id="8" creationId="{677A300B-F86D-3DAC-0D11-EDA16C413401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49:20.142" v="82"/>
        <pc:sldMkLst>
          <pc:docMk/>
          <pc:sldMk cId="2702010866" sldId="281"/>
        </pc:sldMkLst>
        <pc:spChg chg="del">
          <ac:chgData name="EEDF - Emmanuel Louis" userId="S::emmanuel.louis@eedf.fr::8aa0b489-3473-474b-88c9-804b4d0cc6e3" providerId="AD" clId="Web-{B5E4350A-3685-FD50-F5F4-1658CA908250}" dt="2023-01-20T21:49:19.189" v="74"/>
          <ac:spMkLst>
            <pc:docMk/>
            <pc:sldMk cId="2702010866" sldId="281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49:20.111" v="79"/>
          <ac:spMkLst>
            <pc:docMk/>
            <pc:sldMk cId="2702010866" sldId="281"/>
            <ac:spMk id="14" creationId="{09A74924-30DE-EF4C-3FBB-F3C52F7B3F1F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9:19.189" v="73"/>
          <ac:picMkLst>
            <pc:docMk/>
            <pc:sldMk cId="2702010866" sldId="281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19.189" v="72"/>
          <ac:picMkLst>
            <pc:docMk/>
            <pc:sldMk cId="2702010866" sldId="281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19.204" v="76"/>
          <ac:picMkLst>
            <pc:docMk/>
            <pc:sldMk cId="2702010866" sldId="281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19.204" v="75"/>
          <ac:picMkLst>
            <pc:docMk/>
            <pc:sldMk cId="2702010866" sldId="281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0.064" v="77"/>
          <ac:picMkLst>
            <pc:docMk/>
            <pc:sldMk cId="2702010866" sldId="281"/>
            <ac:picMk id="10" creationId="{1D6C3D6E-8F94-1AF0-D365-3E79A54DF08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0.079" v="78"/>
          <ac:picMkLst>
            <pc:docMk/>
            <pc:sldMk cId="2702010866" sldId="281"/>
            <ac:picMk id="12" creationId="{9964C90C-20AD-BBC7-02F1-4A89D04EFC2E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0.111" v="80"/>
          <ac:picMkLst>
            <pc:docMk/>
            <pc:sldMk cId="2702010866" sldId="281"/>
            <ac:picMk id="16" creationId="{865FFE04-A05D-E08B-5FBC-39CD5F91DE69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0.126" v="81"/>
          <ac:picMkLst>
            <pc:docMk/>
            <pc:sldMk cId="2702010866" sldId="281"/>
            <ac:picMk id="18" creationId="{AA5431D7-77FA-89D6-17FB-64A6F77464E2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0.142" v="82"/>
          <ac:picMkLst>
            <pc:docMk/>
            <pc:sldMk cId="2702010866" sldId="281"/>
            <ac:picMk id="20" creationId="{EF94D3B3-6AEA-AF3A-65D7-6E81F783A30B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49:29.517" v="93"/>
        <pc:sldMkLst>
          <pc:docMk/>
          <pc:sldMk cId="189343222" sldId="282"/>
        </pc:sldMkLst>
        <pc:spChg chg="del">
          <ac:chgData name="EEDF - Emmanuel Louis" userId="S::emmanuel.louis@eedf.fr::8aa0b489-3473-474b-88c9-804b4d0cc6e3" providerId="AD" clId="Web-{B5E4350A-3685-FD50-F5F4-1658CA908250}" dt="2023-01-20T21:49:28.017" v="85"/>
          <ac:spMkLst>
            <pc:docMk/>
            <pc:sldMk cId="189343222" sldId="282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49:29.486" v="90"/>
          <ac:spMkLst>
            <pc:docMk/>
            <pc:sldMk cId="189343222" sldId="282"/>
            <ac:spMk id="14" creationId="{2C99FE03-32F1-9987-B5C7-6B57F0E3A2FC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9:28.017" v="84"/>
          <ac:picMkLst>
            <pc:docMk/>
            <pc:sldMk cId="189343222" sldId="282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28.017" v="83"/>
          <ac:picMkLst>
            <pc:docMk/>
            <pc:sldMk cId="189343222" sldId="282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28.017" v="87"/>
          <ac:picMkLst>
            <pc:docMk/>
            <pc:sldMk cId="189343222" sldId="282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28.017" v="86"/>
          <ac:picMkLst>
            <pc:docMk/>
            <pc:sldMk cId="189343222" sldId="282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9.455" v="88"/>
          <ac:picMkLst>
            <pc:docMk/>
            <pc:sldMk cId="189343222" sldId="282"/>
            <ac:picMk id="10" creationId="{AD483400-8F05-A2C5-D57D-56CA641205AC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9.455" v="89"/>
          <ac:picMkLst>
            <pc:docMk/>
            <pc:sldMk cId="189343222" sldId="282"/>
            <ac:picMk id="12" creationId="{0089C0DF-9501-A772-ECC8-5669E629228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9.501" v="91"/>
          <ac:picMkLst>
            <pc:docMk/>
            <pc:sldMk cId="189343222" sldId="282"/>
            <ac:picMk id="16" creationId="{B4792C66-90F9-1ED5-AEF9-E5333C67D6BF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9.517" v="92"/>
          <ac:picMkLst>
            <pc:docMk/>
            <pc:sldMk cId="189343222" sldId="282"/>
            <ac:picMk id="18" creationId="{AF38AC26-78E4-AE52-98BE-6A4364BEBAA6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29.517" v="93"/>
          <ac:picMkLst>
            <pc:docMk/>
            <pc:sldMk cId="189343222" sldId="282"/>
            <ac:picMk id="20" creationId="{3E47FF52-2DB1-C990-0923-5D3F7B6DD4C3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49:40.330" v="104"/>
        <pc:sldMkLst>
          <pc:docMk/>
          <pc:sldMk cId="2278067368" sldId="283"/>
        </pc:sldMkLst>
        <pc:spChg chg="del">
          <ac:chgData name="EEDF - Emmanuel Louis" userId="S::emmanuel.louis@eedf.fr::8aa0b489-3473-474b-88c9-804b4d0cc6e3" providerId="AD" clId="Web-{B5E4350A-3685-FD50-F5F4-1658CA908250}" dt="2023-01-20T21:49:39.752" v="96"/>
          <ac:spMkLst>
            <pc:docMk/>
            <pc:sldMk cId="2278067368" sldId="283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49:40.314" v="101"/>
          <ac:spMkLst>
            <pc:docMk/>
            <pc:sldMk cId="2278067368" sldId="283"/>
            <ac:spMk id="14" creationId="{73DBD645-FD37-AF3D-830B-A2EE31F4A71E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9:39.752" v="95"/>
          <ac:picMkLst>
            <pc:docMk/>
            <pc:sldMk cId="2278067368" sldId="283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39.752" v="94"/>
          <ac:picMkLst>
            <pc:docMk/>
            <pc:sldMk cId="2278067368" sldId="283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39.752" v="98"/>
          <ac:picMkLst>
            <pc:docMk/>
            <pc:sldMk cId="2278067368" sldId="283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39.752" v="97"/>
          <ac:picMkLst>
            <pc:docMk/>
            <pc:sldMk cId="2278067368" sldId="283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40.267" v="99"/>
          <ac:picMkLst>
            <pc:docMk/>
            <pc:sldMk cId="2278067368" sldId="283"/>
            <ac:picMk id="10" creationId="{B04861DC-845D-1685-1419-AAF7D5985379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40.283" v="100"/>
          <ac:picMkLst>
            <pc:docMk/>
            <pc:sldMk cId="2278067368" sldId="283"/>
            <ac:picMk id="12" creationId="{D8CD0C86-2787-7909-1392-206F09AF3B0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40.314" v="102"/>
          <ac:picMkLst>
            <pc:docMk/>
            <pc:sldMk cId="2278067368" sldId="283"/>
            <ac:picMk id="16" creationId="{F2FB0A63-7619-EC6E-A82D-E647BFAC54A5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40.330" v="103"/>
          <ac:picMkLst>
            <pc:docMk/>
            <pc:sldMk cId="2278067368" sldId="283"/>
            <ac:picMk id="18" creationId="{B87F536E-4F4C-A0E7-0E42-5FDCE5468E19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49:40.330" v="104"/>
          <ac:picMkLst>
            <pc:docMk/>
            <pc:sldMk cId="2278067368" sldId="283"/>
            <ac:picMk id="20" creationId="{FDA4EB5D-8B32-BB92-D0D2-DD37AA7AC55F}"/>
          </ac:picMkLst>
        </pc:picChg>
      </pc:sldChg>
      <pc:sldChg chg="addSp delSp modSp">
        <pc:chgData name="EEDF - Emmanuel Louis" userId="S::emmanuel.louis@eedf.fr::8aa0b489-3473-474b-88c9-804b4d0cc6e3" providerId="AD" clId="Web-{B5E4350A-3685-FD50-F5F4-1658CA908250}" dt="2023-01-20T21:49:59.909" v="128" actId="1076"/>
        <pc:sldMkLst>
          <pc:docMk/>
          <pc:sldMk cId="74417094" sldId="284"/>
        </pc:sldMkLst>
        <pc:spChg chg="mod">
          <ac:chgData name="EEDF - Emmanuel Louis" userId="S::emmanuel.louis@eedf.fr::8aa0b489-3473-474b-88c9-804b4d0cc6e3" providerId="AD" clId="Web-{B5E4350A-3685-FD50-F5F4-1658CA908250}" dt="2023-01-20T21:49:47.393" v="105" actId="1076"/>
          <ac:spMkLst>
            <pc:docMk/>
            <pc:sldMk cId="74417094" sldId="284"/>
            <ac:spMk id="2" creationId="{00000000-0000-0000-0000-000000000000}"/>
          </ac:spMkLst>
        </pc:spChg>
        <pc:spChg chg="del">
          <ac:chgData name="EEDF - Emmanuel Louis" userId="S::emmanuel.louis@eedf.fr::8aa0b489-3473-474b-88c9-804b4d0cc6e3" providerId="AD" clId="Web-{B5E4350A-3685-FD50-F5F4-1658CA908250}" dt="2023-01-20T21:49:52.924" v="108"/>
          <ac:spMkLst>
            <pc:docMk/>
            <pc:sldMk cId="74417094" sldId="284"/>
            <ac:spMk id="9" creationId="{861CB098-DB9E-32E0-782A-D78FAF3A5232}"/>
          </ac:spMkLst>
        </pc:spChg>
        <pc:spChg chg="add mod">
          <ac:chgData name="EEDF - Emmanuel Louis" userId="S::emmanuel.louis@eedf.fr::8aa0b489-3473-474b-88c9-804b4d0cc6e3" providerId="AD" clId="Web-{B5E4350A-3685-FD50-F5F4-1658CA908250}" dt="2023-01-20T21:49:59.893" v="125" actId="1076"/>
          <ac:spMkLst>
            <pc:docMk/>
            <pc:sldMk cId="74417094" sldId="284"/>
            <ac:spMk id="14" creationId="{7484B229-7612-EF57-DA94-7563C4A78437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49:52.924" v="107"/>
          <ac:picMkLst>
            <pc:docMk/>
            <pc:sldMk cId="74417094" sldId="284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52.924" v="106"/>
          <ac:picMkLst>
            <pc:docMk/>
            <pc:sldMk cId="74417094" sldId="284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52.924" v="110"/>
          <ac:picMkLst>
            <pc:docMk/>
            <pc:sldMk cId="74417094" sldId="284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49:52.924" v="109"/>
          <ac:picMkLst>
            <pc:docMk/>
            <pc:sldMk cId="74417094" sldId="284"/>
            <ac:picMk id="6" creationId="{EF860BF0-1836-4A1A-A1EB-5A7CEC42ACB0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9:59.862" v="123" actId="1076"/>
          <ac:picMkLst>
            <pc:docMk/>
            <pc:sldMk cId="74417094" sldId="284"/>
            <ac:picMk id="10" creationId="{1A25FCB1-A6E3-9090-AB19-F8E32598B68C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9:59.862" v="124" actId="1076"/>
          <ac:picMkLst>
            <pc:docMk/>
            <pc:sldMk cId="74417094" sldId="284"/>
            <ac:picMk id="12" creationId="{CAF07024-C5A1-4F81-1BED-FFC8845404A8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9:59.893" v="126" actId="1076"/>
          <ac:picMkLst>
            <pc:docMk/>
            <pc:sldMk cId="74417094" sldId="284"/>
            <ac:picMk id="16" creationId="{6C284108-4BA8-4F10-3CBB-B2F44141DCBC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9:59.909" v="127" actId="1076"/>
          <ac:picMkLst>
            <pc:docMk/>
            <pc:sldMk cId="74417094" sldId="284"/>
            <ac:picMk id="18" creationId="{02929F46-5D68-9A72-DF2F-93C4A250F05A}"/>
          </ac:picMkLst>
        </pc:picChg>
        <pc:picChg chg="add mod">
          <ac:chgData name="EEDF - Emmanuel Louis" userId="S::emmanuel.louis@eedf.fr::8aa0b489-3473-474b-88c9-804b4d0cc6e3" providerId="AD" clId="Web-{B5E4350A-3685-FD50-F5F4-1658CA908250}" dt="2023-01-20T21:49:59.909" v="128" actId="1076"/>
          <ac:picMkLst>
            <pc:docMk/>
            <pc:sldMk cId="74417094" sldId="284"/>
            <ac:picMk id="20" creationId="{B017B3BF-494E-7C18-4174-DA2C2A32C4A5}"/>
          </ac:picMkLst>
        </pc:picChg>
      </pc:sldChg>
      <pc:sldChg chg="addSp delSp modSp">
        <pc:chgData name="EEDF - Emmanuel Louis" userId="S::emmanuel.louis@eedf.fr::8aa0b489-3473-474b-88c9-804b4d0cc6e3" providerId="AD" clId="Web-{B5E4350A-3685-FD50-F5F4-1658CA908250}" dt="2023-01-20T21:50:19.581" v="141" actId="1076"/>
        <pc:sldMkLst>
          <pc:docMk/>
          <pc:sldMk cId="468096906" sldId="285"/>
        </pc:sldMkLst>
        <pc:spChg chg="mod">
          <ac:chgData name="EEDF - Emmanuel Louis" userId="S::emmanuel.louis@eedf.fr::8aa0b489-3473-474b-88c9-804b4d0cc6e3" providerId="AD" clId="Web-{B5E4350A-3685-FD50-F5F4-1658CA908250}" dt="2023-01-20T21:50:19.581" v="141" actId="1076"/>
          <ac:spMkLst>
            <pc:docMk/>
            <pc:sldMk cId="468096906" sldId="285"/>
            <ac:spMk id="2" creationId="{00000000-0000-0000-0000-000000000000}"/>
          </ac:spMkLst>
        </pc:spChg>
        <pc:spChg chg="del">
          <ac:chgData name="EEDF - Emmanuel Louis" userId="S::emmanuel.louis@eedf.fr::8aa0b489-3473-474b-88c9-804b4d0cc6e3" providerId="AD" clId="Web-{B5E4350A-3685-FD50-F5F4-1658CA908250}" dt="2023-01-20T21:50:07.456" v="131"/>
          <ac:spMkLst>
            <pc:docMk/>
            <pc:sldMk cId="468096906" sldId="285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50:09.018" v="136"/>
          <ac:spMkLst>
            <pc:docMk/>
            <pc:sldMk cId="468096906" sldId="285"/>
            <ac:spMk id="14" creationId="{C986BF61-DDE5-86A0-BBE4-7A68B77DB29F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50:07.456" v="130"/>
          <ac:picMkLst>
            <pc:docMk/>
            <pc:sldMk cId="468096906" sldId="285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07.456" v="129"/>
          <ac:picMkLst>
            <pc:docMk/>
            <pc:sldMk cId="468096906" sldId="285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07.456" v="133"/>
          <ac:picMkLst>
            <pc:docMk/>
            <pc:sldMk cId="468096906" sldId="285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07.456" v="132"/>
          <ac:picMkLst>
            <pc:docMk/>
            <pc:sldMk cId="468096906" sldId="285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08.971" v="134"/>
          <ac:picMkLst>
            <pc:docMk/>
            <pc:sldMk cId="468096906" sldId="285"/>
            <ac:picMk id="10" creationId="{C8210CAD-301F-9A6C-7EE4-D117E97F410F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08.987" v="135"/>
          <ac:picMkLst>
            <pc:docMk/>
            <pc:sldMk cId="468096906" sldId="285"/>
            <ac:picMk id="12" creationId="{A31BB149-489E-27EE-BF40-714DC4824377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09.018" v="137"/>
          <ac:picMkLst>
            <pc:docMk/>
            <pc:sldMk cId="468096906" sldId="285"/>
            <ac:picMk id="16" creationId="{0EFD41E4-656A-5959-F744-C1A72D5C2D36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09.034" v="138"/>
          <ac:picMkLst>
            <pc:docMk/>
            <pc:sldMk cId="468096906" sldId="285"/>
            <ac:picMk id="18" creationId="{4D892B7B-4C00-F5EF-E26B-07E7F6279963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09.050" v="139"/>
          <ac:picMkLst>
            <pc:docMk/>
            <pc:sldMk cId="468096906" sldId="285"/>
            <ac:picMk id="20" creationId="{8B59AB84-F089-7AB0-8963-7FFEAD825089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50:36.097" v="152"/>
        <pc:sldMkLst>
          <pc:docMk/>
          <pc:sldMk cId="1438988941" sldId="286"/>
        </pc:sldMkLst>
        <pc:spChg chg="del">
          <ac:chgData name="EEDF - Emmanuel Louis" userId="S::emmanuel.louis@eedf.fr::8aa0b489-3473-474b-88c9-804b4d0cc6e3" providerId="AD" clId="Web-{B5E4350A-3685-FD50-F5F4-1658CA908250}" dt="2023-01-20T21:50:35.441" v="144"/>
          <ac:spMkLst>
            <pc:docMk/>
            <pc:sldMk cId="1438988941" sldId="286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50:36.066" v="149"/>
          <ac:spMkLst>
            <pc:docMk/>
            <pc:sldMk cId="1438988941" sldId="286"/>
            <ac:spMk id="14" creationId="{60081DA4-4EBD-ECC7-6B83-4A60A221BF88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50:35.441" v="143"/>
          <ac:picMkLst>
            <pc:docMk/>
            <pc:sldMk cId="1438988941" sldId="286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35.441" v="142"/>
          <ac:picMkLst>
            <pc:docMk/>
            <pc:sldMk cId="1438988941" sldId="286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35.441" v="146"/>
          <ac:picMkLst>
            <pc:docMk/>
            <pc:sldMk cId="1438988941" sldId="286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35.441" v="145"/>
          <ac:picMkLst>
            <pc:docMk/>
            <pc:sldMk cId="1438988941" sldId="286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36.019" v="147"/>
          <ac:picMkLst>
            <pc:docMk/>
            <pc:sldMk cId="1438988941" sldId="286"/>
            <ac:picMk id="10" creationId="{117D579A-9A20-C25C-26C7-203AE0C15E8C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36.035" v="148"/>
          <ac:picMkLst>
            <pc:docMk/>
            <pc:sldMk cId="1438988941" sldId="286"/>
            <ac:picMk id="12" creationId="{76BB741D-393A-E3A1-A291-3F318DB1630D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36.082" v="150"/>
          <ac:picMkLst>
            <pc:docMk/>
            <pc:sldMk cId="1438988941" sldId="286"/>
            <ac:picMk id="16" creationId="{DEF805DD-AF6F-78E4-254F-A80F4EA896D6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36.097" v="151"/>
          <ac:picMkLst>
            <pc:docMk/>
            <pc:sldMk cId="1438988941" sldId="286"/>
            <ac:picMk id="18" creationId="{ADDE0D6E-920F-346B-787B-255D4338FD1A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36.097" v="152"/>
          <ac:picMkLst>
            <pc:docMk/>
            <pc:sldMk cId="1438988941" sldId="286"/>
            <ac:picMk id="20" creationId="{7789B5EC-05BD-9AB5-C775-17F19082739C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50:46.301" v="163"/>
        <pc:sldMkLst>
          <pc:docMk/>
          <pc:sldMk cId="576471343" sldId="287"/>
        </pc:sldMkLst>
        <pc:spChg chg="del">
          <ac:chgData name="EEDF - Emmanuel Louis" userId="S::emmanuel.louis@eedf.fr::8aa0b489-3473-474b-88c9-804b4d0cc6e3" providerId="AD" clId="Web-{B5E4350A-3685-FD50-F5F4-1658CA908250}" dt="2023-01-20T21:50:45.613" v="155"/>
          <ac:spMkLst>
            <pc:docMk/>
            <pc:sldMk cId="576471343" sldId="287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50:46.269" v="160"/>
          <ac:spMkLst>
            <pc:docMk/>
            <pc:sldMk cId="576471343" sldId="287"/>
            <ac:spMk id="14" creationId="{5A2309A0-B821-F601-B3C1-CA44522E03C6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50:45.613" v="154"/>
          <ac:picMkLst>
            <pc:docMk/>
            <pc:sldMk cId="576471343" sldId="287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45.613" v="153"/>
          <ac:picMkLst>
            <pc:docMk/>
            <pc:sldMk cId="576471343" sldId="287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45.613" v="157"/>
          <ac:picMkLst>
            <pc:docMk/>
            <pc:sldMk cId="576471343" sldId="287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45.613" v="156"/>
          <ac:picMkLst>
            <pc:docMk/>
            <pc:sldMk cId="576471343" sldId="287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46.223" v="158"/>
          <ac:picMkLst>
            <pc:docMk/>
            <pc:sldMk cId="576471343" sldId="287"/>
            <ac:picMk id="10" creationId="{A089B15A-C5C2-DCFA-04FE-41A1650A5184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46.238" v="159"/>
          <ac:picMkLst>
            <pc:docMk/>
            <pc:sldMk cId="576471343" sldId="287"/>
            <ac:picMk id="12" creationId="{79A9D1D2-44D5-C65F-DA1C-1807FAAB46D3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46.269" v="161"/>
          <ac:picMkLst>
            <pc:docMk/>
            <pc:sldMk cId="576471343" sldId="287"/>
            <ac:picMk id="16" creationId="{65863EA1-B5BF-730F-184D-F0F7D0F79271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46.285" v="162"/>
          <ac:picMkLst>
            <pc:docMk/>
            <pc:sldMk cId="576471343" sldId="287"/>
            <ac:picMk id="18" creationId="{39E8B49D-53DB-3BEB-BA06-A28386CF97F9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46.301" v="163"/>
          <ac:picMkLst>
            <pc:docMk/>
            <pc:sldMk cId="576471343" sldId="287"/>
            <ac:picMk id="20" creationId="{E046796F-26BB-6B66-8E2B-3D1647268C02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50:56.207" v="174"/>
        <pc:sldMkLst>
          <pc:docMk/>
          <pc:sldMk cId="3581687739" sldId="288"/>
        </pc:sldMkLst>
        <pc:spChg chg="del">
          <ac:chgData name="EEDF - Emmanuel Louis" userId="S::emmanuel.louis@eedf.fr::8aa0b489-3473-474b-88c9-804b4d0cc6e3" providerId="AD" clId="Web-{B5E4350A-3685-FD50-F5F4-1658CA908250}" dt="2023-01-20T21:50:55.317" v="166"/>
          <ac:spMkLst>
            <pc:docMk/>
            <pc:sldMk cId="3581687739" sldId="288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50:56.176" v="171"/>
          <ac:spMkLst>
            <pc:docMk/>
            <pc:sldMk cId="3581687739" sldId="288"/>
            <ac:spMk id="14" creationId="{78C4B267-EE30-9CB0-6898-03AC3D3410AA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50:55.317" v="165"/>
          <ac:picMkLst>
            <pc:docMk/>
            <pc:sldMk cId="3581687739" sldId="288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55.317" v="164"/>
          <ac:picMkLst>
            <pc:docMk/>
            <pc:sldMk cId="3581687739" sldId="288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55.317" v="168"/>
          <ac:picMkLst>
            <pc:docMk/>
            <pc:sldMk cId="3581687739" sldId="288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0:55.317" v="167"/>
          <ac:picMkLst>
            <pc:docMk/>
            <pc:sldMk cId="3581687739" sldId="288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56.129" v="169"/>
          <ac:picMkLst>
            <pc:docMk/>
            <pc:sldMk cId="3581687739" sldId="288"/>
            <ac:picMk id="10" creationId="{0A64EED9-03F3-394B-2B57-08E48B2D02F5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56.145" v="170"/>
          <ac:picMkLst>
            <pc:docMk/>
            <pc:sldMk cId="3581687739" sldId="288"/>
            <ac:picMk id="12" creationId="{DF11008C-9EAF-FE46-6FD6-EB41317B2106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56.176" v="172"/>
          <ac:picMkLst>
            <pc:docMk/>
            <pc:sldMk cId="3581687739" sldId="288"/>
            <ac:picMk id="16" creationId="{A8BB2608-D7C2-4B6F-8AA3-4125F42C48D7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56.192" v="173"/>
          <ac:picMkLst>
            <pc:docMk/>
            <pc:sldMk cId="3581687739" sldId="288"/>
            <ac:picMk id="18" creationId="{D6F9F94A-FF1D-EEC5-0C8E-6339E82C59FA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0:56.207" v="174"/>
          <ac:picMkLst>
            <pc:docMk/>
            <pc:sldMk cId="3581687739" sldId="288"/>
            <ac:picMk id="20" creationId="{87E3726E-A297-3FE5-0AB1-1C1A3CACA9F8}"/>
          </ac:picMkLst>
        </pc:picChg>
      </pc:sldChg>
      <pc:sldChg chg="addSp delSp">
        <pc:chgData name="EEDF - Emmanuel Louis" userId="S::emmanuel.louis@eedf.fr::8aa0b489-3473-474b-88c9-804b4d0cc6e3" providerId="AD" clId="Web-{B5E4350A-3685-FD50-F5F4-1658CA908250}" dt="2023-01-20T21:51:06.223" v="185"/>
        <pc:sldMkLst>
          <pc:docMk/>
          <pc:sldMk cId="3528895914" sldId="289"/>
        </pc:sldMkLst>
        <pc:spChg chg="del">
          <ac:chgData name="EEDF - Emmanuel Louis" userId="S::emmanuel.louis@eedf.fr::8aa0b489-3473-474b-88c9-804b4d0cc6e3" providerId="AD" clId="Web-{B5E4350A-3685-FD50-F5F4-1658CA908250}" dt="2023-01-20T21:51:05.364" v="177"/>
          <ac:spMkLst>
            <pc:docMk/>
            <pc:sldMk cId="3528895914" sldId="289"/>
            <ac:spMk id="9" creationId="{861CB098-DB9E-32E0-782A-D78FAF3A5232}"/>
          </ac:spMkLst>
        </pc:spChg>
        <pc:spChg chg="add">
          <ac:chgData name="EEDF - Emmanuel Louis" userId="S::emmanuel.louis@eedf.fr::8aa0b489-3473-474b-88c9-804b4d0cc6e3" providerId="AD" clId="Web-{B5E4350A-3685-FD50-F5F4-1658CA908250}" dt="2023-01-20T21:51:06.192" v="182"/>
          <ac:spMkLst>
            <pc:docMk/>
            <pc:sldMk cId="3528895914" sldId="289"/>
            <ac:spMk id="14" creationId="{193DE169-AD14-9EDC-3A7E-898124F01728}"/>
          </ac:spMkLst>
        </pc:spChg>
        <pc:picChg chg="del">
          <ac:chgData name="EEDF - Emmanuel Louis" userId="S::emmanuel.louis@eedf.fr::8aa0b489-3473-474b-88c9-804b4d0cc6e3" providerId="AD" clId="Web-{B5E4350A-3685-FD50-F5F4-1658CA908250}" dt="2023-01-20T21:51:05.364" v="176"/>
          <ac:picMkLst>
            <pc:docMk/>
            <pc:sldMk cId="3528895914" sldId="289"/>
            <ac:picMk id="3" creationId="{9F070312-5BCB-46CE-7985-F53A61CF1420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1:05.364" v="175"/>
          <ac:picMkLst>
            <pc:docMk/>
            <pc:sldMk cId="3528895914" sldId="289"/>
            <ac:picMk id="4" creationId="{049DA42F-BD36-CEA3-4FFB-8B17FBB9858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1:05.364" v="179"/>
          <ac:picMkLst>
            <pc:docMk/>
            <pc:sldMk cId="3528895914" sldId="289"/>
            <ac:picMk id="5" creationId="{403AE88D-4FC6-414B-BC9D-03A235AE3AAD}"/>
          </ac:picMkLst>
        </pc:picChg>
        <pc:picChg chg="del">
          <ac:chgData name="EEDF - Emmanuel Louis" userId="S::emmanuel.louis@eedf.fr::8aa0b489-3473-474b-88c9-804b4d0cc6e3" providerId="AD" clId="Web-{B5E4350A-3685-FD50-F5F4-1658CA908250}" dt="2023-01-20T21:51:05.364" v="178"/>
          <ac:picMkLst>
            <pc:docMk/>
            <pc:sldMk cId="3528895914" sldId="289"/>
            <ac:picMk id="6" creationId="{EF860BF0-1836-4A1A-A1EB-5A7CEC42ACB0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1:06.145" v="180"/>
          <ac:picMkLst>
            <pc:docMk/>
            <pc:sldMk cId="3528895914" sldId="289"/>
            <ac:picMk id="10" creationId="{2D9FE8E8-F1D3-ED15-D2AC-8242A9C2F506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1:06.161" v="181"/>
          <ac:picMkLst>
            <pc:docMk/>
            <pc:sldMk cId="3528895914" sldId="289"/>
            <ac:picMk id="12" creationId="{1DFBA89E-3344-7A02-A4D6-65F13E0C1953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1:06.192" v="183"/>
          <ac:picMkLst>
            <pc:docMk/>
            <pc:sldMk cId="3528895914" sldId="289"/>
            <ac:picMk id="16" creationId="{79D8B88B-0997-B1FC-9CC4-A655721C3AE7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1:06.208" v="184"/>
          <ac:picMkLst>
            <pc:docMk/>
            <pc:sldMk cId="3528895914" sldId="289"/>
            <ac:picMk id="18" creationId="{0541988E-E3DA-5F1F-B138-D630E1AC743A}"/>
          </ac:picMkLst>
        </pc:picChg>
        <pc:picChg chg="add">
          <ac:chgData name="EEDF - Emmanuel Louis" userId="S::emmanuel.louis@eedf.fr::8aa0b489-3473-474b-88c9-804b4d0cc6e3" providerId="AD" clId="Web-{B5E4350A-3685-FD50-F5F4-1658CA908250}" dt="2023-01-20T21:51:06.223" v="185"/>
          <ac:picMkLst>
            <pc:docMk/>
            <pc:sldMk cId="3528895914" sldId="289"/>
            <ac:picMk id="20" creationId="{7BDCDA40-96EF-8A4A-25A4-38DD7B6A9340}"/>
          </ac:picMkLst>
        </pc:picChg>
      </pc:sldChg>
    </pc:docChg>
  </pc:docChgLst>
  <pc:docChgLst>
    <pc:chgData name="Marseille Huveaune" userId="S::marseillehuveaune@eedf.fr::d4818db6-551a-4a0f-82b2-45dfcd72a392" providerId="AD" clId="Web-{85B96B9F-ED67-BAC4-454B-8DC0FDA096EA}"/>
    <pc:docChg chg="modSld">
      <pc:chgData name="Marseille Huveaune" userId="S::marseillehuveaune@eedf.fr::d4818db6-551a-4a0f-82b2-45dfcd72a392" providerId="AD" clId="Web-{85B96B9F-ED67-BAC4-454B-8DC0FDA096EA}" dt="2023-01-19T17:02:08.905" v="798" actId="20577"/>
      <pc:docMkLst>
        <pc:docMk/>
      </pc:docMkLst>
      <pc:sldChg chg="modSp">
        <pc:chgData name="Marseille Huveaune" userId="S::marseillehuveaune@eedf.fr::d4818db6-551a-4a0f-82b2-45dfcd72a392" providerId="AD" clId="Web-{85B96B9F-ED67-BAC4-454B-8DC0FDA096EA}" dt="2023-01-19T17:02:08.905" v="798" actId="20577"/>
        <pc:sldMkLst>
          <pc:docMk/>
          <pc:sldMk cId="618784421" sldId="280"/>
        </pc:sldMkLst>
        <pc:spChg chg="mod">
          <ac:chgData name="Marseille Huveaune" userId="S::marseillehuveaune@eedf.fr::d4818db6-551a-4a0f-82b2-45dfcd72a392" providerId="AD" clId="Web-{85B96B9F-ED67-BAC4-454B-8DC0FDA096EA}" dt="2023-01-19T17:02:08.905" v="798" actId="20577"/>
          <ac:spMkLst>
            <pc:docMk/>
            <pc:sldMk cId="618784421" sldId="280"/>
            <ac:spMk id="9" creationId="{861CB098-DB9E-32E0-782A-D78FAF3A5232}"/>
          </ac:spMkLst>
        </pc:spChg>
      </pc:sldChg>
    </pc:docChg>
  </pc:docChgLst>
  <pc:docChgLst>
    <pc:chgData name="EEDF - Sarah CHATELIN" userId="S::sarah.chatelin@eedf.fr::71d51df4-1c0b-4018-9c3c-fafd2bc27df1" providerId="AD" clId="Web-{702E4B57-C314-8FBD-5A19-1A1FFC28ABCB}"/>
    <pc:docChg chg="modSld">
      <pc:chgData name="EEDF - Sarah CHATELIN" userId="S::sarah.chatelin@eedf.fr::71d51df4-1c0b-4018-9c3c-fafd2bc27df1" providerId="AD" clId="Web-{702E4B57-C314-8FBD-5A19-1A1FFC28ABCB}" dt="2023-01-21T07:54:59.005" v="409" actId="20577"/>
      <pc:docMkLst>
        <pc:docMk/>
      </pc:docMkLst>
      <pc:sldChg chg="modSp">
        <pc:chgData name="EEDF - Sarah CHATELIN" userId="S::sarah.chatelin@eedf.fr::71d51df4-1c0b-4018-9c3c-fafd2bc27df1" providerId="AD" clId="Web-{702E4B57-C314-8FBD-5A19-1A1FFC28ABCB}" dt="2023-01-21T07:54:59.005" v="409" actId="20577"/>
        <pc:sldMkLst>
          <pc:docMk/>
          <pc:sldMk cId="576471343" sldId="287"/>
        </pc:sldMkLst>
        <pc:spChg chg="mod">
          <ac:chgData name="EEDF - Sarah CHATELIN" userId="S::sarah.chatelin@eedf.fr::71d51df4-1c0b-4018-9c3c-fafd2bc27df1" providerId="AD" clId="Web-{702E4B57-C314-8FBD-5A19-1A1FFC28ABCB}" dt="2023-01-21T07:54:59.005" v="409" actId="20577"/>
          <ac:spMkLst>
            <pc:docMk/>
            <pc:sldMk cId="576471343" sldId="287"/>
            <ac:spMk id="14" creationId="{5A2309A0-B821-F601-B3C1-CA44522E03C6}"/>
          </ac:spMkLst>
        </pc:spChg>
      </pc:sldChg>
    </pc:docChg>
  </pc:docChgLst>
  <pc:docChgLst>
    <pc:chgData name="EEDF - Responsable Régional Midipy" userId="S::resp-regional.midipy@eedf.fr::6ee02a14-4220-4ad5-8f53-64e088789429" providerId="AD" clId="Web-{F7AA573F-66FE-A28C-8878-2C16A9D6884D}"/>
    <pc:docChg chg="modSld">
      <pc:chgData name="EEDF - Responsable Régional Midipy" userId="S::resp-regional.midipy@eedf.fr::6ee02a14-4220-4ad5-8f53-64e088789429" providerId="AD" clId="Web-{F7AA573F-66FE-A28C-8878-2C16A9D6884D}" dt="2023-01-21T11:36:36.431" v="6" actId="20577"/>
      <pc:docMkLst>
        <pc:docMk/>
      </pc:docMkLst>
      <pc:sldChg chg="modSp">
        <pc:chgData name="EEDF - Responsable Régional Midipy" userId="S::resp-regional.midipy@eedf.fr::6ee02a14-4220-4ad5-8f53-64e088789429" providerId="AD" clId="Web-{F7AA573F-66FE-A28C-8878-2C16A9D6884D}" dt="2023-01-21T11:36:36.431" v="6" actId="20577"/>
        <pc:sldMkLst>
          <pc:docMk/>
          <pc:sldMk cId="2278067368" sldId="283"/>
        </pc:sldMkLst>
        <pc:spChg chg="mod">
          <ac:chgData name="EEDF - Responsable Régional Midipy" userId="S::resp-regional.midipy@eedf.fr::6ee02a14-4220-4ad5-8f53-64e088789429" providerId="AD" clId="Web-{F7AA573F-66FE-A28C-8878-2C16A9D6884D}" dt="2023-01-21T11:36:36.431" v="6" actId="20577"/>
          <ac:spMkLst>
            <pc:docMk/>
            <pc:sldMk cId="2278067368" sldId="283"/>
            <ac:spMk id="14" creationId="{73DBD645-FD37-AF3D-830B-A2EE31F4A7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672" y="3537530"/>
            <a:ext cx="9144000" cy="1173161"/>
          </a:xfrm>
        </p:spPr>
        <p:txBody>
          <a:bodyPr anchor="b"/>
          <a:lstStyle>
            <a:lvl1pPr algn="ctr">
              <a:defRPr sz="6000">
                <a:solidFill>
                  <a:srgbClr val="F6A800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3" descr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721" y="363981"/>
            <a:ext cx="2394197" cy="252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2" descr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672" y="5059155"/>
            <a:ext cx="9400216" cy="1479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04154"/>
            <a:ext cx="10515600" cy="48223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ista Slab OT Book" panose="0206050403020406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259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53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538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BF0D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86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022765"/>
            <a:ext cx="10515600" cy="1708447"/>
          </a:xfrm>
        </p:spPr>
        <p:txBody>
          <a:bodyPr anchor="b"/>
          <a:lstStyle>
            <a:lvl1pPr>
              <a:defRPr sz="60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8228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219200" y="2225675"/>
            <a:ext cx="10002838" cy="33988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2005013"/>
            <a:ext cx="10515600" cy="397986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68518" y="2212398"/>
            <a:ext cx="5654963" cy="1325563"/>
          </a:xfrm>
        </p:spPr>
        <p:txBody>
          <a:bodyPr/>
          <a:lstStyle>
            <a:lvl1pPr algn="ctr"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" y="2788781"/>
            <a:ext cx="1801372" cy="338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9459" y="2706014"/>
            <a:ext cx="1801372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0489" y="490254"/>
            <a:ext cx="5206465" cy="1325563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84441" y="2175308"/>
            <a:ext cx="4692333" cy="3397719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6538744" y="2175310"/>
            <a:ext cx="4692333" cy="3397718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8" y="5932518"/>
            <a:ext cx="4486429" cy="7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441" y="669999"/>
            <a:ext cx="4692333" cy="1325563"/>
          </a:xfrm>
        </p:spPr>
        <p:txBody>
          <a:bodyPr/>
          <a:lstStyle>
            <a:lvl1pPr algn="ctr">
              <a:defRPr>
                <a:solidFill>
                  <a:srgbClr val="F6A80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84441" y="2175308"/>
            <a:ext cx="4692333" cy="3397719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6538744" y="2175310"/>
            <a:ext cx="4692333" cy="3397718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7" y="5965913"/>
            <a:ext cx="617547" cy="6102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46" y="5965913"/>
            <a:ext cx="655512" cy="6122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82" y="6016577"/>
            <a:ext cx="858975" cy="559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79" y="6010292"/>
            <a:ext cx="572636" cy="5658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97" y="6033575"/>
            <a:ext cx="560593" cy="5425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83" y="6015763"/>
            <a:ext cx="885525" cy="5603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04" y="6033575"/>
            <a:ext cx="672962" cy="557955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 userDrawn="1"/>
        </p:nvSpPr>
        <p:spPr>
          <a:xfrm>
            <a:off x="6538744" y="669998"/>
            <a:ext cx="469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A800"/>
                </a:solidFill>
                <a:latin typeface="DK Lemon Yellow Sun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7814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0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4" r:id="rId6"/>
    <p:sldLayoutId id="2147483655" r:id="rId7"/>
    <p:sldLayoutId id="2147483662" r:id="rId8"/>
    <p:sldLayoutId id="2147483663" r:id="rId9"/>
    <p:sldLayoutId id="2147483660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K Lemon Yellow Sun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jpeg"/><Relationship Id="rId69" Type="http://schemas.openxmlformats.org/officeDocument/2006/relationships/image" Target="../media/image80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7879" y="1316670"/>
            <a:ext cx="3520085" cy="887854"/>
          </a:xfrm>
        </p:spPr>
        <p:txBody>
          <a:bodyPr/>
          <a:lstStyle/>
          <a:p>
            <a:r>
              <a:rPr lang="fr-FR"/>
              <a:t>Banque d’icones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8836" y="2721840"/>
            <a:ext cx="488540" cy="5031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870" y="2739296"/>
            <a:ext cx="510098" cy="525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382" y="2761712"/>
            <a:ext cx="459812" cy="4306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7200" y="2703922"/>
            <a:ext cx="443850" cy="4779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1975" y="2713694"/>
            <a:ext cx="510729" cy="4413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2518" y="2739295"/>
            <a:ext cx="556638" cy="3563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5150" y="3269508"/>
            <a:ext cx="657468" cy="5206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1379" y="3231963"/>
            <a:ext cx="647374" cy="5114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0202" y="3249138"/>
            <a:ext cx="532050" cy="5179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9163" y="2667565"/>
            <a:ext cx="669442" cy="5218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2289" y="2676475"/>
            <a:ext cx="498885" cy="5032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9" y="236368"/>
            <a:ext cx="473060" cy="46745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41" y="287552"/>
            <a:ext cx="603625" cy="393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34" y="269476"/>
            <a:ext cx="434521" cy="4293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8" y="287552"/>
            <a:ext cx="579274" cy="4400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15" y="260665"/>
            <a:ext cx="549669" cy="49386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22" y="900736"/>
            <a:ext cx="579274" cy="3557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7" y="218795"/>
            <a:ext cx="519296" cy="5026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09" y="4355188"/>
            <a:ext cx="450688" cy="4453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74" y="4378263"/>
            <a:ext cx="572975" cy="37325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35" y="4408611"/>
            <a:ext cx="413572" cy="4086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25" y="4379892"/>
            <a:ext cx="479671" cy="3644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48" y="4268989"/>
            <a:ext cx="279063" cy="5807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03" y="4283062"/>
            <a:ext cx="543230" cy="5525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833" y="4432339"/>
            <a:ext cx="619498" cy="37421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93" y="5033676"/>
            <a:ext cx="464694" cy="41751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17" y="4967873"/>
            <a:ext cx="498561" cy="4656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12" y="4962260"/>
            <a:ext cx="423464" cy="44931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77" y="4921770"/>
            <a:ext cx="558915" cy="42367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93" y="4978424"/>
            <a:ext cx="493964" cy="40954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49" y="4892772"/>
            <a:ext cx="392137" cy="49519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1" y="4903839"/>
            <a:ext cx="475521" cy="49131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13" y="5029165"/>
            <a:ext cx="498561" cy="31550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80" y="5510291"/>
            <a:ext cx="559866" cy="34387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73" y="5564286"/>
            <a:ext cx="464694" cy="23588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91" y="5607540"/>
            <a:ext cx="795321" cy="14937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90" y="4348147"/>
            <a:ext cx="367434" cy="35562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67" y="5488230"/>
            <a:ext cx="2474164" cy="40531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53" y="759534"/>
            <a:ext cx="469999" cy="59352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22" y="818816"/>
            <a:ext cx="485682" cy="49234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92" y="1333362"/>
            <a:ext cx="339210" cy="7058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27" y="831205"/>
            <a:ext cx="551810" cy="56130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271" y="1000279"/>
            <a:ext cx="584012" cy="3527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81" y="955739"/>
            <a:ext cx="584012" cy="43677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96" y="1526934"/>
            <a:ext cx="679682" cy="43012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2" y="1477407"/>
            <a:ext cx="480723" cy="449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27" y="1465752"/>
            <a:ext cx="654211" cy="495916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70" y="1473162"/>
            <a:ext cx="568429" cy="47128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7" y="1436883"/>
            <a:ext cx="559379" cy="59352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5" y="99652"/>
            <a:ext cx="450657" cy="654394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57" y="835318"/>
            <a:ext cx="492335" cy="5177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62" y="1380251"/>
            <a:ext cx="546059" cy="56419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9" y="2265849"/>
            <a:ext cx="898927" cy="16883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0" y="2100655"/>
            <a:ext cx="674064" cy="34216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61" y="2123004"/>
            <a:ext cx="2349051" cy="369781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97" y="3297130"/>
            <a:ext cx="615494" cy="41791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59" y="3231963"/>
            <a:ext cx="429957" cy="565924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34" y="3279987"/>
            <a:ext cx="603627" cy="52163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1" y="3321342"/>
            <a:ext cx="404327" cy="43542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1" y="3965615"/>
            <a:ext cx="952021" cy="18636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10" y="3830364"/>
            <a:ext cx="635473" cy="336219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32" y="3812847"/>
            <a:ext cx="2429160" cy="41342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3" y="2169345"/>
            <a:ext cx="1271200" cy="12712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97" y="2139463"/>
            <a:ext cx="1270568" cy="126834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3275373" y="2280758"/>
            <a:ext cx="1097288" cy="10734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68" y="2362780"/>
            <a:ext cx="884570" cy="883453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5" y="3452551"/>
            <a:ext cx="3748977" cy="102612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4430324"/>
            <a:ext cx="3607515" cy="987408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5341326"/>
            <a:ext cx="3456507" cy="946076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64" y="3250801"/>
            <a:ext cx="1369696" cy="1307209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4271452" y="4619446"/>
            <a:ext cx="1505430" cy="14727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97" y="4809647"/>
            <a:ext cx="1364993" cy="111005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288132" y="145439"/>
            <a:ext cx="577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>
                <a:latin typeface="Vista Slab OT Bold" panose="02060804030204060204" pitchFamily="18" charset="0"/>
              </a:rPr>
              <a:t>Pour créer vos diapositives à partir de ce modèle il vous suffit de cliquer sur Nouvelle Diapositive et choisir celles au fur et à mesure celles qui conviennent à votre mise en page.</a:t>
            </a:r>
          </a:p>
        </p:txBody>
      </p:sp>
    </p:spTree>
    <p:extLst>
      <p:ext uri="{BB962C8B-B14F-4D97-AF65-F5344CB8AC3E}">
        <p14:creationId xmlns:p14="http://schemas.microsoft.com/office/powerpoint/2010/main" val="94798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22217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Midi-Pyrénées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B04861DC-845D-1685-1419-AAF7D5985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D8CD0C86-2787-7909-1392-206F09AF3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DBD645-FD37-AF3D-830B-A2EE31F4A71E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Nb de groupe: </a:t>
            </a: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F2FB0A63-7619-EC6E-A82D-E647BFAC5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B87F536E-4F4C-A0E7-0E42-5FDCE5468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FDA4EB5D-8B32-BB92-D0D2-DD37AA7AC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2944" y="-46110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Aquitaine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1A25FCB1-A6E3-9090-AB19-F8E32598B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981613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CAF07024-C5A1-4F81-1BED-FFC884540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055011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84B229-7612-EF57-DA94-7563C4A78437}"/>
              </a:ext>
            </a:extLst>
          </p:cNvPr>
          <p:cNvSpPr txBox="1"/>
          <p:nvPr/>
        </p:nvSpPr>
        <p:spPr>
          <a:xfrm>
            <a:off x="1196545" y="981613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6C284108-4BA8-4F10-3CBB-B2F44141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102072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02929F46-5D68-9A72-DF2F-93C4A250F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047772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B017B3BF-494E-7C18-4174-DA2C2A32C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044233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52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  <a:cs typeface="Calibri Light"/>
              </a:rPr>
              <a:t>Poitou Charente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C8210CAD-301F-9A6C-7EE4-D117E97F4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A31BB149-489E-27EE-BF40-714DC4824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86BF61-DDE5-86A0-BBE4-7A68B77DB29F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0EFD41E4-656A-5959-F744-C1A72D5C2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4D892B7B-4C00-F5EF-E26B-07E7F6279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8B59AB84-F089-7AB0-8963-7FFEAD825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824" y="187324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Centre Val De Loire 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117D579A-9A20-C25C-26C7-203AE0C15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76BB741D-393A-E3A1-A291-3F318DB16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081DA4-4EBD-ECC7-6B83-4A60A221BF88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DEF805DD-AF6F-78E4-254F-A80F4EA89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ADDE0D6E-920F-346B-787B-255D4338F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7789B5EC-05BD-9AB5-C775-17F190827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087" y="193358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Bretagne et pays de la </a:t>
            </a:r>
            <a:r>
              <a:rPr lang="fr-FR" dirty="0" err="1">
                <a:cs typeface="Calibri Light"/>
              </a:rPr>
              <a:t>loire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A089B15A-C5C2-DCFA-04FE-41A1650A5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79A9D1D2-44D5-C65F-DA1C-1807FAAB4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2309A0-B821-F601-B3C1-CA44522E03C6}"/>
              </a:ext>
            </a:extLst>
          </p:cNvPr>
          <p:cNvSpPr txBox="1"/>
          <p:nvPr/>
        </p:nvSpPr>
        <p:spPr>
          <a:xfrm>
            <a:off x="1196545" y="1176998"/>
            <a:ext cx="9499502" cy="7817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14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sur 5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départements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. Deux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Kervarzannec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et Bec Rond).  600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adhérents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vérifier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algn="just"/>
            <a:r>
              <a:rPr lang="fr-FR" sz="2200" dirty="0">
                <a:latin typeface="Vista Slab OT Book"/>
              </a:rPr>
              <a:t>Congrès  les 18-19  mars . 2 comités régionaux (octobre et juin)</a:t>
            </a:r>
          </a:p>
          <a:p>
            <a:pPr algn="just"/>
            <a:r>
              <a:rPr lang="fr-FR" sz="2200" dirty="0">
                <a:latin typeface="Vista Slab OT Book"/>
                <a:cs typeface="Calibri"/>
              </a:rPr>
              <a:t>2 permanences (1 animatrice projet régionale à Brest, 5 AD des pôles  à Rennes)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algn="just"/>
            <a:r>
              <a:rPr lang="en-US" sz="2200" dirty="0">
                <a:latin typeface="Vista Slab OT Book"/>
                <a:cs typeface="Calibri"/>
              </a:rPr>
              <a:t>Un </a:t>
            </a:r>
            <a:r>
              <a:rPr lang="en-US" sz="2200" dirty="0" err="1">
                <a:latin typeface="Vista Slab OT Book"/>
                <a:cs typeface="Calibri"/>
              </a:rPr>
              <a:t>pôle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péda</a:t>
            </a:r>
            <a:r>
              <a:rPr lang="en-US" sz="2200" dirty="0">
                <a:latin typeface="Vista Slab OT Book"/>
                <a:cs typeface="Calibri"/>
              </a:rPr>
              <a:t>-for de 6/7 </a:t>
            </a:r>
            <a:r>
              <a:rPr lang="en-US" sz="2200" dirty="0" err="1">
                <a:latin typeface="Vista Slab OT Book"/>
                <a:cs typeface="Calibri"/>
              </a:rPr>
              <a:t>formateur.ices</a:t>
            </a:r>
            <a:r>
              <a:rPr lang="en-US" sz="2200" dirty="0">
                <a:latin typeface="Vista Slab OT Book"/>
                <a:cs typeface="Calibri"/>
              </a:rPr>
              <a:t>  ,  3 BAFA  base et 2 </a:t>
            </a:r>
            <a:r>
              <a:rPr lang="en-US" sz="2200" dirty="0" err="1">
                <a:latin typeface="Vista Slab OT Book"/>
                <a:cs typeface="Calibri"/>
              </a:rPr>
              <a:t>appro</a:t>
            </a:r>
            <a:r>
              <a:rPr lang="en-US" sz="2200" dirty="0">
                <a:latin typeface="Vista Slab OT Book"/>
                <a:cs typeface="Calibri"/>
              </a:rPr>
              <a:t> (don’t 1 SB) </a:t>
            </a:r>
            <a:r>
              <a:rPr lang="en-US" sz="2200" dirty="0" err="1">
                <a:latin typeface="Vista Slab OT Book"/>
                <a:cs typeface="Calibri"/>
              </a:rPr>
              <a:t>en</a:t>
            </a:r>
            <a:r>
              <a:rPr lang="en-US" sz="2200" dirty="0">
                <a:latin typeface="Vista Slab OT Book"/>
                <a:cs typeface="Calibri"/>
              </a:rPr>
              <a:t> 2023</a:t>
            </a:r>
          </a:p>
          <a:p>
            <a:pPr algn="just"/>
            <a:r>
              <a:rPr lang="en-US" sz="2200" dirty="0">
                <a:latin typeface="Vista Slab OT Book"/>
                <a:cs typeface="Calibri"/>
              </a:rPr>
              <a:t>Trois  </a:t>
            </a:r>
            <a:r>
              <a:rPr lang="en-US" sz="2200" dirty="0" err="1">
                <a:latin typeface="Vista Slab OT Book"/>
                <a:cs typeface="Calibri"/>
              </a:rPr>
              <a:t>tremplins</a:t>
            </a:r>
            <a:r>
              <a:rPr lang="en-US" sz="2200" dirty="0">
                <a:latin typeface="Vista Slab OT Book"/>
                <a:cs typeface="Calibri"/>
              </a:rPr>
              <a:t> (</a:t>
            </a:r>
            <a:r>
              <a:rPr lang="en-US" sz="2200" dirty="0" err="1">
                <a:latin typeface="Vista Slab OT Book"/>
                <a:cs typeface="Calibri"/>
              </a:rPr>
              <a:t>respons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en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septembre</a:t>
            </a:r>
            <a:r>
              <a:rPr lang="en-US" sz="2200" dirty="0">
                <a:latin typeface="Vista Slab OT Book"/>
                <a:cs typeface="Calibri"/>
              </a:rPr>
              <a:t>, </a:t>
            </a:r>
            <a:r>
              <a:rPr lang="en-US" sz="2200" dirty="0" err="1">
                <a:latin typeface="Vista Slab OT Book"/>
                <a:cs typeface="Calibri"/>
              </a:rPr>
              <a:t>Adultes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en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janvier</a:t>
            </a:r>
            <a:r>
              <a:rPr lang="en-US" sz="2200" dirty="0">
                <a:latin typeface="Vista Slab OT Book"/>
                <a:cs typeface="Calibri"/>
              </a:rPr>
              <a:t>, </a:t>
            </a:r>
            <a:r>
              <a:rPr lang="en-US" sz="2200" dirty="0" err="1">
                <a:latin typeface="Vista Slab OT Book"/>
                <a:cs typeface="Calibri"/>
              </a:rPr>
              <a:t>spécial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campss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en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mai</a:t>
            </a:r>
            <a:r>
              <a:rPr lang="en-US" sz="2200" dirty="0">
                <a:latin typeface="Vista Slab OT Book"/>
                <a:cs typeface="Calibri"/>
              </a:rPr>
              <a:t>)</a:t>
            </a:r>
            <a:br>
              <a:rPr lang="en-US" sz="2200" dirty="0">
                <a:latin typeface="Vista Slab OT Book"/>
                <a:cs typeface="Calibri"/>
              </a:rPr>
            </a:b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algn="just"/>
            <a:r>
              <a:rPr lang="en-US" sz="2200" dirty="0">
                <a:latin typeface="Vista Slab OT Book"/>
                <a:cs typeface="Calibri"/>
              </a:rPr>
              <a:t>Deux nouveaux </a:t>
            </a:r>
            <a:r>
              <a:rPr lang="en-US" sz="2200" dirty="0" err="1">
                <a:latin typeface="Vista Slab OT Book"/>
                <a:cs typeface="Calibri"/>
              </a:rPr>
              <a:t>groupes</a:t>
            </a:r>
            <a:r>
              <a:rPr lang="en-US" sz="2200" dirty="0">
                <a:latin typeface="Vista Slab OT Book"/>
                <a:cs typeface="Calibri"/>
              </a:rPr>
              <a:t> à Nantes (</a:t>
            </a:r>
            <a:r>
              <a:rPr lang="en-US" sz="2200" dirty="0" err="1">
                <a:latin typeface="Vista Slab OT Book"/>
                <a:cs typeface="Calibri"/>
              </a:rPr>
              <a:t>depuis</a:t>
            </a:r>
            <a:r>
              <a:rPr lang="en-US" sz="2200" dirty="0">
                <a:latin typeface="Vista Slab OT Book"/>
                <a:cs typeface="Calibri"/>
              </a:rPr>
              <a:t> 2 </a:t>
            </a:r>
            <a:r>
              <a:rPr lang="en-US" sz="2200" dirty="0" err="1">
                <a:latin typeface="Vista Slab OT Book"/>
                <a:cs typeface="Calibri"/>
              </a:rPr>
              <a:t>ans</a:t>
            </a:r>
            <a:r>
              <a:rPr lang="en-US" sz="2200" dirty="0">
                <a:latin typeface="Vista Slab OT Book"/>
                <a:cs typeface="Calibri"/>
              </a:rPr>
              <a:t>), 1 à </a:t>
            </a:r>
            <a:r>
              <a:rPr lang="en-US" sz="2200" dirty="0" err="1">
                <a:latin typeface="Vista Slab OT Book"/>
                <a:cs typeface="Calibri"/>
              </a:rPr>
              <a:t>Concarneau</a:t>
            </a:r>
            <a:r>
              <a:rPr lang="en-US" sz="2200" dirty="0">
                <a:latin typeface="Vista Slab OT Book"/>
                <a:cs typeface="Calibri"/>
              </a:rPr>
              <a:t> et 1 à Brest (</a:t>
            </a:r>
            <a:r>
              <a:rPr lang="en-US" sz="2200" dirty="0" err="1">
                <a:latin typeface="Vista Slab OT Book"/>
                <a:cs typeface="Calibri"/>
              </a:rPr>
              <a:t>cette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année</a:t>
            </a:r>
            <a:r>
              <a:rPr lang="en-US" sz="2200" dirty="0">
                <a:latin typeface="Vista Slab OT Book"/>
                <a:cs typeface="Calibri"/>
              </a:rPr>
              <a:t>). </a:t>
            </a:r>
            <a:r>
              <a:rPr lang="en-US" sz="2200" dirty="0" err="1">
                <a:latin typeface="Vista Slab OT Book"/>
                <a:cs typeface="Calibri"/>
              </a:rPr>
              <a:t>Difficultés</a:t>
            </a:r>
            <a:r>
              <a:rPr lang="en-US" sz="2200" dirty="0">
                <a:latin typeface="Vista Slab OT Book"/>
                <a:cs typeface="Calibri"/>
              </a:rPr>
              <a:t> pour 2 des </a:t>
            </a:r>
            <a:r>
              <a:rPr lang="en-US" sz="2200" dirty="0" err="1">
                <a:latin typeface="Vista Slab OT Book"/>
                <a:cs typeface="Calibri"/>
              </a:rPr>
              <a:t>groupes</a:t>
            </a:r>
            <a:r>
              <a:rPr lang="en-US" sz="2200" dirty="0">
                <a:latin typeface="Vista Slab OT Book"/>
                <a:cs typeface="Calibri"/>
              </a:rPr>
              <a:t> de Rennes </a:t>
            </a:r>
            <a:r>
              <a:rPr lang="en-US" sz="2200" dirty="0" err="1">
                <a:latin typeface="Vista Slab OT Book"/>
                <a:cs typeface="Calibri"/>
              </a:rPr>
              <a:t>cette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sz="2200" dirty="0" err="1">
                <a:latin typeface="Vista Slab OT Book"/>
                <a:cs typeface="Calibri"/>
              </a:rPr>
              <a:t>rentrée</a:t>
            </a:r>
            <a:r>
              <a:rPr lang="en-US" sz="2200" dirty="0">
                <a:latin typeface="Vista Slab OT Book"/>
                <a:cs typeface="Calibri"/>
              </a:rPr>
              <a:t>,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r>
              <a:rPr lang="en-US" sz="2200" dirty="0">
                <a:latin typeface="Vista Slab OT Book"/>
                <a:cs typeface="Calibri"/>
              </a:rPr>
              <a:t>Dynamique Ecolo camps </a:t>
            </a:r>
            <a:r>
              <a:rPr lang="en-US" sz="2200" dirty="0" err="1">
                <a:latin typeface="Vista Slab OT Book"/>
                <a:cs typeface="Calibri"/>
              </a:rPr>
              <a:t>depuis</a:t>
            </a:r>
            <a:r>
              <a:rPr lang="en-US" sz="2200" dirty="0">
                <a:latin typeface="Vista Slab OT Book"/>
                <a:cs typeface="Calibri"/>
              </a:rPr>
              <a:t> 10 </a:t>
            </a:r>
            <a:r>
              <a:rPr lang="en-US" sz="2200" dirty="0" err="1">
                <a:latin typeface="Vista Slab OT Book"/>
                <a:cs typeface="Calibri"/>
              </a:rPr>
              <a:t>ans</a:t>
            </a:r>
            <a:r>
              <a:rPr lang="en-US" sz="2200" dirty="0">
                <a:latin typeface="Vista Slab OT Book"/>
                <a:cs typeface="Calibri"/>
              </a:rPr>
              <a:t>, sans doute à </a:t>
            </a:r>
            <a:r>
              <a:rPr lang="en-US" sz="2200" dirty="0" err="1">
                <a:latin typeface="Vista Slab OT Book"/>
                <a:cs typeface="Calibri"/>
              </a:rPr>
              <a:t>redynamiser</a:t>
            </a:r>
            <a:r>
              <a:rPr lang="en-US" sz="2200" dirty="0">
                <a:latin typeface="Vista Slab OT Book"/>
                <a:cs typeface="Calibri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  <a:cs typeface="Calibri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65863EA1-B5BF-730F-184D-F0F7D0F79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39E8B49D-53DB-3BEB-BA06-A28386CF9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E046796F-26BB-6B66-8E2B-3D1647268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22217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NORMANDIE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0A64EED9-03F3-394B-2B57-08E48B2D0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DF11008C-9EAF-FE46-6FD6-EB41317B2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C4B267-EE30-9CB0-6898-03AC3D3410AA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A8BB2608-D7C2-4B6F-8AA3-4125F42C4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D6F9F94A-FF1D-EEC5-0C8E-6339E82C5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87E3726E-A297-3FE5-0AB1-1C1A3CACA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48554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Ile de </a:t>
            </a:r>
            <a:r>
              <a:rPr lang="fr-FR" dirty="0" err="1">
                <a:cs typeface="Calibri Light"/>
              </a:rPr>
              <a:t>france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2D9FE8E8-F1D3-ED15-D2AC-8242A9C2F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1DFBA89E-3344-7A02-A4D6-65F13E0C1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3DE169-AD14-9EDC-3A7E-898124F01728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79D8B88B-0997-B1FC-9CC4-A655721C3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0541988E-E3DA-5F1F-B138-D630E1AC7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7BDCDA40-96EF-8A4A-25A4-38DD7B6A9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DK Lemon Yellow Sun"/>
                <a:cs typeface="Calibri Light"/>
              </a:rPr>
              <a:t>Conseil National</a:t>
            </a:r>
            <a:br>
              <a:rPr lang="de-DE" dirty="0">
                <a:latin typeface="DK Lemon Yellow Sun"/>
                <a:cs typeface="Calibri Light"/>
              </a:rPr>
            </a:br>
            <a:r>
              <a:rPr lang="de-DE" dirty="0" err="1">
                <a:latin typeface="DK Lemon Yellow Sun"/>
                <a:cs typeface="Calibri Light"/>
              </a:rPr>
              <a:t>Actualité</a:t>
            </a:r>
            <a:r>
              <a:rPr lang="de-DE" dirty="0">
                <a:latin typeface="DK Lemon Yellow Sun"/>
                <a:cs typeface="Calibri Light"/>
              </a:rPr>
              <a:t> des </a:t>
            </a:r>
            <a:r>
              <a:rPr lang="de-DE" dirty="0" err="1">
                <a:latin typeface="DK Lemon Yellow Sun"/>
                <a:cs typeface="Calibri Light"/>
              </a:rPr>
              <a:t>Regions</a:t>
            </a:r>
            <a:br>
              <a:rPr lang="de-DE" dirty="0">
                <a:cs typeface="Calibri Light"/>
              </a:rPr>
            </a:br>
            <a:r>
              <a:rPr lang="de-DE" sz="2700" dirty="0">
                <a:latin typeface="DK Lemon Yellow Sun"/>
                <a:cs typeface="Calibri"/>
              </a:rPr>
              <a:t>21 et 22 </a:t>
            </a:r>
            <a:r>
              <a:rPr lang="de-DE" sz="2700" dirty="0" err="1">
                <a:latin typeface="DK Lemon Yellow Sun"/>
                <a:cs typeface="Calibri"/>
              </a:rPr>
              <a:t>janvier</a:t>
            </a:r>
            <a:r>
              <a:rPr lang="de-DE" sz="2700" dirty="0">
                <a:latin typeface="DK Lemon Yellow Sun"/>
                <a:cs typeface="Calibri"/>
              </a:rPr>
              <a:t> 2023</a:t>
            </a:r>
            <a:endParaRPr lang="fr-FR" sz="2700" dirty="0">
              <a:latin typeface="DK Lemon Yellow Sun"/>
            </a:endParaRPr>
          </a:p>
        </p:txBody>
      </p:sp>
    </p:spTree>
    <p:extLst>
      <p:ext uri="{BB962C8B-B14F-4D97-AF65-F5344CB8AC3E}">
        <p14:creationId xmlns:p14="http://schemas.microsoft.com/office/powerpoint/2010/main" val="190818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7357"/>
            <a:ext cx="10515600" cy="1325563"/>
          </a:xfrm>
        </p:spPr>
        <p:txBody>
          <a:bodyPr/>
          <a:lstStyle/>
          <a:p>
            <a:r>
              <a:rPr lang="fr-FR" dirty="0">
                <a:latin typeface="DK Lemon Yellow Sun"/>
                <a:cs typeface="Calibri Light"/>
              </a:rPr>
              <a:t>Hauts de France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5" name="Image 64">
            <a:extLst>
              <a:ext uri="{FF2B5EF4-FFF2-40B4-BE49-F238E27FC236}">
                <a16:creationId xmlns:a16="http://schemas.microsoft.com/office/drawing/2014/main" id="{403AE88D-4FC6-414B-BC9D-03A235AE3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6" y="1518921"/>
            <a:ext cx="635473" cy="336219"/>
          </a:xfrm>
          <a:prstGeom prst="rect">
            <a:avLst/>
          </a:prstGeom>
        </p:spPr>
      </p:pic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4" y="2592319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255160" y="1518921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3" name="Image 64">
            <a:extLst>
              <a:ext uri="{FF2B5EF4-FFF2-40B4-BE49-F238E27FC236}">
                <a16:creationId xmlns:a16="http://schemas.microsoft.com/office/drawing/2014/main" id="{9F070312-5BCB-46CE-7985-F53A61CF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" y="3639380"/>
            <a:ext cx="635473" cy="336219"/>
          </a:xfrm>
          <a:prstGeom prst="rect">
            <a:avLst/>
          </a:prstGeom>
        </p:spPr>
      </p:pic>
      <p:pic>
        <p:nvPicPr>
          <p:cNvPr id="4" name="Image 64">
            <a:extLst>
              <a:ext uri="{FF2B5EF4-FFF2-40B4-BE49-F238E27FC236}">
                <a16:creationId xmlns:a16="http://schemas.microsoft.com/office/drawing/2014/main" id="{049DA42F-BD36-CEA3-4FFB-8B17FBB98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3" y="4585080"/>
            <a:ext cx="635473" cy="336219"/>
          </a:xfrm>
          <a:prstGeom prst="rect">
            <a:avLst/>
          </a:prstGeom>
        </p:spPr>
      </p:pic>
      <p:pic>
        <p:nvPicPr>
          <p:cNvPr id="8" name="Image 64">
            <a:extLst>
              <a:ext uri="{FF2B5EF4-FFF2-40B4-BE49-F238E27FC236}">
                <a16:creationId xmlns:a16="http://schemas.microsoft.com/office/drawing/2014/main" id="{8C57EE36-A9E4-0E51-84ED-F9DEF3E95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3" y="5581541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95670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GRAND-EST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713D26E7-EEEA-3BC4-8660-B2E9A440E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9E16DA82-5215-5BDF-95A2-944D4BA7A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40D7E0-22CC-2384-6C3B-FF8F53971D74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580301E9-7B01-0F38-A5F9-DF5CE2534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178A9C25-0957-D788-2969-37111C2A7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2B0D6EB8-C315-7891-0A2E-4C17CF73C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BOURGOGNE FRANCHE-COMTE</a:t>
            </a:r>
            <a:br>
              <a:rPr lang="fr-FR" dirty="0">
                <a:cs typeface="Calibri Light"/>
              </a:rPr>
            </a:b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CD86B5BD-E5F2-6D77-15C9-550112EF2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DF3BE8A2-FBF1-7579-9318-6B96F3000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85B347-2878-BA23-84B7-C6DAD2D8822C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A0850221-6FE1-7B66-ECCA-FAB950AFA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613606CD-09A8-43EA-14FE-9CF1CD6B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3E02329A-828E-215B-1E45-DB24C2C9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6275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Rhône-Alpes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558B86FE-ECB5-C99A-5E32-79C588DC6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075F2B21-831D-5DEA-5D67-7CDBEB777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6D9E78-FEB5-0693-113D-FF559378C071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EC8195C4-0A49-09FD-99FF-57C506682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1C910BCE-732E-F6E7-FC1E-C1F78B933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BB5031EF-C407-FB2A-F86F-D9A4768C3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0030" y="-157549"/>
            <a:ext cx="10515600" cy="1325563"/>
          </a:xfrm>
        </p:spPr>
        <p:txBody>
          <a:bodyPr/>
          <a:lstStyle/>
          <a:p>
            <a:r>
              <a:rPr lang="fr-FR" dirty="0">
                <a:latin typeface="DK Lemon Yellow Sun"/>
                <a:cs typeface="Calibri Light"/>
              </a:rPr>
              <a:t>Provence Alpes Méditerranées 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5" name="Image 64">
            <a:extLst>
              <a:ext uri="{FF2B5EF4-FFF2-40B4-BE49-F238E27FC236}">
                <a16:creationId xmlns:a16="http://schemas.microsoft.com/office/drawing/2014/main" id="{403AE88D-4FC6-414B-BC9D-03A235AE3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6" y="825306"/>
            <a:ext cx="635473" cy="336219"/>
          </a:xfrm>
          <a:prstGeom prst="rect">
            <a:avLst/>
          </a:prstGeom>
        </p:spPr>
      </p:pic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0" y="1879165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059775" y="756921"/>
            <a:ext cx="10691347" cy="7201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 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16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sur 5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départements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et 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3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centres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: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Blausac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- Saint Auban - 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Couteron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Adhérents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: 19/01/2023 = 1151   31/08/22 =1326 </a:t>
            </a:r>
            <a:r>
              <a:rPr lang="en-US" sz="2200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 </a:t>
            </a:r>
          </a:p>
          <a:p>
            <a:r>
              <a:rPr lang="en-US" sz="2200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       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          </a:t>
            </a:r>
            <a:endParaRPr lang="en-US" sz="2200" dirty="0">
              <a:solidFill>
                <a:srgbClr val="0070C0"/>
              </a:solidFill>
              <a:latin typeface="Vista Slab OT Book"/>
              <a:ea typeface="-apple-system"/>
              <a:cs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 Vie Associative: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Préparation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du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congrès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le 11 et 12 mars à Saint Tulle :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une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dizaine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d'ateliers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proposés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en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attendant les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préconisations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nationales</a:t>
            </a:r>
            <a:r>
              <a:rPr lang="en-US" dirty="0">
                <a:solidFill>
                  <a:srgbClr val="0070C0"/>
                </a:solidFill>
                <a:latin typeface="Vista Slab OT Book"/>
                <a:ea typeface="-apple-system"/>
                <a:cs typeface="-apple-system"/>
              </a:rPr>
              <a:t> .</a:t>
            </a:r>
            <a:r>
              <a:rPr lang="en-US" dirty="0">
                <a:solidFill>
                  <a:srgbClr val="0070C0"/>
                </a:solidFill>
                <a:latin typeface="Vista Slab OT Book"/>
              </a:rPr>
              <a:t>Une exposition sur la </a:t>
            </a:r>
            <a:r>
              <a:rPr lang="en-US" dirty="0" err="1">
                <a:solidFill>
                  <a:srgbClr val="0070C0"/>
                </a:solidFill>
                <a:latin typeface="Vista Slab OT Book"/>
              </a:rPr>
              <a:t>laïcité</a:t>
            </a:r>
            <a:r>
              <a:rPr lang="en-US" dirty="0">
                <a:solidFill>
                  <a:srgbClr val="0070C0"/>
                </a:solidFill>
                <a:latin typeface="Vista Slab OT Book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</a:rPr>
              <a:t>produite</a:t>
            </a:r>
            <a:r>
              <a:rPr lang="en-US" dirty="0">
                <a:solidFill>
                  <a:srgbClr val="0070C0"/>
                </a:solidFill>
                <a:latin typeface="Vista Slab OT Book"/>
              </a:rPr>
              <a:t> par le </a:t>
            </a:r>
            <a:r>
              <a:rPr lang="en-US" dirty="0" err="1">
                <a:solidFill>
                  <a:srgbClr val="0070C0"/>
                </a:solidFill>
                <a:latin typeface="Vista Slab OT Book"/>
              </a:rPr>
              <a:t>Mouvement</a:t>
            </a:r>
            <a:r>
              <a:rPr lang="en-US" dirty="0">
                <a:solidFill>
                  <a:srgbClr val="0070C0"/>
                </a:solidFill>
                <a:latin typeface="Vista Slab OT Book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</a:rPr>
              <a:t>Associatif</a:t>
            </a:r>
            <a:r>
              <a:rPr lang="en-US" dirty="0">
                <a:solidFill>
                  <a:srgbClr val="0070C0"/>
                </a:solidFill>
                <a:latin typeface="Vista Slab OT Book"/>
              </a:rPr>
              <a:t> .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Réflexion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sur les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ressources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  du budget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prévisionnel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2024 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 </a:t>
            </a:r>
            <a:r>
              <a:rPr lang="en-US" sz="2200" dirty="0" err="1">
                <a:latin typeface="Vista Slab OT Book"/>
                <a:cs typeface="Calibri"/>
              </a:rPr>
              <a:t>Pédagogie</a:t>
            </a:r>
            <a:r>
              <a:rPr lang="en-US" sz="2200" dirty="0">
                <a:latin typeface="Vista Slab OT Book"/>
                <a:cs typeface="Calibri"/>
              </a:rPr>
              <a:t> &amp; formation: 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For de for le 11 et 12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février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Coriande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) entre 8 et 12 a priori – Objectif :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maintenir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au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moins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l'existant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. Une équipe de formation qui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s'étoffe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.  Un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bafa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base  aux vacances de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printemps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(20 stagiaires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prévus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) et un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bafa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à la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toussaint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Besoin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important de formation sur la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branche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aînée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,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cela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pourrait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être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intéressant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que nous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soyons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accompagnée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dessus. </a:t>
            </a:r>
          </a:p>
          <a:p>
            <a:endParaRPr lang="en-US" dirty="0">
              <a:solidFill>
                <a:srgbClr val="0070C0"/>
              </a:solidFill>
              <a:latin typeface="Vista Slab OT Book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 Développement de la </a:t>
            </a:r>
            <a:r>
              <a:rPr lang="en-US" sz="2200" dirty="0" err="1">
                <a:latin typeface="Vista Slab OT Book"/>
                <a:cs typeface="Calibri"/>
              </a:rPr>
              <a:t>Région</a:t>
            </a:r>
            <a:r>
              <a:rPr lang="en-US" sz="2200" dirty="0">
                <a:latin typeface="Vista Slab OT Book"/>
                <a:cs typeface="Calibri"/>
              </a:rPr>
              <a:t> 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Participation au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projet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Grandir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(JB et Stephan) : camp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déclic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en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août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pépinières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de SLA- 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Apéro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mensuel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respons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pour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développer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la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cohésion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et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recrutement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,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tournée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salon de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l'étudiant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malorn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et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mathis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 , services </a:t>
            </a:r>
            <a:r>
              <a:rPr lang="en-US" dirty="0" err="1">
                <a:solidFill>
                  <a:srgbClr val="0070C0"/>
                </a:solidFill>
                <a:latin typeface="Vista Slab OT Book"/>
                <a:cs typeface="Calibri"/>
              </a:rPr>
              <a:t>civiques</a:t>
            </a:r>
            <a:r>
              <a:rPr lang="en-US" dirty="0">
                <a:solidFill>
                  <a:srgbClr val="0070C0"/>
                </a:solidFill>
                <a:latin typeface="Vista Slab OT Book"/>
                <a:cs typeface="Calibri"/>
              </a:rPr>
              <a:t>) </a:t>
            </a:r>
          </a:p>
          <a:p>
            <a:endParaRPr lang="en-US" dirty="0">
              <a:solidFill>
                <a:srgbClr val="0070C0"/>
              </a:solidFill>
              <a:latin typeface="Vista Slab OT Book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 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3" name="Image 64">
            <a:extLst>
              <a:ext uri="{FF2B5EF4-FFF2-40B4-BE49-F238E27FC236}">
                <a16:creationId xmlns:a16="http://schemas.microsoft.com/office/drawing/2014/main" id="{9F070312-5BCB-46CE-7985-F53A61CF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4" y="3004380"/>
            <a:ext cx="635473" cy="336219"/>
          </a:xfrm>
          <a:prstGeom prst="rect">
            <a:avLst/>
          </a:prstGeom>
        </p:spPr>
      </p:pic>
      <p:pic>
        <p:nvPicPr>
          <p:cNvPr id="4" name="Image 64">
            <a:extLst>
              <a:ext uri="{FF2B5EF4-FFF2-40B4-BE49-F238E27FC236}">
                <a16:creationId xmlns:a16="http://schemas.microsoft.com/office/drawing/2014/main" id="{049DA42F-BD36-CEA3-4FFB-8B17FBB98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7" y="4399465"/>
            <a:ext cx="635473" cy="336219"/>
          </a:xfrm>
          <a:prstGeom prst="rect">
            <a:avLst/>
          </a:prstGeom>
        </p:spPr>
      </p:pic>
      <p:pic>
        <p:nvPicPr>
          <p:cNvPr id="8" name="Image 64">
            <a:extLst>
              <a:ext uri="{FF2B5EF4-FFF2-40B4-BE49-F238E27FC236}">
                <a16:creationId xmlns:a16="http://schemas.microsoft.com/office/drawing/2014/main" id="{677A300B-F86D-3DAC-0D11-EDA16C413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7" y="550338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48554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AUVERGNE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1D6C3D6E-8F94-1AF0-D365-3E79A54DF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9964C90C-20AD-BBC7-02F1-4A89D04EF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A74924-30DE-EF4C-3FBB-F3C52F7B3F1F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865FFE04-A05D-E08B-5FBC-39CD5F91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AA5431D7-77FA-89D6-17FB-64A6F774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EF94D3B3-6AEA-AF3A-65D7-6E81F783A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7324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LANGUEDOC-ROUSSILLON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10" name="Image 64">
            <a:extLst>
              <a:ext uri="{FF2B5EF4-FFF2-40B4-BE49-F238E27FC236}">
                <a16:creationId xmlns:a16="http://schemas.microsoft.com/office/drawing/2014/main" id="{AD483400-8F05-A2C5-D57D-56CA64120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1176998"/>
            <a:ext cx="635473" cy="336219"/>
          </a:xfrm>
          <a:prstGeom prst="rect">
            <a:avLst/>
          </a:prstGeom>
        </p:spPr>
      </p:pic>
      <p:pic>
        <p:nvPicPr>
          <p:cNvPr id="12" name="Image 64">
            <a:extLst>
              <a:ext uri="{FF2B5EF4-FFF2-40B4-BE49-F238E27FC236}">
                <a16:creationId xmlns:a16="http://schemas.microsoft.com/office/drawing/2014/main" id="{0089C0DF-9501-A772-ECC8-5669E6292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2250396"/>
            <a:ext cx="635473" cy="336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99FE03-32F1-9987-B5C7-6B57F0E3A2FC}"/>
              </a:ext>
            </a:extLst>
          </p:cNvPr>
          <p:cNvSpPr txBox="1"/>
          <p:nvPr/>
        </p:nvSpPr>
        <p:spPr>
          <a:xfrm>
            <a:off x="1196545" y="1176998"/>
            <a:ext cx="949950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Carte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d’identité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(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groupes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/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centres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 &amp; terrains / adherent.es…)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Vista Slab OT Book"/>
                <a:ea typeface="-apple-system"/>
                <a:cs typeface="-apple-system"/>
              </a:rPr>
              <a:t>Vie Associative:</a:t>
            </a:r>
            <a:endParaRPr lang="en-US" sz="2200" kern="1200" dirty="0">
              <a:solidFill>
                <a:srgbClr val="242424"/>
              </a:solidFill>
              <a:latin typeface="Vista Slab OT Book"/>
              <a:ea typeface="-apple-system"/>
              <a:cs typeface="-apple-system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fr-FR" sz="2200" dirty="0">
              <a:latin typeface="Vista Slab OT Book"/>
            </a:endParaRP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Pédagogie &amp; formation: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Développement de la Région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latin typeface="Vista Slab OT Book"/>
                <a:cs typeface="Calibri"/>
              </a:rPr>
              <a:t>Transition </a:t>
            </a:r>
            <a:r>
              <a:rPr lang="en-US" sz="2200" dirty="0" err="1">
                <a:latin typeface="Vista Slab OT Book"/>
                <a:cs typeface="Calibri"/>
              </a:rPr>
              <a:t>écologique</a:t>
            </a:r>
            <a:r>
              <a:rPr lang="en-US" sz="2200" dirty="0">
                <a:latin typeface="Vista Slab OT Book"/>
                <a:cs typeface="Calibri"/>
              </a:rPr>
              <a:t> </a:t>
            </a:r>
          </a:p>
          <a:p>
            <a:pPr algn="just"/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dirty="0">
              <a:latin typeface="Vista Slab OT Book"/>
              <a:cs typeface="Calibri"/>
            </a:endParaRPr>
          </a:p>
          <a:p>
            <a:endParaRPr lang="fr-FR" dirty="0">
              <a:latin typeface="Vista Slab OT Book"/>
            </a:endParaRPr>
          </a:p>
        </p:txBody>
      </p:sp>
      <p:pic>
        <p:nvPicPr>
          <p:cNvPr id="16" name="Image 64">
            <a:extLst>
              <a:ext uri="{FF2B5EF4-FFF2-40B4-BE49-F238E27FC236}">
                <a16:creationId xmlns:a16="http://schemas.microsoft.com/office/drawing/2014/main" id="{B4792C66-90F9-1ED5-AEF9-E5333C67D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3297457"/>
            <a:ext cx="635473" cy="336219"/>
          </a:xfrm>
          <a:prstGeom prst="rect">
            <a:avLst/>
          </a:prstGeom>
        </p:spPr>
      </p:pic>
      <p:pic>
        <p:nvPicPr>
          <p:cNvPr id="18" name="Image 64">
            <a:extLst>
              <a:ext uri="{FF2B5EF4-FFF2-40B4-BE49-F238E27FC236}">
                <a16:creationId xmlns:a16="http://schemas.microsoft.com/office/drawing/2014/main" id="{AF38AC26-78E4-AE52-98BE-6A4364BEB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4243157"/>
            <a:ext cx="635473" cy="336219"/>
          </a:xfrm>
          <a:prstGeom prst="rect">
            <a:avLst/>
          </a:prstGeom>
        </p:spPr>
      </p:pic>
      <p:pic>
        <p:nvPicPr>
          <p:cNvPr id="20" name="Image 64">
            <a:extLst>
              <a:ext uri="{FF2B5EF4-FFF2-40B4-BE49-F238E27FC236}">
                <a16:creationId xmlns:a16="http://schemas.microsoft.com/office/drawing/2014/main" id="{3E47FF52-2DB1-C990-0923-5D3F7B6D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" y="5239618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EED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A0C8"/>
      </a:accent1>
      <a:accent2>
        <a:srgbClr val="F6A800"/>
      </a:accent2>
      <a:accent3>
        <a:srgbClr val="97BF0D"/>
      </a:accent3>
      <a:accent4>
        <a:srgbClr val="BD1220"/>
      </a:accent4>
      <a:accent5>
        <a:srgbClr val="00A89C"/>
      </a:accent5>
      <a:accent6>
        <a:srgbClr val="000000"/>
      </a:accent6>
      <a:hlink>
        <a:srgbClr val="97BF0D"/>
      </a:hlink>
      <a:folHlink>
        <a:srgbClr val="14A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EDF" id="{42604689-E6C2-438D-BA47-1D04CE903DE9}" vid="{406687D5-8F7B-460C-894F-EB978EC86CD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9beccd-562b-4eca-b519-b9dd0157ae54">
      <UserInfo>
        <DisplayName>EEDF - Pascal Peron</DisplayName>
        <AccountId>13</AccountId>
        <AccountType/>
      </UserInfo>
      <UserInfo>
        <DisplayName>Isabelle SCHMITT</DisplayName>
        <AccountId>31</AccountId>
        <AccountType/>
      </UserInfo>
      <UserInfo>
        <DisplayName>EEDF - Olivier BARBEY</DisplayName>
        <AccountId>15</AccountId>
        <AccountType/>
      </UserInfo>
    </SharedWithUsers>
    <TaxCatchAll xmlns="749beccd-562b-4eca-b519-b9dd0157ae54" xsi:nil="true"/>
    <lcf76f155ced4ddcb4097134ff3c332f xmlns="206710bc-b531-4918-b91d-86c6dea38ca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BDC7C7FE78F4392C0DD8D5794F7DC" ma:contentTypeVersion="13" ma:contentTypeDescription="Crée un document." ma:contentTypeScope="" ma:versionID="a752db46b5e116e11317510c74521a89">
  <xsd:schema xmlns:xsd="http://www.w3.org/2001/XMLSchema" xmlns:xs="http://www.w3.org/2001/XMLSchema" xmlns:p="http://schemas.microsoft.com/office/2006/metadata/properties" xmlns:ns2="749beccd-562b-4eca-b519-b9dd0157ae54" xmlns:ns3="206710bc-b531-4918-b91d-86c6dea38ca7" targetNamespace="http://schemas.microsoft.com/office/2006/metadata/properties" ma:root="true" ma:fieldsID="4824806571b2f456f6f578a23e82fa59" ns2:_="" ns3:_="">
    <xsd:import namespace="749beccd-562b-4eca-b519-b9dd0157ae54"/>
    <xsd:import namespace="206710bc-b531-4918-b91d-86c6dea38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beccd-562b-4eca-b519-b9dd0157ae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ac9f2d-9e65-4750-9d06-213843cab996}" ma:internalName="TaxCatchAll" ma:showField="CatchAllData" ma:web="749beccd-562b-4eca-b519-b9dd0157a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10bc-b531-4918-b91d-86c6dea3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edfcfd1-765f-434b-a29f-cc2b337e4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D4123-F718-49CA-98AA-36C592258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C3398A-770D-4BC6-AD86-3F172363318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49beccd-562b-4eca-b519-b9dd0157ae54"/>
    <ds:schemaRef ds:uri="206710bc-b531-4918-b91d-86c6dea38ca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92AD2D-17D2-47ED-A62D-03DBB5B11F0F}">
  <ds:schemaRefs>
    <ds:schemaRef ds:uri="206710bc-b531-4918-b91d-86c6dea38ca7"/>
    <ds:schemaRef ds:uri="749beccd-562b-4eca-b519-b9dd0157ae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EEDF</Template>
  <TotalTime>0</TotalTime>
  <Words>404</Words>
  <Application>Microsoft Office PowerPoint</Application>
  <PresentationFormat>Widescreen</PresentationFormat>
  <Paragraphs>233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Thème Office</vt:lpstr>
      <vt:lpstr>Banque d’icones</vt:lpstr>
      <vt:lpstr>Conseil National Actualité des Regions 21 et 22 janvier 2023</vt:lpstr>
      <vt:lpstr>Hauts de France</vt:lpstr>
      <vt:lpstr>GRAND-EST</vt:lpstr>
      <vt:lpstr>BOURGOGNE FRANCHE-COMTE </vt:lpstr>
      <vt:lpstr>Rhône-Alpes</vt:lpstr>
      <vt:lpstr>Provence Alpes Méditerranées </vt:lpstr>
      <vt:lpstr>AUVERGNE</vt:lpstr>
      <vt:lpstr>LANGUEDOC-ROUSSILLON</vt:lpstr>
      <vt:lpstr>Midi-Pyrénées</vt:lpstr>
      <vt:lpstr>Aquitaine</vt:lpstr>
      <vt:lpstr>Poitou Charente</vt:lpstr>
      <vt:lpstr>Centre Val De Loire </vt:lpstr>
      <vt:lpstr>Bretagne et pays de la loire</vt:lpstr>
      <vt:lpstr>NORMANDIE</vt:lpstr>
      <vt:lpstr>Ile de france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d’icones</dc:title>
  <dc:creator>EEDF - Tiphaine PARENT</dc:creator>
  <cp:lastModifiedBy>EEDF - Olivier BARBEY</cp:lastModifiedBy>
  <cp:revision>204</cp:revision>
  <dcterms:created xsi:type="dcterms:W3CDTF">2021-06-30T12:30:29Z</dcterms:created>
  <dcterms:modified xsi:type="dcterms:W3CDTF">2023-01-21T11:36:36Z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0x010100E35BDC7C7FE78F4392C0DD8D5794F7DC</vt:lpwstr>
  </property>
  <property fmtid="{D5CDD505-2E9C-101B-9397-08002B2CF9AE}" pid="3" name="MediaServiceImageTags">
    <vt:lpwstr/>
  </property>
</Properties>
</file>