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8" r:id="rId6"/>
  </p:sldIdLst>
  <p:sldSz cx="12192000" cy="6858000"/>
  <p:notesSz cx="9882188" cy="143065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800"/>
    <a:srgbClr val="009999"/>
    <a:srgbClr val="008080"/>
    <a:srgbClr val="14A0C8"/>
    <a:srgbClr val="97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44F61-EE80-2019-4A8F-98939A3F9BFD}" v="19" dt="2023-01-23T10:46:55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0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EDF - Emmanuel Louis" userId="S::emmanuel.louis@eedf.fr::8aa0b489-3473-474b-88c9-804b4d0cc6e3" providerId="AD" clId="Web-{6CD44F61-EE80-2019-4A8F-98939A3F9BFD}"/>
    <pc:docChg chg="addSld delSld">
      <pc:chgData name="EEDF - Emmanuel Louis" userId="S::emmanuel.louis@eedf.fr::8aa0b489-3473-474b-88c9-804b4d0cc6e3" providerId="AD" clId="Web-{6CD44F61-EE80-2019-4A8F-98939A3F9BFD}" dt="2023-01-23T10:46:55.102" v="18"/>
      <pc:docMkLst>
        <pc:docMk/>
      </pc:docMkLst>
      <pc:sldChg chg="del">
        <pc:chgData name="EEDF - Emmanuel Louis" userId="S::emmanuel.louis@eedf.fr::8aa0b489-3473-474b-88c9-804b4d0cc6e3" providerId="AD" clId="Web-{6CD44F61-EE80-2019-4A8F-98939A3F9BFD}" dt="2023-01-23T10:45:48.178" v="0"/>
        <pc:sldMkLst>
          <pc:docMk/>
          <pc:sldMk cId="2354086300" sldId="269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8"/>
        <pc:sldMkLst>
          <pc:docMk/>
          <pc:sldMk cId="2835498931" sldId="271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7"/>
        <pc:sldMkLst>
          <pc:docMk/>
          <pc:sldMk cId="890096930" sldId="272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6"/>
        <pc:sldMkLst>
          <pc:docMk/>
          <pc:sldMk cId="4136465186" sldId="273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5"/>
        <pc:sldMkLst>
          <pc:docMk/>
          <pc:sldMk cId="2691406553" sldId="274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4"/>
        <pc:sldMkLst>
          <pc:docMk/>
          <pc:sldMk cId="14838489" sldId="275"/>
        </pc:sldMkLst>
      </pc:sldChg>
      <pc:sldChg chg="del">
        <pc:chgData name="EEDF - Emmanuel Louis" userId="S::emmanuel.louis@eedf.fr::8aa0b489-3473-474b-88c9-804b4d0cc6e3" providerId="AD" clId="Web-{6CD44F61-EE80-2019-4A8F-98939A3F9BFD}" dt="2023-01-23T10:46:55.102" v="13"/>
        <pc:sldMkLst>
          <pc:docMk/>
          <pc:sldMk cId="2487106609" sldId="276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7"/>
        <pc:sldMkLst>
          <pc:docMk/>
          <pc:sldMk cId="613565085" sldId="277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8"/>
        <pc:sldMkLst>
          <pc:docMk/>
          <pc:sldMk cId="2844306035" sldId="278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9"/>
        <pc:sldMkLst>
          <pc:docMk/>
          <pc:sldMk cId="3513595724" sldId="279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10"/>
        <pc:sldMkLst>
          <pc:docMk/>
          <pc:sldMk cId="841428006" sldId="280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11"/>
        <pc:sldMkLst>
          <pc:docMk/>
          <pc:sldMk cId="1558855849" sldId="281"/>
        </pc:sldMkLst>
      </pc:sldChg>
      <pc:sldChg chg="add del replId">
        <pc:chgData name="EEDF - Emmanuel Louis" userId="S::emmanuel.louis@eedf.fr::8aa0b489-3473-474b-88c9-804b4d0cc6e3" providerId="AD" clId="Web-{6CD44F61-EE80-2019-4A8F-98939A3F9BFD}" dt="2023-01-23T10:46:48.305" v="12"/>
        <pc:sldMkLst>
          <pc:docMk/>
          <pc:sldMk cId="325419394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7672" y="3537530"/>
            <a:ext cx="9144000" cy="1173161"/>
          </a:xfrm>
        </p:spPr>
        <p:txBody>
          <a:bodyPr anchor="b"/>
          <a:lstStyle>
            <a:lvl1pPr algn="ctr">
              <a:defRPr sz="6000">
                <a:solidFill>
                  <a:srgbClr val="F6A800"/>
                </a:solidFill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3" descr="Imag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2721" y="363981"/>
            <a:ext cx="2394197" cy="252353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2" descr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7672" y="5059155"/>
            <a:ext cx="9400216" cy="14797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33977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6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259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6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55538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55538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80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328-F9A7-466D-AB0B-D8FB2AC2222D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A9CE-86A0-4B20-810E-F9466E93382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07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D"/>
                </a:solidFill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022765"/>
            <a:ext cx="10515600" cy="1708447"/>
          </a:xfrm>
        </p:spPr>
        <p:txBody>
          <a:bodyPr anchor="b"/>
          <a:lstStyle>
            <a:lvl1pPr>
              <a:defRPr sz="60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382284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ista Slab OT Book" panose="0206050403020406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0"/>
          </p:nvPr>
        </p:nvSpPr>
        <p:spPr>
          <a:xfrm>
            <a:off x="1219200" y="2225675"/>
            <a:ext cx="10002838" cy="3398838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0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2005013"/>
            <a:ext cx="10515600" cy="397986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268518" y="2212398"/>
            <a:ext cx="5654963" cy="1325563"/>
          </a:xfrm>
        </p:spPr>
        <p:txBody>
          <a:bodyPr/>
          <a:lstStyle>
            <a:lvl1pPr algn="ctr"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68" y="2788781"/>
            <a:ext cx="1801372" cy="33832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499459" y="2706014"/>
            <a:ext cx="1801372" cy="33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9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904154"/>
            <a:ext cx="10515600" cy="482239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ista Slab OT Book" panose="0206050403020406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5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54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ista Slab OT Bold" panose="0206080403020406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50780"/>
          </a:xfrm>
        </p:spPr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ista Slab OT Bold" panose="0206080403020406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50780"/>
          </a:xfrm>
        </p:spPr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ista Slab OT Book" panose="02060504030204060204" pitchFamily="18" charset="0"/>
              </a:defRPr>
            </a:lvl1pPr>
            <a:lvl2pPr>
              <a:defRPr sz="2800">
                <a:latin typeface="Vista Slab OT Book" panose="02060504030204060204" pitchFamily="18" charset="0"/>
              </a:defRPr>
            </a:lvl2pPr>
            <a:lvl3pPr>
              <a:defRPr sz="2400">
                <a:latin typeface="Vista Slab OT Book" panose="02060504030204060204" pitchFamily="18" charset="0"/>
              </a:defRPr>
            </a:lvl3pPr>
            <a:lvl4pPr>
              <a:defRPr sz="2000">
                <a:latin typeface="Vista Slab OT Book" panose="02060504030204060204" pitchFamily="18" charset="0"/>
              </a:defRPr>
            </a:lvl4pPr>
            <a:lvl5pPr>
              <a:defRPr sz="2000">
                <a:latin typeface="Vista Slab OT Book" panose="020605040302040602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ista Slab OT Book" panose="0206050403020406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90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0" r:id="rId7"/>
    <p:sldLayoutId id="2147483653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DK Lemon Yellow Sun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30135" y="252994"/>
            <a:ext cx="1015953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latin typeface="Vista Slab OT Bold" panose="02060804030204060204" pitchFamily="18" charset="0"/>
              </a:rPr>
              <a:t>Pour approfondir : </a:t>
            </a:r>
          </a:p>
          <a:p>
            <a:pPr marL="342900" indent="-342900" algn="ctr">
              <a:buBlip>
                <a:blip r:embed="rId2"/>
              </a:buBlip>
            </a:pPr>
            <a:r>
              <a:rPr lang="fr-FR" sz="2000" dirty="0">
                <a:latin typeface="Vista Slab OT Bold" panose="02060804030204060204" pitchFamily="18" charset="0"/>
              </a:rPr>
              <a:t>des échanges en petits groupes</a:t>
            </a:r>
          </a:p>
          <a:p>
            <a:pPr marL="342900" indent="-342900" algn="ctr">
              <a:buBlip>
                <a:blip r:embed="rId2"/>
              </a:buBlip>
            </a:pPr>
            <a:r>
              <a:rPr lang="fr-FR" sz="2000" dirty="0">
                <a:latin typeface="Vista Slab OT Bold" panose="02060804030204060204" pitchFamily="18" charset="0"/>
              </a:rPr>
              <a:t>2 fois 25 mn </a:t>
            </a:r>
          </a:p>
          <a:p>
            <a:pPr marL="342900" indent="-342900" algn="ctr">
              <a:buBlip>
                <a:blip r:embed="rId2"/>
              </a:buBlip>
            </a:pPr>
            <a:r>
              <a:rPr lang="fr-FR" sz="2000" dirty="0">
                <a:latin typeface="Vista Slab OT Bold" panose="02060804030204060204" pitchFamily="18" charset="0"/>
              </a:rPr>
              <a:t>Possibilité de changer ou de rester sur le même atelier</a:t>
            </a:r>
          </a:p>
          <a:p>
            <a:pPr algn="ctr"/>
            <a:endParaRPr lang="fr-FR" sz="2000" dirty="0">
              <a:latin typeface="Vista Slab OT Bold" panose="02060804030204060204" pitchFamily="18" charset="0"/>
            </a:endParaRPr>
          </a:p>
          <a:p>
            <a:pPr algn="ctr"/>
            <a:r>
              <a:rPr lang="fr-FR" sz="3000" dirty="0">
                <a:latin typeface="Vista Slab OT Bold" panose="02060804030204060204" pitchFamily="18" charset="0"/>
              </a:rPr>
              <a:t>L’histoire des services vacances et de l’inclusion du handicap aux EEDF : </a:t>
            </a:r>
          </a:p>
          <a:p>
            <a:pPr algn="ctr"/>
            <a:r>
              <a:rPr lang="fr-FR" sz="4000" dirty="0">
                <a:solidFill>
                  <a:srgbClr val="009999"/>
                </a:solidFill>
                <a:latin typeface="Vista Slab OT Bold" panose="02060804030204060204" pitchFamily="18" charset="0"/>
              </a:rPr>
              <a:t>réfectoire </a:t>
            </a:r>
          </a:p>
          <a:p>
            <a:pPr algn="ctr"/>
            <a:endParaRPr lang="fr-FR" sz="2000" dirty="0">
              <a:solidFill>
                <a:srgbClr val="009999"/>
              </a:solidFill>
              <a:latin typeface="Vista Slab OT Bold" panose="02060804030204060204" pitchFamily="18" charset="0"/>
            </a:endParaRPr>
          </a:p>
          <a:p>
            <a:pPr algn="ctr"/>
            <a:r>
              <a:rPr lang="fr-FR" sz="3000" dirty="0">
                <a:latin typeface="Vista Slab OT Bold" panose="02060804030204060204" pitchFamily="18" charset="0"/>
              </a:rPr>
              <a:t>Contexte, que s’est il passé ces 24 dernier mois ? : </a:t>
            </a:r>
          </a:p>
          <a:p>
            <a:pPr algn="ctr"/>
            <a:r>
              <a:rPr lang="fr-FR" sz="4000" dirty="0">
                <a:solidFill>
                  <a:srgbClr val="009999"/>
                </a:solidFill>
                <a:latin typeface="Vista Slab OT Bold" panose="02060804030204060204" pitchFamily="18" charset="0"/>
              </a:rPr>
              <a:t>salle plénière </a:t>
            </a:r>
          </a:p>
          <a:p>
            <a:pPr algn="ctr"/>
            <a:endParaRPr lang="fr-FR" sz="2000" dirty="0">
              <a:solidFill>
                <a:srgbClr val="009999"/>
              </a:solidFill>
              <a:latin typeface="Vista Slab OT Bold" panose="02060804030204060204" pitchFamily="18" charset="0"/>
            </a:endParaRPr>
          </a:p>
          <a:p>
            <a:pPr algn="ctr"/>
            <a:r>
              <a:rPr lang="fr-FR" sz="2000" dirty="0">
                <a:solidFill>
                  <a:srgbClr val="009999"/>
                </a:solidFill>
                <a:latin typeface="Vista Slab OT Bold" panose="02060804030204060204" pitchFamily="18" charset="0"/>
              </a:rPr>
              <a:t>18h00 pause </a:t>
            </a:r>
          </a:p>
          <a:p>
            <a:pPr algn="ctr"/>
            <a:r>
              <a:rPr lang="fr-FR" sz="2000" dirty="0">
                <a:solidFill>
                  <a:srgbClr val="009999"/>
                </a:solidFill>
                <a:latin typeface="Vista Slab OT Bold" panose="02060804030204060204" pitchFamily="18" charset="0"/>
              </a:rPr>
              <a:t>18h30 : les enjeux de notre organisation</a:t>
            </a:r>
          </a:p>
        </p:txBody>
      </p:sp>
    </p:spTree>
    <p:extLst>
      <p:ext uri="{BB962C8B-B14F-4D97-AF65-F5344CB8AC3E}">
        <p14:creationId xmlns:p14="http://schemas.microsoft.com/office/powerpoint/2010/main" val="180262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14303" y="942022"/>
            <a:ext cx="1032994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Souhaitez-vous conduire </a:t>
            </a:r>
            <a:r>
              <a:rPr lang="fr-FR" sz="2000" b="1" dirty="0">
                <a:latin typeface="Vista Slab OT Book" panose="02060504030204060204" pitchFamily="18" charset="0"/>
              </a:rPr>
              <a:t>une large campagne de communication</a:t>
            </a:r>
            <a:r>
              <a:rPr lang="fr-FR" sz="2000" dirty="0">
                <a:latin typeface="Vista Slab OT Book" panose="02060504030204060204" pitchFamily="18" charset="0"/>
              </a:rPr>
              <a:t> sur les valeurs portées par le mouvement et l’engagement que prend chaque adhérent.es vis-en faveur de l’inclusion et l’ouverture ?</a:t>
            </a:r>
          </a:p>
          <a:p>
            <a:endParaRPr lang="fr-FR" sz="1000" dirty="0">
              <a:latin typeface="Vista Slab OT Book" panose="02060504030204060204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Souhaitez-vous </a:t>
            </a:r>
            <a:r>
              <a:rPr lang="fr-FR" sz="2000" b="1" dirty="0">
                <a:latin typeface="Vista Slab OT Book" panose="02060504030204060204" pitchFamily="18" charset="0"/>
              </a:rPr>
              <a:t>une stratégie différente pour l’accueil des mineurs et des majeurs </a:t>
            </a:r>
            <a:r>
              <a:rPr lang="fr-FR" sz="2000" dirty="0">
                <a:latin typeface="Vista Slab OT Book" panose="02060504030204060204" pitchFamily="18" charset="0"/>
              </a:rPr>
              <a:t>dans les séjours adaptés ? </a:t>
            </a:r>
          </a:p>
          <a:p>
            <a:endParaRPr lang="fr-FR" sz="1000" dirty="0">
              <a:latin typeface="Vista Slab OT Book" panose="02060504030204060204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L'organisation des séjours adaptés doit elle relever d’</a:t>
            </a:r>
            <a:r>
              <a:rPr lang="fr-FR" sz="2000" b="1" dirty="0">
                <a:latin typeface="Vista Slab OT Book" panose="02060504030204060204" pitchFamily="18" charset="0"/>
              </a:rPr>
              <a:t>une vie militante et bénévole </a:t>
            </a:r>
            <a:r>
              <a:rPr lang="fr-FR" sz="2000" dirty="0">
                <a:latin typeface="Vista Slab OT Book" panose="02060504030204060204" pitchFamily="18" charset="0"/>
              </a:rPr>
              <a:t>?</a:t>
            </a:r>
          </a:p>
          <a:p>
            <a:endParaRPr lang="fr-FR" sz="1000" dirty="0">
              <a:latin typeface="Vista Slab OT Book" panose="02060504030204060204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Souhaitez-vous </a:t>
            </a:r>
            <a:r>
              <a:rPr lang="fr-FR" sz="2000" b="1" dirty="0">
                <a:latin typeface="Vista Slab OT Book" panose="02060504030204060204" pitchFamily="18" charset="0"/>
              </a:rPr>
              <a:t>une stratégie nationale pour l’organisation des camps ouverts </a:t>
            </a:r>
            <a:r>
              <a:rPr lang="fr-FR" sz="2000" dirty="0">
                <a:latin typeface="Vista Slab OT Book" panose="02060504030204060204" pitchFamily="18" charset="0"/>
              </a:rPr>
              <a:t>en lien avec les activités des régions ?</a:t>
            </a:r>
          </a:p>
          <a:p>
            <a:endParaRPr lang="fr-FR" sz="1000" dirty="0">
              <a:latin typeface="Vista Slab OT Book" panose="02060504030204060204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Souhaitez-vous que </a:t>
            </a:r>
            <a:r>
              <a:rPr lang="fr-FR" sz="2000" b="1" dirty="0">
                <a:latin typeface="Vista Slab OT Book" panose="02060504030204060204" pitchFamily="18" charset="0"/>
              </a:rPr>
              <a:t>la programmation </a:t>
            </a:r>
            <a:r>
              <a:rPr lang="fr-FR" sz="2000" dirty="0">
                <a:latin typeface="Vista Slab OT Book" panose="02060504030204060204" pitchFamily="18" charset="0"/>
              </a:rPr>
              <a:t>des activités des séjours adaptés soient construite </a:t>
            </a:r>
            <a:r>
              <a:rPr lang="fr-FR" sz="2000" b="1" dirty="0">
                <a:latin typeface="Vista Slab OT Book" panose="02060504030204060204" pitchFamily="18" charset="0"/>
              </a:rPr>
              <a:t>en synergie avec les stratégies des centres et des régions </a:t>
            </a:r>
            <a:r>
              <a:rPr lang="fr-FR" sz="2000" dirty="0">
                <a:latin typeface="Vista Slab OT Book" panose="02060504030204060204" pitchFamily="18" charset="0"/>
              </a:rPr>
              <a:t>? </a:t>
            </a:r>
          </a:p>
          <a:p>
            <a:endParaRPr lang="fr-FR" sz="1000" dirty="0">
              <a:latin typeface="Vista Slab OT Book" panose="02060504030204060204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fr-FR" sz="2000" dirty="0">
                <a:latin typeface="Vista Slab OT Book" panose="02060504030204060204" pitchFamily="18" charset="0"/>
              </a:rPr>
              <a:t>Souhaitez-vous que </a:t>
            </a:r>
            <a:r>
              <a:rPr lang="fr-FR" sz="2000" b="1" dirty="0">
                <a:latin typeface="Vista Slab OT Book" panose="02060504030204060204" pitchFamily="18" charset="0"/>
              </a:rPr>
              <a:t>les structures </a:t>
            </a:r>
            <a:r>
              <a:rPr lang="fr-FR" sz="2000" dirty="0">
                <a:latin typeface="Vista Slab OT Book" panose="02060504030204060204" pitchFamily="18" charset="0"/>
              </a:rPr>
              <a:t>organisatrices de séjours adaptés soient </a:t>
            </a:r>
            <a:r>
              <a:rPr lang="fr-FR" sz="2000" b="1" dirty="0">
                <a:latin typeface="Vista Slab OT Book" panose="02060504030204060204" pitchFamily="18" charset="0"/>
              </a:rPr>
              <a:t>en lien avec la vie associative des régions</a:t>
            </a:r>
            <a:r>
              <a:rPr lang="fr-FR" sz="2000" dirty="0">
                <a:latin typeface="Vista Slab OT Book" panose="02060504030204060204" pitchFamily="18" charset="0"/>
              </a:rPr>
              <a:t> au sein de leur territoire 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95749" y="955079"/>
            <a:ext cx="13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9999"/>
                </a:solidFill>
              </a:rPr>
              <a:t>Plénier</a:t>
            </a:r>
            <a:r>
              <a:rPr lang="fr-FR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8837" y="3493815"/>
            <a:ext cx="13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9999"/>
                </a:solidFill>
              </a:rPr>
              <a:t>Réfectoire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79865" y="4206968"/>
            <a:ext cx="131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9999"/>
                </a:solidFill>
              </a:rPr>
              <a:t>Espace commun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0154" y="1930767"/>
            <a:ext cx="13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9999"/>
                </a:solidFill>
              </a:rPr>
              <a:t>Plénier</a:t>
            </a:r>
            <a:r>
              <a:rPr lang="fr-FR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58837" y="5122683"/>
            <a:ext cx="13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9999"/>
                </a:solidFill>
              </a:rPr>
              <a:t>Cheminée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8838" y="2694295"/>
            <a:ext cx="13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9999"/>
                </a:solidFill>
              </a:rPr>
              <a:t>Réfectoire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-124690" y="5734955"/>
            <a:ext cx="12316690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300" b="1" dirty="0">
                <a:solidFill>
                  <a:srgbClr val="F6A800"/>
                </a:solidFill>
              </a:rPr>
              <a:t>La synthèse de ces ateliers permettent de formuler des "avis préliminaires" </a:t>
            </a:r>
          </a:p>
          <a:p>
            <a:pPr algn="ctr"/>
            <a:r>
              <a:rPr lang="fr-FR" sz="2300" b="1" dirty="0">
                <a:solidFill>
                  <a:srgbClr val="F6A800"/>
                </a:solidFill>
              </a:rPr>
              <a:t>Ces "avis préliminaires"  seront affichés et pourront être commentés à l’écrit jusque demain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95749" y="80248"/>
            <a:ext cx="110115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F6A800"/>
                </a:solidFill>
              </a:rPr>
              <a:t>Des enjeux liés notre organisation : de 18h30 à 19h30 </a:t>
            </a:r>
          </a:p>
          <a:p>
            <a:pPr algn="ctr"/>
            <a:r>
              <a:rPr lang="fr-FR" sz="2500" b="1" dirty="0">
                <a:solidFill>
                  <a:srgbClr val="F6A800"/>
                </a:solidFill>
              </a:rPr>
              <a:t>2 ateliers de 30 mn</a:t>
            </a:r>
          </a:p>
        </p:txBody>
      </p:sp>
    </p:spTree>
    <p:extLst>
      <p:ext uri="{BB962C8B-B14F-4D97-AF65-F5344CB8AC3E}">
        <p14:creationId xmlns:p14="http://schemas.microsoft.com/office/powerpoint/2010/main" val="15269432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ED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4A0C8"/>
      </a:accent1>
      <a:accent2>
        <a:srgbClr val="F6A800"/>
      </a:accent2>
      <a:accent3>
        <a:srgbClr val="97BF0D"/>
      </a:accent3>
      <a:accent4>
        <a:srgbClr val="BD1220"/>
      </a:accent4>
      <a:accent5>
        <a:srgbClr val="14A0C8"/>
      </a:accent5>
      <a:accent6>
        <a:srgbClr val="000000"/>
      </a:accent6>
      <a:hlink>
        <a:srgbClr val="97BF0D"/>
      </a:hlink>
      <a:folHlink>
        <a:srgbClr val="14A0C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EEDF" id="{DD585A6D-5622-455A-8F85-F90D18B8804F}" vid="{1B94727F-A19F-4BC8-B21D-6AF94C0AE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9beccd-562b-4eca-b519-b9dd0157ae54" xsi:nil="true"/>
    <lcf76f155ced4ddcb4097134ff3c332f xmlns="206710bc-b531-4918-b91d-86c6dea38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BDC7C7FE78F4392C0DD8D5794F7DC" ma:contentTypeVersion="13" ma:contentTypeDescription="Crée un document." ma:contentTypeScope="" ma:versionID="a752db46b5e116e11317510c74521a89">
  <xsd:schema xmlns:xsd="http://www.w3.org/2001/XMLSchema" xmlns:xs="http://www.w3.org/2001/XMLSchema" xmlns:p="http://schemas.microsoft.com/office/2006/metadata/properties" xmlns:ns2="749beccd-562b-4eca-b519-b9dd0157ae54" xmlns:ns3="206710bc-b531-4918-b91d-86c6dea38ca7" targetNamespace="http://schemas.microsoft.com/office/2006/metadata/properties" ma:root="true" ma:fieldsID="4824806571b2f456f6f578a23e82fa59" ns2:_="" ns3:_="">
    <xsd:import namespace="749beccd-562b-4eca-b519-b9dd0157ae54"/>
    <xsd:import namespace="206710bc-b531-4918-b91d-86c6dea38c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beccd-562b-4eca-b519-b9dd0157ae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9ac9f2d-9e65-4750-9d06-213843cab996}" ma:internalName="TaxCatchAll" ma:showField="CatchAllData" ma:web="749beccd-562b-4eca-b519-b9dd0157a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10bc-b531-4918-b91d-86c6dea38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aedfcfd1-765f-434b-a29f-cc2b337e4b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822DCB-4A94-42E0-B938-BE001E6D6AB0}">
  <ds:schemaRefs>
    <ds:schemaRef ds:uri="http://schemas.microsoft.com/office/2006/metadata/properties"/>
    <ds:schemaRef ds:uri="http://schemas.microsoft.com/office/infopath/2007/PartnerControls"/>
    <ds:schemaRef ds:uri="749beccd-562b-4eca-b519-b9dd0157ae54"/>
    <ds:schemaRef ds:uri="206710bc-b531-4918-b91d-86c6dea38ca7"/>
  </ds:schemaRefs>
</ds:datastoreItem>
</file>

<file path=customXml/itemProps2.xml><?xml version="1.0" encoding="utf-8"?>
<ds:datastoreItem xmlns:ds="http://schemas.openxmlformats.org/officeDocument/2006/customXml" ds:itemID="{F2ABED44-E5C4-4F8B-A4A5-92D4B90097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DCC569-ED27-4630-A9E7-E7C890121D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9beccd-562b-4eca-b519-b9dd0157ae54"/>
    <ds:schemaRef ds:uri="206710bc-b531-4918-b91d-86c6dea38c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EEDF 2</Template>
  <TotalTime>1510</TotalTime>
  <Words>459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Banque d’icones</dc:title>
  <dc:creator>elouis</dc:creator>
  <cp:lastModifiedBy>elouis</cp:lastModifiedBy>
  <cp:revision>40</cp:revision>
  <cp:lastPrinted>2023-01-21T16:43:01Z</cp:lastPrinted>
  <dcterms:created xsi:type="dcterms:W3CDTF">2022-10-08T12:12:49Z</dcterms:created>
  <dcterms:modified xsi:type="dcterms:W3CDTF">2023-01-23T10:46:57Z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0x010100E35BDC7C7FE78F4392C0DD8D5794F7DC</vt:lpwstr>
  </property>
  <property fmtid="{D5CDD505-2E9C-101B-9397-08002B2CF9AE}" pid="3" name="MediaServiceImageTags">
    <vt:lpwstr/>
  </property>
</Properties>
</file>