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0"/>
  </p:normalViewPr>
  <p:slideViewPr>
    <p:cSldViewPr snapToGrid="0">
      <p:cViewPr varScale="1">
        <p:scale>
          <a:sx n="77" d="100"/>
          <a:sy n="77" d="100"/>
        </p:scale>
        <p:origin x="76" y="1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46A907-CF72-4606-65A3-72C42660CF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1AB3DA2-6E56-18B8-D8E1-86BD35F161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B66B32-DF96-D0AE-4AA3-A9B3A8722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966C2A-908A-9607-FC5B-8824CDF4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83B3EF-037A-17AF-452C-93A474874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5647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B036AF-87FD-4BFB-4CCC-E65EED36F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245807E-3453-CEAE-739F-781B9D099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B07360-45C1-1A9A-006E-06C1696D0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565F42-6BA6-8628-9988-4C700C0B6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2D2DD7-A67A-5149-F1C7-C9A12D41E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708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0C178EA-FC33-F914-D2D8-9CBE262AFC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7801FB0-A174-1699-2F23-6258FAACA4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8B2FC8-F5ED-5285-4AE8-B3305D3F9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7B887B-3E87-7BD3-4B93-ED7B290AD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93F8D0-EBFA-FAD0-4A7D-5EF22D1B9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959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40397A-99DF-EC20-86E0-6E042C43C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612D33-F57C-6336-5C11-B39D19436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989DBF0-A428-B067-A005-46260746F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7855F28-D00C-3F74-6AA3-AF2425C6A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C4A29E-DB1D-631D-D3D4-BAD3E489F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338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85B3E5-D2CF-A04A-7858-B92FDAB3E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F65D5E-C212-0E60-FC79-37FE0BEB88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3FD6B9-1C7E-B9B9-E4D9-7908ABC63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55C4B1-55C4-788A-968E-3EC2EEF9A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0B688E-A54D-145C-45DE-BE32B25B5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852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A96109-120C-ADAB-DF03-5F616F9F8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F05558-72E9-0C89-4651-3B0ADEC3FC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50992F-E018-AE19-716D-DC7662B9D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5CE81D0-2E2B-01B5-67D2-BA57A32AE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C9FEC7-9C23-48B3-A0B4-B1E53981C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4302F58-2620-2C74-4F39-78A251F58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037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2D1CAF-3A4E-11F3-4766-692C5CB72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AD06264-0319-9766-0CE0-8D7B516DA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CF22289-3D19-3D2D-41B4-A289732F4F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AE320EF-E05A-761A-ADCB-8ECE45284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BA7FBB-9126-CB5F-DDF0-E7311B871F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4369A64-1A09-035E-C4A6-64F68B248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FC1D39A-DC3F-13F7-9928-95DE1443D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23692BF-4D28-9284-F40A-BA5361A1B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5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C418E3-01F0-F621-BDC3-B1115B27F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1DCAEE-C7D6-A74A-350D-D5BD9968B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0A3B894-238E-A265-2D66-7759D8685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E7A294B-25F9-5195-E5F9-2089625AF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00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D2ADC9-FB09-5DE3-9758-8A3953D0C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E7E84C7-5842-E69D-832A-20D8297D5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6BF7DAE-B23E-860F-699B-FA9EF5651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049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0FD894-7D27-A993-B6EA-0E07866C8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CB7B5A-28C5-AC46-64B1-3BEC21814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B94B444-0A3D-085E-D946-0EF7A21142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AA5342-DBF2-1267-C0D9-B88525550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4AEA891-ED42-0C9A-992E-88753F46B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8C50164-5E9F-2E9A-6FC2-0D758E5C0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675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632F48-D851-4901-CD9D-188FA8846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8C70C2A-F2A0-7CF3-83A9-0899EC8E10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E3FF65-E432-9587-FC12-B9F163B339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B4A3472-5947-B274-EE3A-190DFCC90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AE91C4-E3BA-CC75-9ED8-DA13CA3A7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3726A1-2263-E6DF-1D09-17E53EACB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74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7CA0B60-C939-A542-A36C-56EF5746A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57004F-31DD-0FA8-8530-DB5366560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D281ED-A6FA-2CC9-FF21-FFB6EC54BD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9CE42-5357-7F43-891D-E16A3EB5C43D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5269AB-4814-47B1-89E6-A71316D5D9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753DAC-48AA-8A11-D54B-E88BABCEC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6DE18-CA65-0947-AFC3-8B447C174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657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E99487-E593-B33C-9AE2-BCD2908F2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585789"/>
            <a:ext cx="8648701" cy="78581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009999"/>
                </a:solidFill>
                <a:latin typeface="DK Lemon Yellow Sun" panose="02000000000000000000" pitchFamily="50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L’Idéal Laïque des Eclés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F007FF4-88B4-3F8A-0BC9-40F57886A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71699"/>
            <a:ext cx="9144000" cy="4100511"/>
          </a:xfrm>
          <a:ln>
            <a:noFill/>
          </a:ln>
        </p:spPr>
        <p:txBody>
          <a:bodyPr>
            <a:normAutofit lnSpcReduction="10000"/>
          </a:bodyPr>
          <a:lstStyle/>
          <a:p>
            <a:pPr algn="l"/>
            <a:r>
              <a:rPr lang="fr-FR" dirty="0" smtClean="0">
                <a:latin typeface="Vista Slab OT Book" panose="02060504030204060204" pitchFamily="18" charset="0"/>
              </a:rPr>
              <a:t>Depuis :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 smtClean="0">
                <a:latin typeface="Vista Slab OT Book" panose="02060504030204060204" pitchFamily="18" charset="0"/>
              </a:rPr>
              <a:t>la </a:t>
            </a:r>
            <a:r>
              <a:rPr lang="fr-FR" dirty="0">
                <a:latin typeface="Vista Slab OT Book" panose="02060504030204060204" pitchFamily="18" charset="0"/>
              </a:rPr>
              <a:t>Loi de 1905 de séparation des églises et de l’Etat 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L’Inscription de la laïcité dans la Constitution de 1946 reprise dans celle de 1958</a:t>
            </a:r>
          </a:p>
          <a:p>
            <a:pPr algn="l"/>
            <a:r>
              <a:rPr lang="fr-FR" dirty="0">
                <a:latin typeface="Vista Slab OT Book" panose="02060504030204060204" pitchFamily="18" charset="0"/>
              </a:rPr>
              <a:t>De nombreux textes explicitent et règlementent l’application de la laïcité dans la société </a:t>
            </a:r>
          </a:p>
          <a:p>
            <a:pPr algn="l"/>
            <a:r>
              <a:rPr lang="fr-FR" dirty="0">
                <a:latin typeface="Vista Slab OT Book" panose="02060504030204060204" pitchFamily="18" charset="0"/>
              </a:rPr>
              <a:t>			Ecole</a:t>
            </a:r>
          </a:p>
          <a:p>
            <a:pPr algn="l"/>
            <a:r>
              <a:rPr lang="fr-FR" dirty="0">
                <a:latin typeface="Vista Slab OT Book" panose="02060504030204060204" pitchFamily="18" charset="0"/>
              </a:rPr>
              <a:t>			Fonction publique </a:t>
            </a:r>
          </a:p>
          <a:p>
            <a:pPr algn="l"/>
            <a:r>
              <a:rPr lang="fr-FR" dirty="0">
                <a:latin typeface="Vista Slab OT Book" panose="02060504030204060204" pitchFamily="18" charset="0"/>
              </a:rPr>
              <a:t>			Travail</a:t>
            </a:r>
          </a:p>
          <a:p>
            <a:pPr algn="l"/>
            <a:r>
              <a:rPr lang="fr-FR" dirty="0">
                <a:latin typeface="Vista Slab OT Book" panose="02060504030204060204" pitchFamily="18" charset="0"/>
              </a:rPr>
              <a:t>			Accueil collectif de mineurs</a:t>
            </a:r>
          </a:p>
          <a:p>
            <a:pPr algn="l"/>
            <a:endParaRPr lang="fr-FR" dirty="0"/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D771BA9-FBD7-2155-0FC4-EE763EF12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70" y="241299"/>
            <a:ext cx="1250730" cy="1358901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C7A33B8B-F084-D19C-AA37-E0BFA78719A9}"/>
              </a:ext>
            </a:extLst>
          </p:cNvPr>
          <p:cNvSpPr txBox="1"/>
          <p:nvPr/>
        </p:nvSpPr>
        <p:spPr>
          <a:xfrm>
            <a:off x="2733675" y="1193452"/>
            <a:ext cx="6229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Vista Slab OT Bold" panose="02060804030204060204" pitchFamily="18" charset="0"/>
              </a:rPr>
              <a:t>Le contexte </a:t>
            </a:r>
          </a:p>
        </p:txBody>
      </p:sp>
    </p:spTree>
    <p:extLst>
      <p:ext uri="{BB962C8B-B14F-4D97-AF65-F5344CB8AC3E}">
        <p14:creationId xmlns:p14="http://schemas.microsoft.com/office/powerpoint/2010/main" val="700794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BF007FF4-88B4-3F8A-0BC9-40F57886A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57411"/>
            <a:ext cx="9144000" cy="4114799"/>
          </a:xfrm>
          <a:ln>
            <a:noFill/>
          </a:ln>
        </p:spPr>
        <p:txBody>
          <a:bodyPr/>
          <a:lstStyle/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Premier texte cadre sur la laïcité « l’Idéal laïque » écrit par l’OLD en 2009 et voté à l’AG de Chalon/Saône en 2010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Affirmation de la laïcité avec le bandeau : « Scouts et laïques »</a:t>
            </a:r>
          </a:p>
          <a:p>
            <a:pPr algn="l"/>
            <a:r>
              <a:rPr lang="fr-FR" dirty="0" smtClean="0">
                <a:latin typeface="Vista Slab OT Bold" panose="02060804030204060204" pitchFamily="18" charset="0"/>
              </a:rPr>
              <a:t>    En </a:t>
            </a:r>
            <a:r>
              <a:rPr lang="fr-FR" dirty="0">
                <a:latin typeface="Vista Slab OT Bold" panose="02060804030204060204" pitchFamily="18" charset="0"/>
              </a:rPr>
              <a:t>même temps, constations: 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l’Idéal laïque n’est plus ou mal connu, alors que la laïcité est une des 5 valeurs des Eclés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les mots ont des significations différentes selon la perception de chacun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Méconnaissance du principe de laïcité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D771BA9-FBD7-2155-0FC4-EE763EF12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70" y="241299"/>
            <a:ext cx="1250730" cy="1358901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C4E99487-E593-B33C-9AE2-BCD2908F2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585789"/>
            <a:ext cx="8648701" cy="78581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009999"/>
                </a:solidFill>
                <a:latin typeface="DK Lemon Yellow Sun" panose="02000000000000000000" pitchFamily="50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L’Idéal Laïque des Eclés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7A33B8B-F084-D19C-AA37-E0BFA78719A9}"/>
              </a:ext>
            </a:extLst>
          </p:cNvPr>
          <p:cNvSpPr txBox="1"/>
          <p:nvPr/>
        </p:nvSpPr>
        <p:spPr>
          <a:xfrm>
            <a:off x="2733675" y="1193452"/>
            <a:ext cx="6229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Vista Slab OT Bold" panose="02060804030204060204" pitchFamily="18" charset="0"/>
              </a:rPr>
              <a:t>Le contexte </a:t>
            </a:r>
          </a:p>
        </p:txBody>
      </p:sp>
    </p:spTree>
    <p:extLst>
      <p:ext uri="{BB962C8B-B14F-4D97-AF65-F5344CB8AC3E}">
        <p14:creationId xmlns:p14="http://schemas.microsoft.com/office/powerpoint/2010/main" val="862368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BF007FF4-88B4-3F8A-0BC9-40F57886A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71699"/>
            <a:ext cx="9144000" cy="4100511"/>
          </a:xfrm>
          <a:ln>
            <a:noFill/>
          </a:ln>
        </p:spPr>
        <p:txBody>
          <a:bodyPr/>
          <a:lstStyle/>
          <a:p>
            <a:pPr algn="l"/>
            <a:r>
              <a:rPr lang="fr-FR" dirty="0" smtClean="0">
                <a:latin typeface="Vista Slab OT Bold" panose="02060804030204060204" pitchFamily="18" charset="0"/>
              </a:rPr>
              <a:t>Les choix associatifs pour promouvoir la laïcité :</a:t>
            </a:r>
          </a:p>
          <a:p>
            <a:pPr algn="l"/>
            <a:endParaRPr lang="fr-FR" dirty="0">
              <a:latin typeface="Vista Slab OT Book" panose="02060504030204060204" pitchFamily="18" charset="0"/>
            </a:endParaRP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Inscrire des modules laïcité dans les programmes de formation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Former des Référents laïcité aux  « Valeurs de la République et laïcité »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Inclure l’Observatoire de la laïcité et des Discrimination dans la Commission des méthodes éducatives 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Ecrire une nouvelle version de l’Idéal laïque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D771BA9-FBD7-2155-0FC4-EE763EF12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70" y="241299"/>
            <a:ext cx="1250730" cy="1358901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C4E99487-E593-B33C-9AE2-BCD2908F2C4F}"/>
              </a:ext>
            </a:extLst>
          </p:cNvPr>
          <p:cNvSpPr txBox="1">
            <a:spLocks/>
          </p:cNvSpPr>
          <p:nvPr/>
        </p:nvSpPr>
        <p:spPr>
          <a:xfrm>
            <a:off x="1676399" y="738189"/>
            <a:ext cx="8648701" cy="7858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>
                <a:solidFill>
                  <a:srgbClr val="009999"/>
                </a:solidFill>
                <a:latin typeface="DK Lemon Yellow Sun" panose="02000000000000000000" pitchFamily="50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L’Idéal Laïque des Eclés</a:t>
            </a:r>
            <a:endParaRPr lang="fr-FR" dirty="0">
              <a:solidFill>
                <a:srgbClr val="009999"/>
              </a:solidFill>
              <a:latin typeface="DK Lemon Yellow Sun" panose="02000000000000000000" pitchFamily="50" charset="0"/>
              <a:ea typeface="DejaVu Serif Condensed" panose="02060606050605020204" pitchFamily="18" charset="0"/>
              <a:cs typeface="DejaVu Serif Condensed" panose="020606060506050202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C21810F-FFCC-1D55-256E-27E90A3BA21B}"/>
              </a:ext>
            </a:extLst>
          </p:cNvPr>
          <p:cNvSpPr txBox="1"/>
          <p:nvPr/>
        </p:nvSpPr>
        <p:spPr>
          <a:xfrm>
            <a:off x="3521868" y="1272680"/>
            <a:ext cx="4957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Vista Slab OT Bold" panose="02060804030204060204" pitchFamily="18" charset="0"/>
              </a:rPr>
              <a:t>La laïcité au cœur du Mouvement </a:t>
            </a:r>
          </a:p>
        </p:txBody>
      </p:sp>
    </p:spTree>
    <p:extLst>
      <p:ext uri="{BB962C8B-B14F-4D97-AF65-F5344CB8AC3E}">
        <p14:creationId xmlns:p14="http://schemas.microsoft.com/office/powerpoint/2010/main" val="3380623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BF007FF4-88B4-3F8A-0BC9-40F57886A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944691"/>
            <a:ext cx="9144000" cy="4327520"/>
          </a:xfrm>
          <a:ln>
            <a:noFill/>
          </a:ln>
        </p:spPr>
        <p:txBody>
          <a:bodyPr>
            <a:normAutofit fontScale="92500"/>
          </a:bodyPr>
          <a:lstStyle/>
          <a:p>
            <a:r>
              <a:rPr lang="fr-FR" dirty="0">
                <a:latin typeface="Vista Slab OT Bold" panose="02060804030204060204" pitchFamily="18" charset="0"/>
              </a:rPr>
              <a:t>Les choix de l’OLD pour la rédaction du </a:t>
            </a:r>
            <a:r>
              <a:rPr lang="fr-FR" dirty="0" smtClean="0">
                <a:latin typeface="Vista Slab OT Bold" panose="02060804030204060204" pitchFamily="18" charset="0"/>
              </a:rPr>
              <a:t>texte :</a:t>
            </a:r>
            <a:endParaRPr lang="fr-FR" dirty="0">
              <a:latin typeface="Vista Slab OT Bold" panose="02060804030204060204" pitchFamily="18" charset="0"/>
            </a:endParaRP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Eclairer le texte par un lexique 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Aller du principe de laïcité  à celui  d’Idéal pour les Eclés en mesurant le sens et l’ importance de chaque terme.</a:t>
            </a:r>
          </a:p>
          <a:p>
            <a:pPr algn="l"/>
            <a:r>
              <a:rPr lang="fr-FR" dirty="0" smtClean="0">
                <a:latin typeface="Vista Slab OT Bold" panose="02060804030204060204" pitchFamily="18" charset="0"/>
              </a:rPr>
              <a:t/>
            </a:r>
            <a:br>
              <a:rPr lang="fr-FR" dirty="0" smtClean="0">
                <a:latin typeface="Vista Slab OT Bold" panose="02060804030204060204" pitchFamily="18" charset="0"/>
              </a:rPr>
            </a:br>
            <a:r>
              <a:rPr lang="fr-FR" dirty="0" smtClean="0">
                <a:latin typeface="Vista Slab OT Bold" panose="02060804030204060204" pitchFamily="18" charset="0"/>
              </a:rPr>
              <a:t>Mettre </a:t>
            </a:r>
            <a:r>
              <a:rPr lang="fr-FR" dirty="0">
                <a:latin typeface="Vista Slab OT Bold" panose="02060804030204060204" pitchFamily="18" charset="0"/>
              </a:rPr>
              <a:t>en œuvre ces concepts en franchissant plusieurs étapes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Caractérisation des fondements de la laïcité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Lien entre laïcité, citoyenneté et scoutisme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Lien entre laïcité et développement spirituel</a:t>
            </a:r>
          </a:p>
          <a:p>
            <a:pPr marL="342900" indent="-342900" algn="l">
              <a:buBlip>
                <a:blip r:embed="rId2"/>
              </a:buBlip>
            </a:pPr>
            <a:r>
              <a:rPr lang="fr-FR" dirty="0">
                <a:latin typeface="Vista Slab OT Book" panose="02060504030204060204" pitchFamily="18" charset="0"/>
              </a:rPr>
              <a:t>Eléments constitutifs d’une démarche pédagogique visant « à éduquer à la laïcité 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>
              <a:latin typeface="Vista Slab OT Book" panose="02060504030204060204" pitchFamily="18" charset="0"/>
            </a:endParaRPr>
          </a:p>
          <a:p>
            <a:endParaRPr lang="fr-FR" dirty="0">
              <a:latin typeface="Vista Slab OT Book" panose="02060504030204060204" pitchFamily="18" charset="0"/>
            </a:endParaRPr>
          </a:p>
          <a:p>
            <a:endParaRPr lang="fr-FR" dirty="0">
              <a:latin typeface="Vista Slab OT Book" panose="020605040302040602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D771BA9-FBD7-2155-0FC4-EE763EF12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69" y="253175"/>
            <a:ext cx="1250730" cy="13589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C21810F-FFCC-1D55-256E-27E90A3BA21B}"/>
              </a:ext>
            </a:extLst>
          </p:cNvPr>
          <p:cNvSpPr txBox="1"/>
          <p:nvPr/>
        </p:nvSpPr>
        <p:spPr>
          <a:xfrm>
            <a:off x="3521868" y="1272680"/>
            <a:ext cx="4957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Vista Slab OT Bold" panose="02060804030204060204" pitchFamily="18" charset="0"/>
              </a:rPr>
              <a:t>La laïcité au cœur du Mouvement 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4E99487-E593-B33C-9AE2-BCD2908F2C4F}"/>
              </a:ext>
            </a:extLst>
          </p:cNvPr>
          <p:cNvSpPr txBox="1">
            <a:spLocks/>
          </p:cNvSpPr>
          <p:nvPr/>
        </p:nvSpPr>
        <p:spPr>
          <a:xfrm>
            <a:off x="1676399" y="738189"/>
            <a:ext cx="8648701" cy="7858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rgbClr val="009999"/>
                </a:solidFill>
                <a:latin typeface="DK Lemon Yellow Sun" panose="02000000000000000000" pitchFamily="50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L’Idéal Laïque des Eclés</a:t>
            </a:r>
            <a:endParaRPr lang="fr-FR" dirty="0">
              <a:solidFill>
                <a:srgbClr val="009999"/>
              </a:solidFill>
              <a:latin typeface="DK Lemon Yellow Sun" panose="02000000000000000000" pitchFamily="50" charset="0"/>
              <a:ea typeface="DejaVu Serif Condensed" panose="02060606050605020204" pitchFamily="18" charset="0"/>
              <a:cs typeface="DejaVu Serif Condensed" panose="020606060506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689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204DBD-4065-AAAB-1D41-24FA724D3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8634" y="2238253"/>
            <a:ext cx="10515600" cy="4351338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Blip>
                <a:blip r:embed="rId2"/>
              </a:buBlip>
            </a:pPr>
            <a:r>
              <a:rPr lang="fr-FR" sz="2200" dirty="0">
                <a:latin typeface="Vista Slab OT Book" panose="02060504030204060204" pitchFamily="18" charset="0"/>
              </a:rPr>
              <a:t>Le lien entre laïcité et développement spirituel prend son sens dans la méthode scoute et l’attention portée à la recherche du sens de sa vie.</a:t>
            </a:r>
          </a:p>
          <a:p>
            <a:pPr marL="342900" indent="-342900">
              <a:lnSpc>
                <a:spcPct val="80000"/>
              </a:lnSpc>
              <a:buBlip>
                <a:blip r:embed="rId2"/>
              </a:buBlip>
            </a:pPr>
            <a:r>
              <a:rPr lang="fr-FR" sz="2200" dirty="0">
                <a:latin typeface="Vista Slab OT Book" panose="02060504030204060204" pitchFamily="18" charset="0"/>
              </a:rPr>
              <a:t>L’OMMS et l ’AMGE étudient ce sujet et s’appuient sur les groupes de travail reconnus par leur expertise.</a:t>
            </a:r>
          </a:p>
          <a:p>
            <a:pPr marL="342900" indent="-342900">
              <a:lnSpc>
                <a:spcPct val="80000"/>
              </a:lnSpc>
              <a:buBlip>
                <a:blip r:embed="rId2"/>
              </a:buBlip>
            </a:pPr>
            <a:r>
              <a:rPr lang="fr-FR" sz="2200" dirty="0">
                <a:latin typeface="Vista Slab OT Book" panose="02060504030204060204" pitchFamily="18" charset="0"/>
              </a:rPr>
              <a:t>Spiriteco l’association des associations laïques et pluralistes s’inscrit dans cette démarche.</a:t>
            </a:r>
          </a:p>
          <a:p>
            <a:pPr marL="342900" indent="-342900">
              <a:lnSpc>
                <a:spcPct val="80000"/>
              </a:lnSpc>
              <a:buBlip>
                <a:blip r:embed="rId2"/>
              </a:buBlip>
            </a:pPr>
            <a:r>
              <a:rPr lang="fr-FR" sz="2200" dirty="0">
                <a:latin typeface="Vista Slab OT Book" panose="02060504030204060204" pitchFamily="18" charset="0"/>
              </a:rPr>
              <a:t>Les EEDF sont membres fondateurs de Spiriteco.</a:t>
            </a: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CB9906D-1E66-C8CB-7E89-CD4119CEB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69" y="253175"/>
            <a:ext cx="1250730" cy="13589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C4E7451-ECD1-99CA-4742-233F837756C0}"/>
              </a:ext>
            </a:extLst>
          </p:cNvPr>
          <p:cNvSpPr txBox="1"/>
          <p:nvPr/>
        </p:nvSpPr>
        <p:spPr>
          <a:xfrm>
            <a:off x="3651413" y="1211966"/>
            <a:ext cx="439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latin typeface="Vista Slab OT Bold" panose="02060804030204060204" pitchFamily="18" charset="0"/>
              </a:rPr>
              <a:t>Le développement </a:t>
            </a:r>
            <a:r>
              <a:rPr lang="fr-FR" sz="2000" dirty="0">
                <a:latin typeface="Vista Slab OT Bold" panose="02060804030204060204" pitchFamily="18" charset="0"/>
              </a:rPr>
              <a:t>spirituel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D6C75B0-9061-CBA5-96D0-15F1A3502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5533" y="461429"/>
            <a:ext cx="1835652" cy="83828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C4E99487-E593-B33C-9AE2-BCD2908F2C4F}"/>
              </a:ext>
            </a:extLst>
          </p:cNvPr>
          <p:cNvSpPr txBox="1">
            <a:spLocks/>
          </p:cNvSpPr>
          <p:nvPr/>
        </p:nvSpPr>
        <p:spPr>
          <a:xfrm>
            <a:off x="1523999" y="585789"/>
            <a:ext cx="8648701" cy="7858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>
                <a:solidFill>
                  <a:srgbClr val="009999"/>
                </a:solidFill>
                <a:latin typeface="DK Lemon Yellow Sun" panose="02000000000000000000" pitchFamily="50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L’Idéal Laïque des Eclés</a:t>
            </a:r>
            <a:endParaRPr lang="fr-FR" dirty="0">
              <a:solidFill>
                <a:srgbClr val="009999"/>
              </a:solidFill>
              <a:latin typeface="DK Lemon Yellow Sun" panose="02000000000000000000" pitchFamily="50" charset="0"/>
              <a:ea typeface="DejaVu Serif Condensed" panose="02060606050605020204" pitchFamily="18" charset="0"/>
              <a:cs typeface="DejaVu Serif Condensed" panose="020606060506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8768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383</Words>
  <Application>Microsoft Office PowerPoint</Application>
  <PresentationFormat>Grand écran</PresentationFormat>
  <Paragraphs>46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DejaVu Serif Condensed</vt:lpstr>
      <vt:lpstr>DK Lemon Yellow Sun</vt:lpstr>
      <vt:lpstr>Vista Slab OT Bold</vt:lpstr>
      <vt:lpstr>Vista Slab OT Book</vt:lpstr>
      <vt:lpstr>Thème Office</vt:lpstr>
      <vt:lpstr>L’Idéal Laïque des Eclés</vt:lpstr>
      <vt:lpstr>L’Idéal Laïque des Eclés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L’Idéal Laïque des Eclés</dc:title>
  <dc:creator>Raymonde Derouard</dc:creator>
  <cp:lastModifiedBy>elouis</cp:lastModifiedBy>
  <cp:revision>10</cp:revision>
  <dcterms:created xsi:type="dcterms:W3CDTF">2023-01-20T14:34:17Z</dcterms:created>
  <dcterms:modified xsi:type="dcterms:W3CDTF">2023-03-03T14:31:37Z</dcterms:modified>
</cp:coreProperties>
</file>