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5A24"/>
    <a:srgbClr val="98CC55"/>
    <a:srgbClr val="00A89C"/>
    <a:srgbClr val="FFFFF7"/>
    <a:srgbClr val="FEFBF8"/>
    <a:srgbClr val="FEF8F0"/>
    <a:srgbClr val="FFFF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296F7D-F1A2-2D98-421E-52681A898C17}" v="282" dt="2022-02-17T17:43:03.782"/>
    <p1510:client id="{23F20966-3CE6-BA00-D2F9-99AC5165C7E2}" v="338" dt="2023-03-05T17:38:20.461"/>
    <p1510:client id="{32DDFE8E-4A7B-6D12-9229-F27BA34B46B9}" v="77" dt="2023-03-05T17:46:14.427"/>
    <p1510:client id="{4299DF45-09EF-53C4-3294-8578DD902F97}" v="1" dt="2021-06-24T08:36:38.5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87" d="100"/>
          <a:sy n="87" d="100"/>
        </p:scale>
        <p:origin x="52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EDF - Pascal Peron" userId="S::pascal.peron@eedf.fr::7d6cd763-1568-45be-bfc7-9161f64ebf96" providerId="AD" clId="Web-{23F20966-3CE6-BA00-D2F9-99AC5165C7E2}"/>
    <pc:docChg chg="modSld">
      <pc:chgData name="EEDF - Pascal Peron" userId="S::pascal.peron@eedf.fr::7d6cd763-1568-45be-bfc7-9161f64ebf96" providerId="AD" clId="Web-{23F20966-3CE6-BA00-D2F9-99AC5165C7E2}" dt="2023-03-05T17:38:18.352" v="176" actId="20577"/>
      <pc:docMkLst>
        <pc:docMk/>
      </pc:docMkLst>
      <pc:sldChg chg="modSp">
        <pc:chgData name="EEDF - Pascal Peron" userId="S::pascal.peron@eedf.fr::7d6cd763-1568-45be-bfc7-9161f64ebf96" providerId="AD" clId="Web-{23F20966-3CE6-BA00-D2F9-99AC5165C7E2}" dt="2023-03-05T17:37:49.038" v="174" actId="20577"/>
        <pc:sldMkLst>
          <pc:docMk/>
          <pc:sldMk cId="1356449544" sldId="256"/>
        </pc:sldMkLst>
        <pc:spChg chg="mod">
          <ac:chgData name="EEDF - Pascal Peron" userId="S::pascal.peron@eedf.fr::7d6cd763-1568-45be-bfc7-9161f64ebf96" providerId="AD" clId="Web-{23F20966-3CE6-BA00-D2F9-99AC5165C7E2}" dt="2023-03-05T17:36:31.598" v="158" actId="20577"/>
          <ac:spMkLst>
            <pc:docMk/>
            <pc:sldMk cId="1356449544" sldId="256"/>
            <ac:spMk id="18" creationId="{00000000-0000-0000-0000-000000000000}"/>
          </ac:spMkLst>
        </pc:spChg>
        <pc:spChg chg="mod">
          <ac:chgData name="EEDF - Pascal Peron" userId="S::pascal.peron@eedf.fr::7d6cd763-1568-45be-bfc7-9161f64ebf96" providerId="AD" clId="Web-{23F20966-3CE6-BA00-D2F9-99AC5165C7E2}" dt="2023-03-05T17:35:40.081" v="151" actId="20577"/>
          <ac:spMkLst>
            <pc:docMk/>
            <pc:sldMk cId="1356449544" sldId="256"/>
            <ac:spMk id="19" creationId="{00000000-0000-0000-0000-000000000000}"/>
          </ac:spMkLst>
        </pc:spChg>
        <pc:spChg chg="mod">
          <ac:chgData name="EEDF - Pascal Peron" userId="S::pascal.peron@eedf.fr::7d6cd763-1568-45be-bfc7-9161f64ebf96" providerId="AD" clId="Web-{23F20966-3CE6-BA00-D2F9-99AC5165C7E2}" dt="2023-03-05T17:34:51.392" v="135" actId="1076"/>
          <ac:spMkLst>
            <pc:docMk/>
            <pc:sldMk cId="1356449544" sldId="256"/>
            <ac:spMk id="20" creationId="{00000000-0000-0000-0000-000000000000}"/>
          </ac:spMkLst>
        </pc:spChg>
        <pc:spChg chg="mod">
          <ac:chgData name="EEDF - Pascal Peron" userId="S::pascal.peron@eedf.fr::7d6cd763-1568-45be-bfc7-9161f64ebf96" providerId="AD" clId="Web-{23F20966-3CE6-BA00-D2F9-99AC5165C7E2}" dt="2023-03-05T17:35:54.331" v="155" actId="20577"/>
          <ac:spMkLst>
            <pc:docMk/>
            <pc:sldMk cId="1356449544" sldId="256"/>
            <ac:spMk id="21" creationId="{00000000-0000-0000-0000-000000000000}"/>
          </ac:spMkLst>
        </pc:spChg>
        <pc:spChg chg="mod">
          <ac:chgData name="EEDF - Pascal Peron" userId="S::pascal.peron@eedf.fr::7d6cd763-1568-45be-bfc7-9161f64ebf96" providerId="AD" clId="Web-{23F20966-3CE6-BA00-D2F9-99AC5165C7E2}" dt="2023-03-05T17:34:31.329" v="134" actId="14100"/>
          <ac:spMkLst>
            <pc:docMk/>
            <pc:sldMk cId="1356449544" sldId="256"/>
            <ac:spMk id="24" creationId="{00000000-0000-0000-0000-000000000000}"/>
          </ac:spMkLst>
        </pc:spChg>
        <pc:spChg chg="mod">
          <ac:chgData name="EEDF - Pascal Peron" userId="S::pascal.peron@eedf.fr::7d6cd763-1568-45be-bfc7-9161f64ebf96" providerId="AD" clId="Web-{23F20966-3CE6-BA00-D2F9-99AC5165C7E2}" dt="2023-03-05T17:31:30.604" v="55" actId="14100"/>
          <ac:spMkLst>
            <pc:docMk/>
            <pc:sldMk cId="1356449544" sldId="256"/>
            <ac:spMk id="26" creationId="{00000000-0000-0000-0000-000000000000}"/>
          </ac:spMkLst>
        </pc:spChg>
        <pc:spChg chg="mod">
          <ac:chgData name="EEDF - Pascal Peron" userId="S::pascal.peron@eedf.fr::7d6cd763-1568-45be-bfc7-9161f64ebf96" providerId="AD" clId="Web-{23F20966-3CE6-BA00-D2F9-99AC5165C7E2}" dt="2023-03-05T17:37:49.038" v="174" actId="20577"/>
          <ac:spMkLst>
            <pc:docMk/>
            <pc:sldMk cId="1356449544" sldId="256"/>
            <ac:spMk id="27" creationId="{00000000-0000-0000-0000-000000000000}"/>
          </ac:spMkLst>
        </pc:spChg>
        <pc:spChg chg="mod">
          <ac:chgData name="EEDF - Pascal Peron" userId="S::pascal.peron@eedf.fr::7d6cd763-1568-45be-bfc7-9161f64ebf96" providerId="AD" clId="Web-{23F20966-3CE6-BA00-D2F9-99AC5165C7E2}" dt="2023-03-05T17:36:57.677" v="159" actId="14100"/>
          <ac:spMkLst>
            <pc:docMk/>
            <pc:sldMk cId="1356449544" sldId="256"/>
            <ac:spMk id="28" creationId="{00000000-0000-0000-0000-000000000000}"/>
          </ac:spMkLst>
        </pc:spChg>
      </pc:sldChg>
      <pc:sldChg chg="modSp">
        <pc:chgData name="EEDF - Pascal Peron" userId="S::pascal.peron@eedf.fr::7d6cd763-1568-45be-bfc7-9161f64ebf96" providerId="AD" clId="Web-{23F20966-3CE6-BA00-D2F9-99AC5165C7E2}" dt="2023-03-05T17:38:18.352" v="176" actId="20577"/>
        <pc:sldMkLst>
          <pc:docMk/>
          <pc:sldMk cId="4270068247" sldId="257"/>
        </pc:sldMkLst>
        <pc:spChg chg="mod">
          <ac:chgData name="EEDF - Pascal Peron" userId="S::pascal.peron@eedf.fr::7d6cd763-1568-45be-bfc7-9161f64ebf96" providerId="AD" clId="Web-{23F20966-3CE6-BA00-D2F9-99AC5165C7E2}" dt="2023-03-05T17:38:18.352" v="176" actId="20577"/>
          <ac:spMkLst>
            <pc:docMk/>
            <pc:sldMk cId="4270068247" sldId="257"/>
            <ac:spMk id="8" creationId="{00000000-0000-0000-0000-000000000000}"/>
          </ac:spMkLst>
        </pc:spChg>
        <pc:spChg chg="mod">
          <ac:chgData name="EEDF - Pascal Peron" userId="S::pascal.peron@eedf.fr::7d6cd763-1568-45be-bfc7-9161f64ebf96" providerId="AD" clId="Web-{23F20966-3CE6-BA00-D2F9-99AC5165C7E2}" dt="2023-03-05T17:38:12.383" v="175" actId="14100"/>
          <ac:spMkLst>
            <pc:docMk/>
            <pc:sldMk cId="4270068247" sldId="257"/>
            <ac:spMk id="24" creationId="{00000000-0000-0000-0000-000000000000}"/>
          </ac:spMkLst>
        </pc:spChg>
      </pc:sldChg>
      <pc:sldChg chg="addSp modSp">
        <pc:chgData name="EEDF - Pascal Peron" userId="S::pascal.peron@eedf.fr::7d6cd763-1568-45be-bfc7-9161f64ebf96" providerId="AD" clId="Web-{23F20966-3CE6-BA00-D2F9-99AC5165C7E2}" dt="2023-03-05T17:31:16.229" v="54" actId="1076"/>
        <pc:sldMkLst>
          <pc:docMk/>
          <pc:sldMk cId="1422631052" sldId="258"/>
        </pc:sldMkLst>
        <pc:spChg chg="add mod">
          <ac:chgData name="EEDF - Pascal Peron" userId="S::pascal.peron@eedf.fr::7d6cd763-1568-45be-bfc7-9161f64ebf96" providerId="AD" clId="Web-{23F20966-3CE6-BA00-D2F9-99AC5165C7E2}" dt="2023-03-05T17:31:02.587" v="52" actId="20577"/>
          <ac:spMkLst>
            <pc:docMk/>
            <pc:sldMk cId="1422631052" sldId="258"/>
            <ac:spMk id="2" creationId="{9B3872BA-2476-5A9A-539E-EED5A6294E2F}"/>
          </ac:spMkLst>
        </pc:spChg>
        <pc:spChg chg="mod">
          <ac:chgData name="EEDF - Pascal Peron" userId="S::pascal.peron@eedf.fr::7d6cd763-1568-45be-bfc7-9161f64ebf96" providerId="AD" clId="Web-{23F20966-3CE6-BA00-D2F9-99AC5165C7E2}" dt="2023-03-05T17:29:03.052" v="1" actId="14100"/>
          <ac:spMkLst>
            <pc:docMk/>
            <pc:sldMk cId="1422631052" sldId="258"/>
            <ac:spMk id="4" creationId="{00000000-0000-0000-0000-000000000000}"/>
          </ac:spMkLst>
        </pc:spChg>
        <pc:spChg chg="mod">
          <ac:chgData name="EEDF - Pascal Peron" userId="S::pascal.peron@eedf.fr::7d6cd763-1568-45be-bfc7-9161f64ebf96" providerId="AD" clId="Web-{23F20966-3CE6-BA00-D2F9-99AC5165C7E2}" dt="2023-03-05T17:29:14.037" v="9" actId="20577"/>
          <ac:spMkLst>
            <pc:docMk/>
            <pc:sldMk cId="1422631052" sldId="258"/>
            <ac:spMk id="5" creationId="{00000000-0000-0000-0000-000000000000}"/>
          </ac:spMkLst>
        </pc:spChg>
        <pc:spChg chg="mod">
          <ac:chgData name="EEDF - Pascal Peron" userId="S::pascal.peron@eedf.fr::7d6cd763-1568-45be-bfc7-9161f64ebf96" providerId="AD" clId="Web-{23F20966-3CE6-BA00-D2F9-99AC5165C7E2}" dt="2023-03-05T17:29:27.131" v="11" actId="14100"/>
          <ac:spMkLst>
            <pc:docMk/>
            <pc:sldMk cId="1422631052" sldId="258"/>
            <ac:spMk id="20" creationId="{00000000-0000-0000-0000-000000000000}"/>
          </ac:spMkLst>
        </pc:spChg>
        <pc:spChg chg="mod">
          <ac:chgData name="EEDF - Pascal Peron" userId="S::pascal.peron@eedf.fr::7d6cd763-1568-45be-bfc7-9161f64ebf96" providerId="AD" clId="Web-{23F20966-3CE6-BA00-D2F9-99AC5165C7E2}" dt="2023-03-05T17:29:22.319" v="10" actId="1076"/>
          <ac:spMkLst>
            <pc:docMk/>
            <pc:sldMk cId="1422631052" sldId="258"/>
            <ac:spMk id="22" creationId="{00000000-0000-0000-0000-000000000000}"/>
          </ac:spMkLst>
        </pc:spChg>
        <pc:spChg chg="mod">
          <ac:chgData name="EEDF - Pascal Peron" userId="S::pascal.peron@eedf.fr::7d6cd763-1568-45be-bfc7-9161f64ebf96" providerId="AD" clId="Web-{23F20966-3CE6-BA00-D2F9-99AC5165C7E2}" dt="2023-03-05T17:31:10.041" v="53" actId="1076"/>
          <ac:spMkLst>
            <pc:docMk/>
            <pc:sldMk cId="1422631052" sldId="258"/>
            <ac:spMk id="29" creationId="{00000000-0000-0000-0000-000000000000}"/>
          </ac:spMkLst>
        </pc:spChg>
        <pc:spChg chg="mod">
          <ac:chgData name="EEDF - Pascal Peron" userId="S::pascal.peron@eedf.fr::7d6cd763-1568-45be-bfc7-9161f64ebf96" providerId="AD" clId="Web-{23F20966-3CE6-BA00-D2F9-99AC5165C7E2}" dt="2023-03-05T17:31:16.229" v="54" actId="1076"/>
          <ac:spMkLst>
            <pc:docMk/>
            <pc:sldMk cId="1422631052" sldId="258"/>
            <ac:spMk id="30" creationId="{00000000-0000-0000-0000-000000000000}"/>
          </ac:spMkLst>
        </pc:spChg>
      </pc:sldChg>
    </pc:docChg>
  </pc:docChgLst>
  <pc:docChgLst>
    <pc:chgData name="EEDF - Pascal Peron" userId="S::pascal.peron@eedf.fr::7d6cd763-1568-45be-bfc7-9161f64ebf96" providerId="AD" clId="Web-{32DDFE8E-4A7B-6D12-9229-F27BA34B46B9}"/>
    <pc:docChg chg="modSld">
      <pc:chgData name="EEDF - Pascal Peron" userId="S::pascal.peron@eedf.fr::7d6cd763-1568-45be-bfc7-9161f64ebf96" providerId="AD" clId="Web-{32DDFE8E-4A7B-6D12-9229-F27BA34B46B9}" dt="2023-03-05T17:46:14.427" v="42" actId="20577"/>
      <pc:docMkLst>
        <pc:docMk/>
      </pc:docMkLst>
      <pc:sldChg chg="delSp modSp">
        <pc:chgData name="EEDF - Pascal Peron" userId="S::pascal.peron@eedf.fr::7d6cd763-1568-45be-bfc7-9161f64ebf96" providerId="AD" clId="Web-{32DDFE8E-4A7B-6D12-9229-F27BA34B46B9}" dt="2023-03-05T17:46:14.427" v="42" actId="20577"/>
        <pc:sldMkLst>
          <pc:docMk/>
          <pc:sldMk cId="1422631052" sldId="258"/>
        </pc:sldMkLst>
        <pc:spChg chg="mod">
          <ac:chgData name="EEDF - Pascal Peron" userId="S::pascal.peron@eedf.fr::7d6cd763-1568-45be-bfc7-9161f64ebf96" providerId="AD" clId="Web-{32DDFE8E-4A7B-6D12-9229-F27BA34B46B9}" dt="2023-03-05T17:44:02.996" v="1" actId="1076"/>
          <ac:spMkLst>
            <pc:docMk/>
            <pc:sldMk cId="1422631052" sldId="258"/>
            <ac:spMk id="20" creationId="{00000000-0000-0000-0000-000000000000}"/>
          </ac:spMkLst>
        </pc:spChg>
        <pc:spChg chg="mod">
          <ac:chgData name="EEDF - Pascal Peron" userId="S::pascal.peron@eedf.fr::7d6cd763-1568-45be-bfc7-9161f64ebf96" providerId="AD" clId="Web-{32DDFE8E-4A7B-6D12-9229-F27BA34B46B9}" dt="2023-03-05T17:44:06.308" v="2" actId="1076"/>
          <ac:spMkLst>
            <pc:docMk/>
            <pc:sldMk cId="1422631052" sldId="258"/>
            <ac:spMk id="22" creationId="{00000000-0000-0000-0000-000000000000}"/>
          </ac:spMkLst>
        </pc:spChg>
        <pc:spChg chg="del">
          <ac:chgData name="EEDF - Pascal Peron" userId="S::pascal.peron@eedf.fr::7d6cd763-1568-45be-bfc7-9161f64ebf96" providerId="AD" clId="Web-{32DDFE8E-4A7B-6D12-9229-F27BA34B46B9}" dt="2023-03-05T17:44:56.093" v="7"/>
          <ac:spMkLst>
            <pc:docMk/>
            <pc:sldMk cId="1422631052" sldId="258"/>
            <ac:spMk id="29" creationId="{00000000-0000-0000-0000-000000000000}"/>
          </ac:spMkLst>
        </pc:spChg>
        <pc:spChg chg="mod">
          <ac:chgData name="EEDF - Pascal Peron" userId="S::pascal.peron@eedf.fr::7d6cd763-1568-45be-bfc7-9161f64ebf96" providerId="AD" clId="Web-{32DDFE8E-4A7B-6D12-9229-F27BA34B46B9}" dt="2023-03-05T17:46:14.427" v="42" actId="20577"/>
          <ac:spMkLst>
            <pc:docMk/>
            <pc:sldMk cId="1422631052" sldId="258"/>
            <ac:spMk id="30" creationId="{00000000-0000-0000-0000-000000000000}"/>
          </ac:spMkLst>
        </pc:spChg>
        <pc:spChg chg="mod">
          <ac:chgData name="EEDF - Pascal Peron" userId="S::pascal.peron@eedf.fr::7d6cd763-1568-45be-bfc7-9161f64ebf96" providerId="AD" clId="Web-{32DDFE8E-4A7B-6D12-9229-F27BA34B46B9}" dt="2023-03-05T17:45:09.922" v="9" actId="1076"/>
          <ac:spMkLst>
            <pc:docMk/>
            <pc:sldMk cId="1422631052" sldId="258"/>
            <ac:spMk id="31" creationId="{00000000-0000-0000-0000-000000000000}"/>
          </ac:spMkLst>
        </pc:spChg>
        <pc:spChg chg="mod">
          <ac:chgData name="EEDF - Pascal Peron" userId="S::pascal.peron@eedf.fr::7d6cd763-1568-45be-bfc7-9161f64ebf96" providerId="AD" clId="Web-{32DDFE8E-4A7B-6D12-9229-F27BA34B46B9}" dt="2023-03-05T17:45:16.360" v="10" actId="1076"/>
          <ac:spMkLst>
            <pc:docMk/>
            <pc:sldMk cId="1422631052" sldId="258"/>
            <ac:spMk id="45" creationId="{00000000-0000-0000-0000-000000000000}"/>
          </ac:spMkLst>
        </pc:spChg>
      </pc:sldChg>
    </pc:docChg>
  </pc:docChgLst>
  <pc:docChgLst>
    <pc:chgData name="EEDF - Pascal Peron" userId="S::pascal.peron@eedf.fr::7d6cd763-1568-45be-bfc7-9161f64ebf96" providerId="AD" clId="Web-{15296F7D-F1A2-2D98-421E-52681A898C17}"/>
    <pc:docChg chg="modSld">
      <pc:chgData name="EEDF - Pascal Peron" userId="S::pascal.peron@eedf.fr::7d6cd763-1568-45be-bfc7-9161f64ebf96" providerId="AD" clId="Web-{15296F7D-F1A2-2D98-421E-52681A898C17}" dt="2022-02-17T17:43:03.782" v="145" actId="20577"/>
      <pc:docMkLst>
        <pc:docMk/>
      </pc:docMkLst>
      <pc:sldChg chg="delSp modSp">
        <pc:chgData name="EEDF - Pascal Peron" userId="S::pascal.peron@eedf.fr::7d6cd763-1568-45be-bfc7-9161f64ebf96" providerId="AD" clId="Web-{15296F7D-F1A2-2D98-421E-52681A898C17}" dt="2022-02-17T17:42:01.562" v="127"/>
        <pc:sldMkLst>
          <pc:docMk/>
          <pc:sldMk cId="1356449544" sldId="256"/>
        </pc:sldMkLst>
        <pc:spChg chg="mod">
          <ac:chgData name="EEDF - Pascal Peron" userId="S::pascal.peron@eedf.fr::7d6cd763-1568-45be-bfc7-9161f64ebf96" providerId="AD" clId="Web-{15296F7D-F1A2-2D98-421E-52681A898C17}" dt="2022-02-17T17:39:58.732" v="95" actId="1076"/>
          <ac:spMkLst>
            <pc:docMk/>
            <pc:sldMk cId="1356449544" sldId="256"/>
            <ac:spMk id="10" creationId="{00000000-0000-0000-0000-000000000000}"/>
          </ac:spMkLst>
        </pc:spChg>
        <pc:spChg chg="mod">
          <ac:chgData name="EEDF - Pascal Peron" userId="S::pascal.peron@eedf.fr::7d6cd763-1568-45be-bfc7-9161f64ebf96" providerId="AD" clId="Web-{15296F7D-F1A2-2D98-421E-52681A898C17}" dt="2022-02-17T17:42:00.500" v="126" actId="20577"/>
          <ac:spMkLst>
            <pc:docMk/>
            <pc:sldMk cId="1356449544" sldId="256"/>
            <ac:spMk id="18" creationId="{00000000-0000-0000-0000-000000000000}"/>
          </ac:spMkLst>
        </pc:spChg>
        <pc:spChg chg="mod">
          <ac:chgData name="EEDF - Pascal Peron" userId="S::pascal.peron@eedf.fr::7d6cd763-1568-45be-bfc7-9161f64ebf96" providerId="AD" clId="Web-{15296F7D-F1A2-2D98-421E-52681A898C17}" dt="2022-02-17T17:38:21.058" v="53" actId="20577"/>
          <ac:spMkLst>
            <pc:docMk/>
            <pc:sldMk cId="1356449544" sldId="256"/>
            <ac:spMk id="19" creationId="{00000000-0000-0000-0000-000000000000}"/>
          </ac:spMkLst>
        </pc:spChg>
        <pc:picChg chg="del">
          <ac:chgData name="EEDF - Pascal Peron" userId="S::pascal.peron@eedf.fr::7d6cd763-1568-45be-bfc7-9161f64ebf96" providerId="AD" clId="Web-{15296F7D-F1A2-2D98-421E-52681A898C17}" dt="2022-02-17T17:42:01.562" v="127"/>
          <ac:picMkLst>
            <pc:docMk/>
            <pc:sldMk cId="1356449544" sldId="256"/>
            <ac:picMk id="13" creationId="{00000000-0000-0000-0000-000000000000}"/>
          </ac:picMkLst>
        </pc:picChg>
      </pc:sldChg>
      <pc:sldChg chg="modSp">
        <pc:chgData name="EEDF - Pascal Peron" userId="S::pascal.peron@eedf.fr::7d6cd763-1568-45be-bfc7-9161f64ebf96" providerId="AD" clId="Web-{15296F7D-F1A2-2D98-421E-52681A898C17}" dt="2022-02-17T17:43:03.782" v="145" actId="20577"/>
        <pc:sldMkLst>
          <pc:docMk/>
          <pc:sldMk cId="1422631052" sldId="258"/>
        </pc:sldMkLst>
        <pc:spChg chg="mod">
          <ac:chgData name="EEDF - Pascal Peron" userId="S::pascal.peron@eedf.fr::7d6cd763-1568-45be-bfc7-9161f64ebf96" providerId="AD" clId="Web-{15296F7D-F1A2-2D98-421E-52681A898C17}" dt="2022-02-17T17:43:03.782" v="145" actId="20577"/>
          <ac:spMkLst>
            <pc:docMk/>
            <pc:sldMk cId="1422631052" sldId="258"/>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296D4104-F467-4E0D-9B5D-0F8E6531AAB6}" type="datetimeFigureOut">
              <a:rPr lang="fr-FR" smtClean="0"/>
              <a:t>05/03/2023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D14032-0600-46A1-AB8F-84DAAAB32A39}" type="slidenum">
              <a:rPr lang="fr-FR" smtClean="0"/>
              <a:t>‹#›</a:t>
            </a:fld>
            <a:endParaRPr lang="fr-FR"/>
          </a:p>
        </p:txBody>
      </p:sp>
    </p:spTree>
    <p:extLst>
      <p:ext uri="{BB962C8B-B14F-4D97-AF65-F5344CB8AC3E}">
        <p14:creationId xmlns:p14="http://schemas.microsoft.com/office/powerpoint/2010/main" val="3470805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96D4104-F467-4E0D-9B5D-0F8E6531AAB6}" type="datetimeFigureOut">
              <a:rPr lang="fr-FR" smtClean="0"/>
              <a:t>05/03/2023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D14032-0600-46A1-AB8F-84DAAAB32A39}" type="slidenum">
              <a:rPr lang="fr-FR" smtClean="0"/>
              <a:t>‹#›</a:t>
            </a:fld>
            <a:endParaRPr lang="fr-FR"/>
          </a:p>
        </p:txBody>
      </p:sp>
    </p:spTree>
    <p:extLst>
      <p:ext uri="{BB962C8B-B14F-4D97-AF65-F5344CB8AC3E}">
        <p14:creationId xmlns:p14="http://schemas.microsoft.com/office/powerpoint/2010/main" val="3455188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96D4104-F467-4E0D-9B5D-0F8E6531AAB6}" type="datetimeFigureOut">
              <a:rPr lang="fr-FR" smtClean="0"/>
              <a:t>05/03/2023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D14032-0600-46A1-AB8F-84DAAAB32A39}" type="slidenum">
              <a:rPr lang="fr-FR" smtClean="0"/>
              <a:t>‹#›</a:t>
            </a:fld>
            <a:endParaRPr lang="fr-FR"/>
          </a:p>
        </p:txBody>
      </p:sp>
    </p:spTree>
    <p:extLst>
      <p:ext uri="{BB962C8B-B14F-4D97-AF65-F5344CB8AC3E}">
        <p14:creationId xmlns:p14="http://schemas.microsoft.com/office/powerpoint/2010/main" val="3787532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96D4104-F467-4E0D-9B5D-0F8E6531AAB6}" type="datetimeFigureOut">
              <a:rPr lang="fr-FR" smtClean="0"/>
              <a:t>05/03/2023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D14032-0600-46A1-AB8F-84DAAAB32A39}" type="slidenum">
              <a:rPr lang="fr-FR" smtClean="0"/>
              <a:t>‹#›</a:t>
            </a:fld>
            <a:endParaRPr lang="fr-FR"/>
          </a:p>
        </p:txBody>
      </p:sp>
    </p:spTree>
    <p:extLst>
      <p:ext uri="{BB962C8B-B14F-4D97-AF65-F5344CB8AC3E}">
        <p14:creationId xmlns:p14="http://schemas.microsoft.com/office/powerpoint/2010/main" val="1115228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296D4104-F467-4E0D-9B5D-0F8E6531AAB6}" type="datetimeFigureOut">
              <a:rPr lang="fr-FR" smtClean="0"/>
              <a:t>05/03/2023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D14032-0600-46A1-AB8F-84DAAAB32A39}" type="slidenum">
              <a:rPr lang="fr-FR" smtClean="0"/>
              <a:t>‹#›</a:t>
            </a:fld>
            <a:endParaRPr lang="fr-FR"/>
          </a:p>
        </p:txBody>
      </p:sp>
    </p:spTree>
    <p:extLst>
      <p:ext uri="{BB962C8B-B14F-4D97-AF65-F5344CB8AC3E}">
        <p14:creationId xmlns:p14="http://schemas.microsoft.com/office/powerpoint/2010/main" val="348160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96D4104-F467-4E0D-9B5D-0F8E6531AAB6}" type="datetimeFigureOut">
              <a:rPr lang="fr-FR" smtClean="0"/>
              <a:t>05/03/2023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2D14032-0600-46A1-AB8F-84DAAAB32A39}" type="slidenum">
              <a:rPr lang="fr-FR" smtClean="0"/>
              <a:t>‹#›</a:t>
            </a:fld>
            <a:endParaRPr lang="fr-FR"/>
          </a:p>
        </p:txBody>
      </p:sp>
    </p:spTree>
    <p:extLst>
      <p:ext uri="{BB962C8B-B14F-4D97-AF65-F5344CB8AC3E}">
        <p14:creationId xmlns:p14="http://schemas.microsoft.com/office/powerpoint/2010/main" val="715849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296D4104-F467-4E0D-9B5D-0F8E6531AAB6}" type="datetimeFigureOut">
              <a:rPr lang="fr-FR" smtClean="0"/>
              <a:t>05/03/2023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2D14032-0600-46A1-AB8F-84DAAAB32A39}" type="slidenum">
              <a:rPr lang="fr-FR" smtClean="0"/>
              <a:t>‹#›</a:t>
            </a:fld>
            <a:endParaRPr lang="fr-FR"/>
          </a:p>
        </p:txBody>
      </p:sp>
    </p:spTree>
    <p:extLst>
      <p:ext uri="{BB962C8B-B14F-4D97-AF65-F5344CB8AC3E}">
        <p14:creationId xmlns:p14="http://schemas.microsoft.com/office/powerpoint/2010/main" val="1645021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296D4104-F467-4E0D-9B5D-0F8E6531AAB6}" type="datetimeFigureOut">
              <a:rPr lang="fr-FR" smtClean="0"/>
              <a:t>05/03/2023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2D14032-0600-46A1-AB8F-84DAAAB32A39}" type="slidenum">
              <a:rPr lang="fr-FR" smtClean="0"/>
              <a:t>‹#›</a:t>
            </a:fld>
            <a:endParaRPr lang="fr-FR"/>
          </a:p>
        </p:txBody>
      </p:sp>
    </p:spTree>
    <p:extLst>
      <p:ext uri="{BB962C8B-B14F-4D97-AF65-F5344CB8AC3E}">
        <p14:creationId xmlns:p14="http://schemas.microsoft.com/office/powerpoint/2010/main" val="2613986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96D4104-F467-4E0D-9B5D-0F8E6531AAB6}" type="datetimeFigureOut">
              <a:rPr lang="fr-FR" smtClean="0"/>
              <a:t>05/03/2023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2D14032-0600-46A1-AB8F-84DAAAB32A39}" type="slidenum">
              <a:rPr lang="fr-FR" smtClean="0"/>
              <a:t>‹#›</a:t>
            </a:fld>
            <a:endParaRPr lang="fr-FR"/>
          </a:p>
        </p:txBody>
      </p:sp>
    </p:spTree>
    <p:extLst>
      <p:ext uri="{BB962C8B-B14F-4D97-AF65-F5344CB8AC3E}">
        <p14:creationId xmlns:p14="http://schemas.microsoft.com/office/powerpoint/2010/main" val="1717467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296D4104-F467-4E0D-9B5D-0F8E6531AAB6}" type="datetimeFigureOut">
              <a:rPr lang="fr-FR" smtClean="0"/>
              <a:t>05/03/2023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2D14032-0600-46A1-AB8F-84DAAAB32A39}" type="slidenum">
              <a:rPr lang="fr-FR" smtClean="0"/>
              <a:t>‹#›</a:t>
            </a:fld>
            <a:endParaRPr lang="fr-FR"/>
          </a:p>
        </p:txBody>
      </p:sp>
    </p:spTree>
    <p:extLst>
      <p:ext uri="{BB962C8B-B14F-4D97-AF65-F5344CB8AC3E}">
        <p14:creationId xmlns:p14="http://schemas.microsoft.com/office/powerpoint/2010/main" val="2495621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296D4104-F467-4E0D-9B5D-0F8E6531AAB6}" type="datetimeFigureOut">
              <a:rPr lang="fr-FR" smtClean="0"/>
              <a:t>05/03/2023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2D14032-0600-46A1-AB8F-84DAAAB32A39}" type="slidenum">
              <a:rPr lang="fr-FR" smtClean="0"/>
              <a:t>‹#›</a:t>
            </a:fld>
            <a:endParaRPr lang="fr-FR"/>
          </a:p>
        </p:txBody>
      </p:sp>
    </p:spTree>
    <p:extLst>
      <p:ext uri="{BB962C8B-B14F-4D97-AF65-F5344CB8AC3E}">
        <p14:creationId xmlns:p14="http://schemas.microsoft.com/office/powerpoint/2010/main" val="1256872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6D4104-F467-4E0D-9B5D-0F8E6531AAB6}" type="datetimeFigureOut">
              <a:rPr lang="fr-FR" smtClean="0"/>
              <a:t>05/03/2023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D14032-0600-46A1-AB8F-84DAAAB32A39}" type="slidenum">
              <a:rPr lang="fr-FR" smtClean="0"/>
              <a:t>‹#›</a:t>
            </a:fld>
            <a:endParaRPr lang="fr-FR"/>
          </a:p>
        </p:txBody>
      </p:sp>
    </p:spTree>
    <p:extLst>
      <p:ext uri="{BB962C8B-B14F-4D97-AF65-F5344CB8AC3E}">
        <p14:creationId xmlns:p14="http://schemas.microsoft.com/office/powerpoint/2010/main" val="2213416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7"/>
        </a:solid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088" y="-692640"/>
            <a:ext cx="4977050" cy="4977050"/>
          </a:xfrm>
          <a:prstGeom prst="rect">
            <a:avLst/>
          </a:prstGeom>
        </p:spPr>
      </p:pic>
      <p:sp>
        <p:nvSpPr>
          <p:cNvPr id="30" name="ZoneTexte 29"/>
          <p:cNvSpPr txBox="1"/>
          <p:nvPr/>
        </p:nvSpPr>
        <p:spPr>
          <a:xfrm>
            <a:off x="7938894" y="6139616"/>
            <a:ext cx="4127979" cy="600164"/>
          </a:xfrm>
          <a:prstGeom prst="rect">
            <a:avLst/>
          </a:prstGeom>
          <a:noFill/>
        </p:spPr>
        <p:txBody>
          <a:bodyPr wrap="square" rtlCol="0">
            <a:spAutoFit/>
          </a:bodyPr>
          <a:lstStyle/>
          <a:p>
            <a:pPr algn="r"/>
            <a:r>
              <a:rPr lang="fr-FR" sz="1100" dirty="0">
                <a:solidFill>
                  <a:srgbClr val="F05A24"/>
                </a:solidFill>
                <a:latin typeface="Vista Slab OT Bold" panose="02060804030204060204" pitchFamily="18" charset="0"/>
              </a:rPr>
              <a:t>épaulés par XX parents)  campe cet été dans ……… pour former par les aventures  en plein air les citoyens de demain.</a:t>
            </a:r>
            <a:endParaRPr lang="fr-FR" sz="1100" dirty="0">
              <a:solidFill>
                <a:srgbClr val="F05A24"/>
              </a:solidFill>
            </a:endParaRPr>
          </a:p>
        </p:txBody>
      </p:sp>
      <p:sp>
        <p:nvSpPr>
          <p:cNvPr id="9" name="Ellipse 8"/>
          <p:cNvSpPr/>
          <p:nvPr/>
        </p:nvSpPr>
        <p:spPr>
          <a:xfrm>
            <a:off x="734419" y="2575512"/>
            <a:ext cx="2197032" cy="2197032"/>
          </a:xfrm>
          <a:prstGeom prst="ellipse">
            <a:avLst/>
          </a:prstGeom>
          <a:solidFill>
            <a:srgbClr val="98CC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663041" y="2869244"/>
            <a:ext cx="2609956" cy="1384995"/>
          </a:xfrm>
          <a:prstGeom prst="rect">
            <a:avLst/>
          </a:prstGeom>
          <a:noFill/>
        </p:spPr>
        <p:txBody>
          <a:bodyPr wrap="square" lIns="91440" tIns="45720" rIns="91440" bIns="45720" rtlCol="0" anchor="t">
            <a:spAutoFit/>
          </a:bodyPr>
          <a:lstStyle/>
          <a:p>
            <a:pPr algn="ctr"/>
            <a:r>
              <a:rPr lang="fr-FR" sz="2800" dirty="0">
                <a:solidFill>
                  <a:srgbClr val="F05A24"/>
                </a:solidFill>
                <a:latin typeface="DK Lemon Yellow Sun"/>
              </a:rPr>
              <a:t>Camps &amp; </a:t>
            </a:r>
          </a:p>
          <a:p>
            <a:pPr algn="ctr"/>
            <a:r>
              <a:rPr lang="fr-FR" sz="2800" dirty="0">
                <a:solidFill>
                  <a:srgbClr val="F05A24"/>
                </a:solidFill>
                <a:latin typeface="DK Lemon Yellow Sun"/>
              </a:rPr>
              <a:t>Séjours</a:t>
            </a:r>
            <a:r>
              <a:rPr lang="en-US" dirty="0"/>
              <a:t> </a:t>
            </a:r>
            <a:r>
              <a:rPr lang="fr-FR" sz="2800" dirty="0">
                <a:solidFill>
                  <a:srgbClr val="F05A24"/>
                </a:solidFill>
                <a:latin typeface="DK Lemon Yellow Sun"/>
              </a:rPr>
              <a:t>d'été</a:t>
            </a:r>
            <a:endParaRPr lang="fr-FR" dirty="0"/>
          </a:p>
          <a:p>
            <a:pPr algn="ctr"/>
            <a:r>
              <a:rPr lang="fr-FR" sz="2800" dirty="0">
                <a:solidFill>
                  <a:srgbClr val="F05A24"/>
                </a:solidFill>
                <a:latin typeface="DK Lemon Yellow Sun"/>
              </a:rPr>
              <a:t>aux EEDF</a:t>
            </a:r>
          </a:p>
        </p:txBody>
      </p:sp>
      <p:pic>
        <p:nvPicPr>
          <p:cNvPr id="16" name="Image 15"/>
          <p:cNvPicPr>
            <a:picLocks noChangeAspect="1"/>
          </p:cNvPicPr>
          <p:nvPr/>
        </p:nvPicPr>
        <p:blipFill rotWithShape="1">
          <a:blip r:embed="rId3" cstate="print">
            <a:extLst>
              <a:ext uri="{28A0092B-C50C-407E-A947-70E740481C1C}">
                <a14:useLocalDpi xmlns:a14="http://schemas.microsoft.com/office/drawing/2010/main" val="0"/>
              </a:ext>
            </a:extLst>
          </a:blip>
          <a:srcRect l="22190" t="20810" r="20865" b="18714"/>
          <a:stretch/>
        </p:blipFill>
        <p:spPr>
          <a:xfrm>
            <a:off x="53010" y="6039787"/>
            <a:ext cx="690589" cy="733416"/>
          </a:xfrm>
          <a:prstGeom prst="rect">
            <a:avLst/>
          </a:prstGeom>
        </p:spPr>
      </p:pic>
      <p:sp>
        <p:nvSpPr>
          <p:cNvPr id="18" name="ZoneTexte 17"/>
          <p:cNvSpPr txBox="1"/>
          <p:nvPr/>
        </p:nvSpPr>
        <p:spPr>
          <a:xfrm>
            <a:off x="4234333" y="399464"/>
            <a:ext cx="3457157" cy="369332"/>
          </a:xfrm>
          <a:prstGeom prst="rect">
            <a:avLst/>
          </a:prstGeom>
          <a:noFill/>
        </p:spPr>
        <p:txBody>
          <a:bodyPr wrap="square" lIns="91440" tIns="45720" rIns="91440" bIns="45720" rtlCol="0" anchor="t">
            <a:spAutoFit/>
          </a:bodyPr>
          <a:lstStyle/>
          <a:p>
            <a:r>
              <a:rPr lang="fr-FR" dirty="0">
                <a:latin typeface="DK Lemon Yellow Sun"/>
              </a:rPr>
              <a:t>Une association ouverte à </a:t>
            </a:r>
            <a:r>
              <a:rPr lang="fr-FR" dirty="0" err="1">
                <a:latin typeface="DK Lemon Yellow Sun"/>
              </a:rPr>
              <a:t>tou.Tes</a:t>
            </a:r>
            <a:r>
              <a:rPr lang="fr-FR" dirty="0">
                <a:latin typeface="DK Lemon Yellow Sun"/>
              </a:rPr>
              <a:t>.</a:t>
            </a:r>
          </a:p>
        </p:txBody>
      </p:sp>
      <p:sp>
        <p:nvSpPr>
          <p:cNvPr id="19" name="ZoneTexte 18"/>
          <p:cNvSpPr txBox="1"/>
          <p:nvPr/>
        </p:nvSpPr>
        <p:spPr>
          <a:xfrm>
            <a:off x="4730515" y="798676"/>
            <a:ext cx="3289060" cy="1869743"/>
          </a:xfrm>
          <a:prstGeom prst="rect">
            <a:avLst/>
          </a:prstGeom>
          <a:noFill/>
        </p:spPr>
        <p:txBody>
          <a:bodyPr wrap="square" lIns="91440" tIns="45720" rIns="91440" bIns="45720" rtlCol="0" anchor="t">
            <a:spAutoFit/>
          </a:bodyPr>
          <a:lstStyle/>
          <a:p>
            <a:pPr algn="just"/>
            <a:r>
              <a:rPr lang="fr-FR" sz="1050" dirty="0">
                <a:latin typeface="Vista Slab OT Book"/>
              </a:rPr>
              <a:t>C’est naturellement que les EEDF s’engagent à proposer des vacances éducatives, pour favoriser le départ d’un plus grand nombre, proposer des espaces d’aventures et de rencontre le temps des vacances. </a:t>
            </a:r>
            <a:endParaRPr lang="fr-FR" sz="1050" dirty="0">
              <a:latin typeface="Vista Slab OT Book" panose="02060504030204060204" pitchFamily="18" charset="0"/>
            </a:endParaRPr>
          </a:p>
          <a:p>
            <a:pPr algn="just"/>
            <a:r>
              <a:rPr lang="fr-FR" sz="1050" dirty="0">
                <a:latin typeface="Vista Slab OT Book"/>
              </a:rPr>
              <a:t>Ouvertes à toutes et tous, nos propositions  de camps et séjours deviennent des espaces de rencontre  pour acquérir des compétences, valoriser ses savoirs, prendre des responsabilités et vivre autour de valeurs fortes : démocratie, coéducation, solidarité, environnement, laïcité. </a:t>
            </a:r>
            <a:endParaRPr lang="fr-FR" sz="1050">
              <a:latin typeface="Vista Slab OT Book" panose="02060504030204060204" pitchFamily="18" charset="0"/>
            </a:endParaRPr>
          </a:p>
          <a:p>
            <a:pPr algn="r"/>
            <a:endParaRPr lang="fr-FR" sz="1050" dirty="0">
              <a:latin typeface="Vista Slab OT Book" panose="02060504030204060204" pitchFamily="18" charset="0"/>
            </a:endParaRPr>
          </a:p>
        </p:txBody>
      </p:sp>
      <p:sp>
        <p:nvSpPr>
          <p:cNvPr id="20" name="ZoneTexte 19"/>
          <p:cNvSpPr txBox="1"/>
          <p:nvPr/>
        </p:nvSpPr>
        <p:spPr>
          <a:xfrm>
            <a:off x="4236836" y="2721426"/>
            <a:ext cx="3170171" cy="369332"/>
          </a:xfrm>
          <a:prstGeom prst="rect">
            <a:avLst/>
          </a:prstGeom>
          <a:noFill/>
        </p:spPr>
        <p:txBody>
          <a:bodyPr wrap="square" rtlCol="0">
            <a:spAutoFit/>
          </a:bodyPr>
          <a:lstStyle/>
          <a:p>
            <a:r>
              <a:rPr lang="fr-FR" dirty="0">
                <a:latin typeface="DK Lemon Yellow Sun" panose="02000000000000000000" pitchFamily="50" charset="0"/>
              </a:rPr>
              <a:t>La nature c’est classe ! </a:t>
            </a:r>
          </a:p>
        </p:txBody>
      </p:sp>
      <p:sp>
        <p:nvSpPr>
          <p:cNvPr id="21" name="ZoneTexte 20"/>
          <p:cNvSpPr txBox="1"/>
          <p:nvPr/>
        </p:nvSpPr>
        <p:spPr>
          <a:xfrm>
            <a:off x="4232605" y="3071774"/>
            <a:ext cx="3616194" cy="1546577"/>
          </a:xfrm>
          <a:prstGeom prst="rect">
            <a:avLst/>
          </a:prstGeom>
          <a:noFill/>
        </p:spPr>
        <p:txBody>
          <a:bodyPr wrap="square" lIns="91440" tIns="45720" rIns="91440" bIns="45720" rtlCol="0" anchor="t">
            <a:spAutoFit/>
          </a:bodyPr>
          <a:lstStyle/>
          <a:p>
            <a:r>
              <a:rPr lang="fr-FR" sz="1050" dirty="0">
                <a:latin typeface="Vista Slab OT Book"/>
              </a:rPr>
              <a:t>Vivre l’expérience collective, partager ensemble une aventure, se découvrir et s’enrichir des autres : c’est le temps des vacances pour les enfants. Les Eclaireuses Eclaireurs de France, association de scoutisme laïque, s’engagent dans un projet qui propose aux enfants d’être acteurs de leurs projets, de leurs activités, </a:t>
            </a:r>
            <a:endParaRPr lang="fr-FR" sz="1050" dirty="0">
              <a:latin typeface="Vista Slab OT Book" panose="02060504030204060204" pitchFamily="18" charset="0"/>
            </a:endParaRPr>
          </a:p>
          <a:p>
            <a:r>
              <a:rPr lang="fr-FR" sz="1050" dirty="0">
                <a:latin typeface="Vista Slab OT Book" panose="02060504030204060204" pitchFamily="18" charset="0"/>
              </a:rPr>
              <a:t>pour devenir des citoyens engagés, tout en </a:t>
            </a:r>
          </a:p>
          <a:p>
            <a:r>
              <a:rPr lang="fr-FR" sz="1050" dirty="0">
                <a:latin typeface="Vista Slab OT Book" panose="02060504030204060204" pitchFamily="18" charset="0"/>
              </a:rPr>
              <a:t>apprenant à vivre en pleine nature. </a:t>
            </a:r>
          </a:p>
          <a:p>
            <a:endParaRPr lang="fr-FR" sz="1050" dirty="0">
              <a:latin typeface="Vista Slab OT Book" panose="02060504030204060204" pitchFamily="18" charset="0"/>
            </a:endParaRPr>
          </a:p>
        </p:txBody>
      </p:sp>
      <p:pic>
        <p:nvPicPr>
          <p:cNvPr id="22" name="Imag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53460">
            <a:off x="7355248" y="6482470"/>
            <a:ext cx="853253" cy="203470"/>
          </a:xfrm>
          <a:prstGeom prst="rect">
            <a:avLst/>
          </a:prstGeom>
        </p:spPr>
      </p:pic>
      <p:pic>
        <p:nvPicPr>
          <p:cNvPr id="23" name="Imag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1149" y="3497347"/>
            <a:ext cx="2709957" cy="2709957"/>
          </a:xfrm>
          <a:prstGeom prst="rect">
            <a:avLst/>
          </a:prstGeom>
        </p:spPr>
      </p:pic>
      <p:sp>
        <p:nvSpPr>
          <p:cNvPr id="24" name="ZoneTexte 23"/>
          <p:cNvSpPr txBox="1"/>
          <p:nvPr/>
        </p:nvSpPr>
        <p:spPr>
          <a:xfrm>
            <a:off x="4235818" y="4549770"/>
            <a:ext cx="3374225" cy="923330"/>
          </a:xfrm>
          <a:prstGeom prst="rect">
            <a:avLst/>
          </a:prstGeom>
          <a:noFill/>
        </p:spPr>
        <p:txBody>
          <a:bodyPr wrap="square" rtlCol="0">
            <a:spAutoFit/>
          </a:bodyPr>
          <a:lstStyle/>
          <a:p>
            <a:r>
              <a:rPr lang="fr-FR" dirty="0">
                <a:latin typeface="DK Lemon Yellow Sun" panose="02000000000000000000" pitchFamily="50" charset="0"/>
              </a:rPr>
              <a:t>Un engagement pour les enfants, avec tous les acteurs : parents, enseignants, collectivités, … </a:t>
            </a:r>
          </a:p>
        </p:txBody>
      </p:sp>
      <p:sp>
        <p:nvSpPr>
          <p:cNvPr id="25" name="ZoneTexte 24"/>
          <p:cNvSpPr txBox="1"/>
          <p:nvPr/>
        </p:nvSpPr>
        <p:spPr>
          <a:xfrm>
            <a:off x="4225922" y="5458792"/>
            <a:ext cx="3555952" cy="1223412"/>
          </a:xfrm>
          <a:prstGeom prst="rect">
            <a:avLst/>
          </a:prstGeom>
          <a:noFill/>
        </p:spPr>
        <p:txBody>
          <a:bodyPr wrap="square" rtlCol="0">
            <a:spAutoFit/>
          </a:bodyPr>
          <a:lstStyle/>
          <a:p>
            <a:r>
              <a:rPr lang="fr-FR" sz="1050" dirty="0">
                <a:latin typeface="Vista Slab OT Book" panose="02060504030204060204" pitchFamily="18" charset="0"/>
              </a:rPr>
              <a:t>Les EEDF se mobilisent autour du projet de</a:t>
            </a:r>
          </a:p>
          <a:p>
            <a:r>
              <a:rPr lang="fr-FR" sz="1050" dirty="0">
                <a:latin typeface="Vista Slab OT Book" panose="02060504030204060204" pitchFamily="18" charset="0"/>
              </a:rPr>
              <a:t>vacances apprenantes dans une volonté </a:t>
            </a:r>
          </a:p>
          <a:p>
            <a:r>
              <a:rPr lang="fr-FR" sz="1050" dirty="0">
                <a:latin typeface="Vista Slab OT Book" panose="02060504030204060204" pitchFamily="18" charset="0"/>
              </a:rPr>
              <a:t>d’ouverture sociale, de partage des pratiques, du </a:t>
            </a:r>
          </a:p>
          <a:p>
            <a:r>
              <a:rPr lang="fr-FR" sz="1050" dirty="0">
                <a:latin typeface="Vista Slab OT Book" panose="02060504030204060204" pitchFamily="18" charset="0"/>
              </a:rPr>
              <a:t>vivre ensemble. Une implication de notre communauté éducative, bénévole, d’animateurs, de directeurs, de responsables de structures avec l’appui de parents et d’enseignants. </a:t>
            </a:r>
          </a:p>
        </p:txBody>
      </p:sp>
      <p:sp>
        <p:nvSpPr>
          <p:cNvPr id="26" name="ZoneTexte 25"/>
          <p:cNvSpPr txBox="1"/>
          <p:nvPr/>
        </p:nvSpPr>
        <p:spPr>
          <a:xfrm>
            <a:off x="8286635" y="126131"/>
            <a:ext cx="3645184" cy="543012"/>
          </a:xfrm>
          <a:prstGeom prst="rect">
            <a:avLst/>
          </a:prstGeom>
          <a:noFill/>
        </p:spPr>
        <p:txBody>
          <a:bodyPr wrap="square" rtlCol="0">
            <a:spAutoFit/>
          </a:bodyPr>
          <a:lstStyle/>
          <a:p>
            <a:r>
              <a:rPr lang="fr-FR" sz="2800" dirty="0">
                <a:solidFill>
                  <a:srgbClr val="F05A24"/>
                </a:solidFill>
                <a:latin typeface="DK Lemon Yellow Sun" panose="02000000000000000000" pitchFamily="50" charset="0"/>
              </a:rPr>
              <a:t>Cet été s’annonce bien</a:t>
            </a:r>
          </a:p>
        </p:txBody>
      </p:sp>
      <p:sp>
        <p:nvSpPr>
          <p:cNvPr id="27" name="ZoneTexte 26"/>
          <p:cNvSpPr txBox="1"/>
          <p:nvPr/>
        </p:nvSpPr>
        <p:spPr>
          <a:xfrm>
            <a:off x="8294803" y="673759"/>
            <a:ext cx="3772070" cy="2354491"/>
          </a:xfrm>
          <a:prstGeom prst="rect">
            <a:avLst/>
          </a:prstGeom>
          <a:noFill/>
        </p:spPr>
        <p:txBody>
          <a:bodyPr wrap="square" lIns="91440" tIns="45720" rIns="91440" bIns="45720" rtlCol="0" anchor="t">
            <a:spAutoFit/>
          </a:bodyPr>
          <a:lstStyle/>
          <a:p>
            <a:r>
              <a:rPr lang="fr-FR" sz="1050" dirty="0">
                <a:latin typeface="Vista Slab OT Book"/>
              </a:rPr>
              <a:t>Bien plus qu’un séjour vacances traditionnel, les Éclaireuses et Éclaireurs de France, l’Association laïque du Scoutisme Français, proposent aux enfants et aux jeunes d’être de véritables acteurs de leurs vacances, en les associant à la préparation, l’organisation et à la programmation des activités mises en place durant le séjour.</a:t>
            </a:r>
          </a:p>
          <a:p>
            <a:endParaRPr lang="fr-FR" sz="1050" dirty="0">
              <a:latin typeface="Vista Slab OT Book" panose="02060504030204060204" pitchFamily="18" charset="0"/>
            </a:endParaRPr>
          </a:p>
          <a:p>
            <a:r>
              <a:rPr lang="fr-FR" sz="1050" dirty="0">
                <a:latin typeface="Vista Slab OT Book"/>
              </a:rPr>
              <a:t>Le camp d’été est l’aboutissement du travail éducatif conduit tout au long de l’année par les équipes d’encadrement adulte autour des valeurs de l’Association : laïcité, coéducation, démocratie, solidarité et écocitoyenneté. </a:t>
            </a:r>
            <a:endParaRPr lang="fr-FR" sz="1050" dirty="0">
              <a:latin typeface="Vista Slab OT Book" panose="02060504030204060204" pitchFamily="18" charset="0"/>
            </a:endParaRPr>
          </a:p>
          <a:p>
            <a:r>
              <a:rPr lang="fr-FR" sz="1050" dirty="0">
                <a:latin typeface="Vista Slab OT Book"/>
              </a:rPr>
              <a:t>Il  se construit avec  parents qui sont des acteurs importants pour accompagner les projets de vacances.</a:t>
            </a:r>
          </a:p>
          <a:p>
            <a:endParaRPr lang="fr-FR" sz="1050" dirty="0">
              <a:latin typeface="Vista Slab OT Book" panose="02060504030204060204" pitchFamily="18" charset="0"/>
            </a:endParaRPr>
          </a:p>
        </p:txBody>
      </p:sp>
      <p:sp>
        <p:nvSpPr>
          <p:cNvPr id="28" name="ZoneTexte 27"/>
          <p:cNvSpPr txBox="1"/>
          <p:nvPr/>
        </p:nvSpPr>
        <p:spPr>
          <a:xfrm>
            <a:off x="8424325" y="2990939"/>
            <a:ext cx="3626090" cy="1869743"/>
          </a:xfrm>
          <a:prstGeom prst="rect">
            <a:avLst/>
          </a:prstGeom>
          <a:noFill/>
        </p:spPr>
        <p:txBody>
          <a:bodyPr wrap="square" rtlCol="0">
            <a:spAutoFit/>
          </a:bodyPr>
          <a:lstStyle/>
          <a:p>
            <a:pPr algn="r"/>
            <a:r>
              <a:rPr lang="fr-FR" sz="1050" dirty="0">
                <a:latin typeface="Vista Slab OT Book" panose="02060504030204060204" pitchFamily="18" charset="0"/>
              </a:rPr>
              <a:t>Cette éducation par l’action se poursuit au travers des activités et l’organisation de la vie du séjour. Constructions en bois et cordes, grands jeux, </a:t>
            </a:r>
          </a:p>
          <a:p>
            <a:pPr algn="r"/>
            <a:r>
              <a:rPr lang="fr-FR" sz="1050" dirty="0">
                <a:latin typeface="Vista Slab OT Book" panose="02060504030204060204" pitchFamily="18" charset="0"/>
              </a:rPr>
              <a:t>veillées, jeux de pistes, randonnées en</a:t>
            </a:r>
          </a:p>
          <a:p>
            <a:pPr algn="r"/>
            <a:r>
              <a:rPr lang="fr-FR" sz="1050" dirty="0">
                <a:latin typeface="Vista Slab OT Book" panose="02060504030204060204" pitchFamily="18" charset="0"/>
              </a:rPr>
              <a:t>petites équipes autonomes, </a:t>
            </a:r>
          </a:p>
          <a:p>
            <a:pPr algn="r"/>
            <a:r>
              <a:rPr lang="fr-FR" sz="1050" dirty="0">
                <a:latin typeface="Vista Slab OT Book" panose="02060504030204060204" pitchFamily="18" charset="0"/>
              </a:rPr>
              <a:t>activités de plein air et </a:t>
            </a:r>
          </a:p>
          <a:p>
            <a:pPr algn="r"/>
            <a:r>
              <a:rPr lang="fr-FR" sz="1050" dirty="0">
                <a:latin typeface="Vista Slab OT Book" panose="02060504030204060204" pitchFamily="18" charset="0"/>
              </a:rPr>
              <a:t>découverte de la région </a:t>
            </a:r>
          </a:p>
          <a:p>
            <a:pPr algn="r"/>
            <a:r>
              <a:rPr lang="fr-FR" sz="1050" dirty="0">
                <a:latin typeface="Vista Slab OT Book" panose="02060504030204060204" pitchFamily="18" charset="0"/>
              </a:rPr>
              <a:t>seront au programme </a:t>
            </a:r>
          </a:p>
          <a:p>
            <a:pPr algn="r"/>
            <a:r>
              <a:rPr lang="fr-FR" sz="1050" dirty="0">
                <a:latin typeface="Vista Slab OT Book" panose="02060504030204060204" pitchFamily="18" charset="0"/>
              </a:rPr>
              <a:t>cet été pour apprendre à </a:t>
            </a:r>
          </a:p>
          <a:p>
            <a:pPr algn="r"/>
            <a:r>
              <a:rPr lang="fr-FR" sz="1050" dirty="0">
                <a:latin typeface="Vista Slab OT Book" panose="02060504030204060204" pitchFamily="18" charset="0"/>
              </a:rPr>
              <a:t>devenir citoyen en plein air.</a:t>
            </a:r>
          </a:p>
          <a:p>
            <a:pPr algn="r"/>
            <a:endParaRPr lang="fr-FR" sz="1050" dirty="0">
              <a:latin typeface="Vista Slab OT Book" panose="02060504030204060204" pitchFamily="18" charset="0"/>
            </a:endParaRPr>
          </a:p>
        </p:txBody>
      </p:sp>
      <p:sp>
        <p:nvSpPr>
          <p:cNvPr id="29" name="ZoneTexte 28"/>
          <p:cNvSpPr txBox="1"/>
          <p:nvPr/>
        </p:nvSpPr>
        <p:spPr>
          <a:xfrm>
            <a:off x="9672795" y="4612041"/>
            <a:ext cx="2380901" cy="1785104"/>
          </a:xfrm>
          <a:prstGeom prst="rect">
            <a:avLst/>
          </a:prstGeom>
          <a:noFill/>
        </p:spPr>
        <p:txBody>
          <a:bodyPr wrap="square" rtlCol="0">
            <a:spAutoFit/>
          </a:bodyPr>
          <a:lstStyle/>
          <a:p>
            <a:pPr algn="r"/>
            <a:r>
              <a:rPr lang="fr-FR" sz="1100" dirty="0">
                <a:solidFill>
                  <a:srgbClr val="F05A24"/>
                </a:solidFill>
                <a:latin typeface="Vista Slab OT Bold" panose="02060804030204060204" pitchFamily="18" charset="0"/>
              </a:rPr>
              <a:t>Le groupe local</a:t>
            </a:r>
          </a:p>
          <a:p>
            <a:pPr algn="r"/>
            <a:r>
              <a:rPr lang="fr-FR" sz="1100" dirty="0">
                <a:solidFill>
                  <a:srgbClr val="F05A24"/>
                </a:solidFill>
                <a:latin typeface="Vista Slab OT Bold" panose="02060804030204060204" pitchFamily="18" charset="0"/>
              </a:rPr>
              <a:t> …………….. </a:t>
            </a:r>
          </a:p>
          <a:p>
            <a:pPr algn="r"/>
            <a:r>
              <a:rPr lang="fr-FR" sz="1100" dirty="0">
                <a:solidFill>
                  <a:srgbClr val="F05A24"/>
                </a:solidFill>
                <a:latin typeface="Vista Slab OT Bold" panose="02060804030204060204" pitchFamily="18" charset="0"/>
              </a:rPr>
              <a:t>des Eclaireuses et Eclaireurs de France </a:t>
            </a:r>
          </a:p>
          <a:p>
            <a:pPr algn="r"/>
            <a:r>
              <a:rPr lang="fr-FR" sz="1100" dirty="0">
                <a:solidFill>
                  <a:srgbClr val="F05A24"/>
                </a:solidFill>
                <a:latin typeface="Vista Slab OT Bold" panose="02060804030204060204" pitchFamily="18" charset="0"/>
              </a:rPr>
              <a:t>de………. (structure de </a:t>
            </a:r>
          </a:p>
          <a:p>
            <a:pPr algn="r"/>
            <a:r>
              <a:rPr lang="fr-FR" sz="1100" dirty="0">
                <a:solidFill>
                  <a:srgbClr val="F05A24"/>
                </a:solidFill>
                <a:latin typeface="Vista Slab OT Bold" panose="02060804030204060204" pitchFamily="18" charset="0"/>
              </a:rPr>
              <a:t>xx enfants et jeunes de </a:t>
            </a:r>
          </a:p>
          <a:p>
            <a:pPr algn="r"/>
            <a:r>
              <a:rPr lang="fr-FR" sz="1100" dirty="0">
                <a:solidFill>
                  <a:srgbClr val="F05A24"/>
                </a:solidFill>
                <a:latin typeface="Vista Slab OT Bold" panose="02060804030204060204" pitchFamily="18" charset="0"/>
              </a:rPr>
              <a:t>jeunes de 8 à 19 ans, </a:t>
            </a:r>
          </a:p>
          <a:p>
            <a:pPr algn="r"/>
            <a:r>
              <a:rPr lang="fr-FR" sz="1100" dirty="0">
                <a:solidFill>
                  <a:srgbClr val="F05A24"/>
                </a:solidFill>
                <a:latin typeface="Vista Slab OT Bold" panose="02060804030204060204" pitchFamily="18" charset="0"/>
              </a:rPr>
              <a:t>XX éducateurs bénévoles </a:t>
            </a:r>
          </a:p>
          <a:p>
            <a:pPr algn="r"/>
            <a:endParaRPr lang="fr-FR" sz="1100" dirty="0">
              <a:solidFill>
                <a:srgbClr val="F05A24"/>
              </a:solidFill>
              <a:latin typeface="Vista Slab OT Bold" panose="02060804030204060204" pitchFamily="18" charset="0"/>
            </a:endParaRPr>
          </a:p>
        </p:txBody>
      </p:sp>
      <p:pic>
        <p:nvPicPr>
          <p:cNvPr id="31" name="Imag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97332">
            <a:off x="9717598" y="4640766"/>
            <a:ext cx="853253" cy="160256"/>
          </a:xfrm>
          <a:prstGeom prst="rect">
            <a:avLst/>
          </a:prstGeom>
        </p:spPr>
      </p:pic>
      <p:sp>
        <p:nvSpPr>
          <p:cNvPr id="32" name="Rectangle 31">
            <a:extLst>
              <a:ext uri="{FF2B5EF4-FFF2-40B4-BE49-F238E27FC236}">
                <a16:creationId xmlns:a16="http://schemas.microsoft.com/office/drawing/2014/main" id="{34A67C74-EB2F-3649-AB06-277C86F00C3F}"/>
              </a:ext>
            </a:extLst>
          </p:cNvPr>
          <p:cNvSpPr/>
          <p:nvPr/>
        </p:nvSpPr>
        <p:spPr>
          <a:xfrm>
            <a:off x="29013" y="4869940"/>
            <a:ext cx="3700141" cy="800219"/>
          </a:xfrm>
          <a:prstGeom prst="rect">
            <a:avLst/>
          </a:prstGeom>
        </p:spPr>
        <p:txBody>
          <a:bodyPr wrap="square">
            <a:spAutoFit/>
          </a:bodyPr>
          <a:lstStyle/>
          <a:p>
            <a:r>
              <a:rPr lang="fr-FR" dirty="0">
                <a:solidFill>
                  <a:srgbClr val="98CC55"/>
                </a:solidFill>
                <a:latin typeface="DK Lemon Yellow Sun" panose="02000000000000000000" pitchFamily="50" charset="0"/>
              </a:rPr>
              <a:t>Titre du séjour</a:t>
            </a:r>
          </a:p>
          <a:p>
            <a:r>
              <a:rPr lang="fr-FR" sz="1400" dirty="0">
                <a:latin typeface="Vista Slab OT Book" panose="02060504030204060204" pitchFamily="18" charset="77"/>
              </a:rPr>
              <a:t>Lieu</a:t>
            </a:r>
          </a:p>
          <a:p>
            <a:r>
              <a:rPr lang="fr-FR" sz="1400" dirty="0">
                <a:latin typeface="Vista Slab OT Book" panose="02060504030204060204" pitchFamily="18" charset="77"/>
              </a:rPr>
              <a:t>DATE </a:t>
            </a:r>
          </a:p>
        </p:txBody>
      </p:sp>
    </p:spTree>
    <p:extLst>
      <p:ext uri="{BB962C8B-B14F-4D97-AF65-F5344CB8AC3E}">
        <p14:creationId xmlns:p14="http://schemas.microsoft.com/office/powerpoint/2010/main" val="1356449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7"/>
        </a:solidFill>
        <a:effectLst/>
      </p:bgPr>
    </p:bg>
    <p:spTree>
      <p:nvGrpSpPr>
        <p:cNvPr id="1" name=""/>
        <p:cNvGrpSpPr/>
        <p:nvPr/>
      </p:nvGrpSpPr>
      <p:grpSpPr>
        <a:xfrm>
          <a:off x="0" y="0"/>
          <a:ext cx="0" cy="0"/>
          <a:chOff x="0" y="0"/>
          <a:chExt cx="0" cy="0"/>
        </a:xfrm>
      </p:grpSpPr>
      <p:sp>
        <p:nvSpPr>
          <p:cNvPr id="4" name="ZoneTexte 3"/>
          <p:cNvSpPr txBox="1"/>
          <p:nvPr/>
        </p:nvSpPr>
        <p:spPr>
          <a:xfrm>
            <a:off x="100305" y="231234"/>
            <a:ext cx="3170171" cy="523220"/>
          </a:xfrm>
          <a:prstGeom prst="rect">
            <a:avLst/>
          </a:prstGeom>
          <a:noFill/>
        </p:spPr>
        <p:txBody>
          <a:bodyPr wrap="square" rtlCol="0">
            <a:spAutoFit/>
          </a:bodyPr>
          <a:lstStyle/>
          <a:p>
            <a:r>
              <a:rPr lang="fr-FR" sz="2800" dirty="0">
                <a:solidFill>
                  <a:srgbClr val="00A89C"/>
                </a:solidFill>
                <a:latin typeface="DK Lemon Yellow Sun" panose="02000000000000000000" pitchFamily="50" charset="0"/>
              </a:rPr>
              <a:t>Le projet éducatif</a:t>
            </a:r>
          </a:p>
        </p:txBody>
      </p:sp>
      <p:sp>
        <p:nvSpPr>
          <p:cNvPr id="5" name="ZoneTexte 4"/>
          <p:cNvSpPr txBox="1"/>
          <p:nvPr/>
        </p:nvSpPr>
        <p:spPr>
          <a:xfrm>
            <a:off x="100304" y="1093086"/>
            <a:ext cx="3735971" cy="577081"/>
          </a:xfrm>
          <a:prstGeom prst="rect">
            <a:avLst/>
          </a:prstGeom>
          <a:noFill/>
        </p:spPr>
        <p:txBody>
          <a:bodyPr wrap="square" rtlCol="0">
            <a:spAutoFit/>
          </a:bodyPr>
          <a:lstStyle/>
          <a:p>
            <a:r>
              <a:rPr lang="fr-FR" sz="1050" dirty="0">
                <a:latin typeface="Vista Slab OT Book" panose="02060504030204060204" pitchFamily="18" charset="0"/>
              </a:rPr>
              <a:t>C'est en menant différentes actions (jeux, ateliers, projets, activités de service, moments de la vie quotidienne, …) que l’enfant apprend.</a:t>
            </a:r>
          </a:p>
        </p:txBody>
      </p:sp>
      <p:sp>
        <p:nvSpPr>
          <p:cNvPr id="6" name="ZoneTexte 5"/>
          <p:cNvSpPr txBox="1"/>
          <p:nvPr/>
        </p:nvSpPr>
        <p:spPr>
          <a:xfrm>
            <a:off x="100305" y="839170"/>
            <a:ext cx="3289060" cy="253916"/>
          </a:xfrm>
          <a:prstGeom prst="rect">
            <a:avLst/>
          </a:prstGeom>
          <a:noFill/>
        </p:spPr>
        <p:txBody>
          <a:bodyPr wrap="square" rtlCol="0">
            <a:spAutoFit/>
          </a:bodyPr>
          <a:lstStyle/>
          <a:p>
            <a:r>
              <a:rPr lang="fr-FR" sz="1050" dirty="0">
                <a:latin typeface="Vista Slab OT Bold" panose="02060804030204060204" pitchFamily="18" charset="0"/>
              </a:rPr>
              <a:t>L’éducation par l’action</a:t>
            </a:r>
          </a:p>
        </p:txBody>
      </p:sp>
      <p:sp>
        <p:nvSpPr>
          <p:cNvPr id="7" name="ZoneTexte 6"/>
          <p:cNvSpPr txBox="1"/>
          <p:nvPr/>
        </p:nvSpPr>
        <p:spPr>
          <a:xfrm>
            <a:off x="631077" y="1692025"/>
            <a:ext cx="3289060" cy="253916"/>
          </a:xfrm>
          <a:prstGeom prst="rect">
            <a:avLst/>
          </a:prstGeom>
          <a:noFill/>
        </p:spPr>
        <p:txBody>
          <a:bodyPr wrap="square" rtlCol="0">
            <a:spAutoFit/>
          </a:bodyPr>
          <a:lstStyle/>
          <a:p>
            <a:pPr algn="r"/>
            <a:r>
              <a:rPr lang="fr-FR" sz="1050" dirty="0">
                <a:latin typeface="Vista Slab OT Bold" panose="02060804030204060204" pitchFamily="18" charset="0"/>
              </a:rPr>
              <a:t>La vie en petit groupe</a:t>
            </a:r>
          </a:p>
        </p:txBody>
      </p:sp>
      <p:sp>
        <p:nvSpPr>
          <p:cNvPr id="8" name="ZoneTexte 7"/>
          <p:cNvSpPr txBox="1"/>
          <p:nvPr/>
        </p:nvSpPr>
        <p:spPr>
          <a:xfrm>
            <a:off x="184166" y="1977269"/>
            <a:ext cx="3735971" cy="415498"/>
          </a:xfrm>
          <a:prstGeom prst="rect">
            <a:avLst/>
          </a:prstGeom>
          <a:noFill/>
        </p:spPr>
        <p:txBody>
          <a:bodyPr wrap="square" lIns="91440" tIns="45720" rIns="91440" bIns="45720" rtlCol="0" anchor="t">
            <a:spAutoFit/>
          </a:bodyPr>
          <a:lstStyle/>
          <a:p>
            <a:pPr algn="r"/>
            <a:r>
              <a:rPr lang="fr-FR" sz="1050" dirty="0">
                <a:latin typeface="Vista Slab OT Book"/>
              </a:rPr>
              <a:t>La vie au sein d’un petit groupe de pairs aux relations intenses offre aux jeunes un lieu idéal de découverte de soi et des autres.</a:t>
            </a:r>
          </a:p>
        </p:txBody>
      </p:sp>
      <p:sp>
        <p:nvSpPr>
          <p:cNvPr id="9" name="ZoneTexte 8"/>
          <p:cNvSpPr txBox="1"/>
          <p:nvPr/>
        </p:nvSpPr>
        <p:spPr>
          <a:xfrm>
            <a:off x="100380" y="4784644"/>
            <a:ext cx="3289060" cy="253916"/>
          </a:xfrm>
          <a:prstGeom prst="rect">
            <a:avLst/>
          </a:prstGeom>
          <a:noFill/>
        </p:spPr>
        <p:txBody>
          <a:bodyPr wrap="square" rtlCol="0">
            <a:spAutoFit/>
          </a:bodyPr>
          <a:lstStyle/>
          <a:p>
            <a:r>
              <a:rPr lang="fr-FR" sz="1050" dirty="0">
                <a:latin typeface="Vista Slab OT Bold" panose="02060804030204060204" pitchFamily="18" charset="0"/>
              </a:rPr>
              <a:t>Le développement personnel</a:t>
            </a:r>
          </a:p>
        </p:txBody>
      </p:sp>
      <p:sp>
        <p:nvSpPr>
          <p:cNvPr id="10" name="ZoneTexte 9"/>
          <p:cNvSpPr txBox="1"/>
          <p:nvPr/>
        </p:nvSpPr>
        <p:spPr>
          <a:xfrm>
            <a:off x="100267" y="5065153"/>
            <a:ext cx="3735971" cy="577081"/>
          </a:xfrm>
          <a:prstGeom prst="rect">
            <a:avLst/>
          </a:prstGeom>
          <a:noFill/>
        </p:spPr>
        <p:txBody>
          <a:bodyPr wrap="square" rtlCol="0">
            <a:spAutoFit/>
          </a:bodyPr>
          <a:lstStyle/>
          <a:p>
            <a:r>
              <a:rPr lang="fr-FR" sz="1050" dirty="0">
                <a:latin typeface="Vista Slab OT Book" panose="02060504030204060204" pitchFamily="18" charset="0"/>
              </a:rPr>
              <a:t>Au fil des actions menées, chaque jeune est invité à faire des découvertes personnelles dans les domaines de son développement. </a:t>
            </a:r>
          </a:p>
        </p:txBody>
      </p:sp>
      <p:sp>
        <p:nvSpPr>
          <p:cNvPr id="11" name="ZoneTexte 10"/>
          <p:cNvSpPr txBox="1"/>
          <p:nvPr/>
        </p:nvSpPr>
        <p:spPr>
          <a:xfrm>
            <a:off x="621770" y="3988272"/>
            <a:ext cx="3289060" cy="253916"/>
          </a:xfrm>
          <a:prstGeom prst="rect">
            <a:avLst/>
          </a:prstGeom>
          <a:noFill/>
        </p:spPr>
        <p:txBody>
          <a:bodyPr wrap="square" rtlCol="0">
            <a:spAutoFit/>
          </a:bodyPr>
          <a:lstStyle/>
          <a:p>
            <a:pPr algn="r"/>
            <a:r>
              <a:rPr lang="fr-FR" sz="1050" dirty="0">
                <a:latin typeface="Vista Slab OT Bold" panose="02060804030204060204" pitchFamily="18" charset="0"/>
              </a:rPr>
              <a:t>L’engagement et le cadre symbolique</a:t>
            </a:r>
          </a:p>
        </p:txBody>
      </p:sp>
      <p:sp>
        <p:nvSpPr>
          <p:cNvPr id="12" name="ZoneTexte 11"/>
          <p:cNvSpPr txBox="1"/>
          <p:nvPr/>
        </p:nvSpPr>
        <p:spPr>
          <a:xfrm>
            <a:off x="184165" y="4353588"/>
            <a:ext cx="3735971" cy="415498"/>
          </a:xfrm>
          <a:prstGeom prst="rect">
            <a:avLst/>
          </a:prstGeom>
          <a:noFill/>
        </p:spPr>
        <p:txBody>
          <a:bodyPr wrap="square" rtlCol="0">
            <a:spAutoFit/>
          </a:bodyPr>
          <a:lstStyle/>
          <a:p>
            <a:pPr algn="r"/>
            <a:r>
              <a:rPr lang="fr-FR" sz="1050" dirty="0">
                <a:latin typeface="Vista Slab OT Book" panose="02060504030204060204" pitchFamily="18" charset="0"/>
              </a:rPr>
              <a:t>La loi scoute énonce les valeurs auxquelles les enfants et les jeunes sont invités à adhérer.</a:t>
            </a:r>
          </a:p>
        </p:txBody>
      </p:sp>
      <p:sp>
        <p:nvSpPr>
          <p:cNvPr id="15" name="ZoneTexte 14"/>
          <p:cNvSpPr txBox="1"/>
          <p:nvPr/>
        </p:nvSpPr>
        <p:spPr>
          <a:xfrm>
            <a:off x="100380" y="2553601"/>
            <a:ext cx="3289060" cy="253916"/>
          </a:xfrm>
          <a:prstGeom prst="rect">
            <a:avLst/>
          </a:prstGeom>
          <a:noFill/>
        </p:spPr>
        <p:txBody>
          <a:bodyPr wrap="square" rtlCol="0">
            <a:spAutoFit/>
          </a:bodyPr>
          <a:lstStyle/>
          <a:p>
            <a:r>
              <a:rPr lang="fr-FR" sz="1050" dirty="0">
                <a:latin typeface="Vista Slab OT Bold" panose="02060804030204060204" pitchFamily="18" charset="0"/>
              </a:rPr>
              <a:t>La vie en plein air </a:t>
            </a:r>
          </a:p>
        </p:txBody>
      </p:sp>
      <p:sp>
        <p:nvSpPr>
          <p:cNvPr id="16" name="ZoneTexte 15"/>
          <p:cNvSpPr txBox="1"/>
          <p:nvPr/>
        </p:nvSpPr>
        <p:spPr>
          <a:xfrm>
            <a:off x="100267" y="2834110"/>
            <a:ext cx="3735971" cy="1223412"/>
          </a:xfrm>
          <a:prstGeom prst="rect">
            <a:avLst/>
          </a:prstGeom>
          <a:noFill/>
        </p:spPr>
        <p:txBody>
          <a:bodyPr wrap="square" rtlCol="0">
            <a:spAutoFit/>
          </a:bodyPr>
          <a:lstStyle/>
          <a:p>
            <a:r>
              <a:rPr lang="fr-FR" sz="1050" dirty="0">
                <a:latin typeface="Vista Slab OT Book" panose="02060504030204060204" pitchFamily="18" charset="0"/>
              </a:rPr>
              <a:t>Par la vie en plein air, le scout découvre sa propre dimension et ses propres limites. Le milieu naturel lui offre défis, partages de moments difficiles ou exaltants, émerveillements et découvertes spirituelles. Il développe ainsi des attitudes et des comportements responsables envers l'environnement.</a:t>
            </a:r>
          </a:p>
          <a:p>
            <a:endParaRPr lang="fr-FR" sz="1050" dirty="0">
              <a:latin typeface="Vista Slab OT Book" panose="02060504030204060204" pitchFamily="18" charset="0"/>
            </a:endParaRPr>
          </a:p>
        </p:txBody>
      </p:sp>
      <p:sp>
        <p:nvSpPr>
          <p:cNvPr id="17" name="ZoneTexte 16"/>
          <p:cNvSpPr txBox="1"/>
          <p:nvPr/>
        </p:nvSpPr>
        <p:spPr>
          <a:xfrm>
            <a:off x="547215" y="5655531"/>
            <a:ext cx="3289060" cy="253916"/>
          </a:xfrm>
          <a:prstGeom prst="rect">
            <a:avLst/>
          </a:prstGeom>
          <a:noFill/>
        </p:spPr>
        <p:txBody>
          <a:bodyPr wrap="square" rtlCol="0">
            <a:spAutoFit/>
          </a:bodyPr>
          <a:lstStyle/>
          <a:p>
            <a:pPr algn="r"/>
            <a:r>
              <a:rPr lang="fr-FR" sz="1050" dirty="0">
                <a:latin typeface="Vista Slab OT Bold" panose="02060804030204060204" pitchFamily="18" charset="0"/>
              </a:rPr>
              <a:t>La relation jeune / adulte</a:t>
            </a:r>
          </a:p>
        </p:txBody>
      </p:sp>
      <p:sp>
        <p:nvSpPr>
          <p:cNvPr id="18" name="ZoneTexte 17"/>
          <p:cNvSpPr txBox="1"/>
          <p:nvPr/>
        </p:nvSpPr>
        <p:spPr>
          <a:xfrm>
            <a:off x="100304" y="5909447"/>
            <a:ext cx="3735971" cy="900246"/>
          </a:xfrm>
          <a:prstGeom prst="rect">
            <a:avLst/>
          </a:prstGeom>
          <a:noFill/>
        </p:spPr>
        <p:txBody>
          <a:bodyPr wrap="square" rtlCol="0">
            <a:spAutoFit/>
          </a:bodyPr>
          <a:lstStyle/>
          <a:p>
            <a:pPr algn="r"/>
            <a:r>
              <a:rPr lang="fr-FR" sz="1050" dirty="0">
                <a:latin typeface="Vista Slab OT Book" panose="02060504030204060204" pitchFamily="18" charset="0"/>
              </a:rPr>
              <a:t>Confiant en chacun, l'animateur développe une relation d'écoute, de partage et de respect permettant à tous de grandir. Il veille à soutenir et à expliquer plutôt qu'à imposer.</a:t>
            </a:r>
          </a:p>
          <a:p>
            <a:pPr algn="r"/>
            <a:endParaRPr lang="fr-FR" sz="1050" dirty="0">
              <a:latin typeface="Vista Slab OT Book" panose="02060504030204060204" pitchFamily="18" charset="0"/>
            </a:endParaRPr>
          </a:p>
        </p:txBody>
      </p:sp>
      <p:pic>
        <p:nvPicPr>
          <p:cNvPr id="19" name="Imag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5849" y="-574750"/>
            <a:ext cx="3846926" cy="3846926"/>
          </a:xfrm>
          <a:prstGeom prst="rect">
            <a:avLst/>
          </a:prstGeom>
        </p:spPr>
      </p:pic>
      <p:sp>
        <p:nvSpPr>
          <p:cNvPr id="20" name="ZoneTexte 19"/>
          <p:cNvSpPr txBox="1"/>
          <p:nvPr/>
        </p:nvSpPr>
        <p:spPr>
          <a:xfrm>
            <a:off x="4247624" y="231233"/>
            <a:ext cx="1517975" cy="954107"/>
          </a:xfrm>
          <a:prstGeom prst="rect">
            <a:avLst/>
          </a:prstGeom>
          <a:noFill/>
        </p:spPr>
        <p:txBody>
          <a:bodyPr wrap="square" rtlCol="0">
            <a:spAutoFit/>
          </a:bodyPr>
          <a:lstStyle/>
          <a:p>
            <a:r>
              <a:rPr lang="fr-FR" sz="2800" dirty="0">
                <a:solidFill>
                  <a:srgbClr val="98CC55"/>
                </a:solidFill>
                <a:latin typeface="DK Lemon Yellow Sun" panose="02000000000000000000" pitchFamily="50" charset="0"/>
              </a:rPr>
              <a:t>Titre du</a:t>
            </a:r>
          </a:p>
          <a:p>
            <a:r>
              <a:rPr lang="fr-FR" sz="2800" dirty="0">
                <a:solidFill>
                  <a:srgbClr val="98CC55"/>
                </a:solidFill>
                <a:latin typeface="DK Lemon Yellow Sun" panose="02000000000000000000" pitchFamily="50" charset="0"/>
              </a:rPr>
              <a:t>séjour </a:t>
            </a:r>
          </a:p>
        </p:txBody>
      </p:sp>
      <p:sp>
        <p:nvSpPr>
          <p:cNvPr id="22" name="ZoneTexte 21"/>
          <p:cNvSpPr txBox="1"/>
          <p:nvPr/>
        </p:nvSpPr>
        <p:spPr>
          <a:xfrm>
            <a:off x="4247625" y="1530442"/>
            <a:ext cx="1267326" cy="738664"/>
          </a:xfrm>
          <a:prstGeom prst="rect">
            <a:avLst/>
          </a:prstGeom>
          <a:noFill/>
        </p:spPr>
        <p:txBody>
          <a:bodyPr wrap="square" rtlCol="0">
            <a:spAutoFit/>
          </a:bodyPr>
          <a:lstStyle/>
          <a:p>
            <a:r>
              <a:rPr lang="fr-FR" sz="1050" dirty="0">
                <a:latin typeface="Vista Slab OT Book" panose="02060504030204060204" pitchFamily="18" charset="0"/>
              </a:rPr>
              <a:t>Saisissez une description détaillée de votre événement.</a:t>
            </a:r>
          </a:p>
        </p:txBody>
      </p:sp>
      <p:sp>
        <p:nvSpPr>
          <p:cNvPr id="23" name="ZoneTexte 22"/>
          <p:cNvSpPr txBox="1"/>
          <p:nvPr/>
        </p:nvSpPr>
        <p:spPr>
          <a:xfrm flipH="1">
            <a:off x="9966007" y="1397587"/>
            <a:ext cx="661674" cy="253916"/>
          </a:xfrm>
          <a:prstGeom prst="rect">
            <a:avLst/>
          </a:prstGeom>
          <a:noFill/>
        </p:spPr>
        <p:txBody>
          <a:bodyPr wrap="square" rtlCol="0">
            <a:spAutoFit/>
          </a:bodyPr>
          <a:lstStyle/>
          <a:p>
            <a:r>
              <a:rPr lang="fr-FR" sz="1050" dirty="0">
                <a:latin typeface="Vista Slab OT Bold" panose="02060804030204060204" pitchFamily="18" charset="0"/>
              </a:rPr>
              <a:t>Lieu</a:t>
            </a:r>
          </a:p>
        </p:txBody>
      </p:sp>
      <p:sp>
        <p:nvSpPr>
          <p:cNvPr id="24" name="ZoneTexte 23"/>
          <p:cNvSpPr txBox="1"/>
          <p:nvPr/>
        </p:nvSpPr>
        <p:spPr>
          <a:xfrm>
            <a:off x="9097952" y="234038"/>
            <a:ext cx="2894704" cy="523220"/>
          </a:xfrm>
          <a:prstGeom prst="rect">
            <a:avLst/>
          </a:prstGeom>
          <a:noFill/>
        </p:spPr>
        <p:txBody>
          <a:bodyPr wrap="square" rtlCol="0">
            <a:spAutoFit/>
          </a:bodyPr>
          <a:lstStyle/>
          <a:p>
            <a:pPr algn="r"/>
            <a:r>
              <a:rPr lang="fr-FR" sz="2800" dirty="0">
                <a:solidFill>
                  <a:srgbClr val="F05A24"/>
                </a:solidFill>
                <a:latin typeface="DK Lemon Yellow Sun" panose="02000000000000000000" pitchFamily="50" charset="0"/>
              </a:rPr>
              <a:t>Caractéristiques</a:t>
            </a:r>
          </a:p>
        </p:txBody>
      </p:sp>
      <p:sp>
        <p:nvSpPr>
          <p:cNvPr id="25" name="ZoneTexte 24"/>
          <p:cNvSpPr txBox="1"/>
          <p:nvPr/>
        </p:nvSpPr>
        <p:spPr>
          <a:xfrm>
            <a:off x="9762464" y="1691051"/>
            <a:ext cx="3735971" cy="253916"/>
          </a:xfrm>
          <a:prstGeom prst="rect">
            <a:avLst/>
          </a:prstGeom>
          <a:noFill/>
        </p:spPr>
        <p:txBody>
          <a:bodyPr wrap="square" rtlCol="0">
            <a:spAutoFit/>
          </a:bodyPr>
          <a:lstStyle/>
          <a:p>
            <a:r>
              <a:rPr lang="fr-FR" sz="1050" dirty="0">
                <a:latin typeface="Vista Slab OT Book" panose="02060504030204060204" pitchFamily="18" charset="0"/>
              </a:rPr>
              <a:t>Nom du centre de vacances</a:t>
            </a:r>
          </a:p>
        </p:txBody>
      </p:sp>
      <p:sp>
        <p:nvSpPr>
          <p:cNvPr id="26" name="ZoneTexte 25"/>
          <p:cNvSpPr txBox="1"/>
          <p:nvPr/>
        </p:nvSpPr>
        <p:spPr>
          <a:xfrm flipH="1">
            <a:off x="11258069" y="2589411"/>
            <a:ext cx="661674" cy="253916"/>
          </a:xfrm>
          <a:prstGeom prst="rect">
            <a:avLst/>
          </a:prstGeom>
          <a:noFill/>
        </p:spPr>
        <p:txBody>
          <a:bodyPr wrap="square" rtlCol="0">
            <a:spAutoFit/>
          </a:bodyPr>
          <a:lstStyle/>
          <a:p>
            <a:pPr algn="r"/>
            <a:r>
              <a:rPr lang="fr-FR" sz="1050" dirty="0">
                <a:latin typeface="Vista Slab OT Bold" panose="02060804030204060204" pitchFamily="18" charset="0"/>
              </a:rPr>
              <a:t>Dates</a:t>
            </a:r>
          </a:p>
        </p:txBody>
      </p:sp>
      <p:sp>
        <p:nvSpPr>
          <p:cNvPr id="28" name="ZoneTexte 27"/>
          <p:cNvSpPr txBox="1"/>
          <p:nvPr/>
        </p:nvSpPr>
        <p:spPr>
          <a:xfrm>
            <a:off x="8183772" y="2843327"/>
            <a:ext cx="3735971" cy="253916"/>
          </a:xfrm>
          <a:prstGeom prst="rect">
            <a:avLst/>
          </a:prstGeom>
          <a:noFill/>
        </p:spPr>
        <p:txBody>
          <a:bodyPr wrap="square" rtlCol="0">
            <a:spAutoFit/>
          </a:bodyPr>
          <a:lstStyle/>
          <a:p>
            <a:pPr algn="r"/>
            <a:r>
              <a:rPr lang="fr-FR" sz="1050" dirty="0">
                <a:latin typeface="Vista Slab OT Book" panose="02060504030204060204" pitchFamily="18" charset="0"/>
              </a:rPr>
              <a:t>Dates du séjour -  Horaires</a:t>
            </a:r>
          </a:p>
        </p:txBody>
      </p:sp>
      <p:sp>
        <p:nvSpPr>
          <p:cNvPr id="29" name="ZoneTexte 28"/>
          <p:cNvSpPr txBox="1"/>
          <p:nvPr/>
        </p:nvSpPr>
        <p:spPr>
          <a:xfrm flipH="1">
            <a:off x="8330902" y="3530613"/>
            <a:ext cx="1303986" cy="253916"/>
          </a:xfrm>
          <a:prstGeom prst="rect">
            <a:avLst/>
          </a:prstGeom>
          <a:noFill/>
        </p:spPr>
        <p:txBody>
          <a:bodyPr wrap="square" rtlCol="0">
            <a:spAutoFit/>
          </a:bodyPr>
          <a:lstStyle/>
          <a:p>
            <a:r>
              <a:rPr lang="fr-FR" sz="1050" dirty="0">
                <a:latin typeface="Vista Slab OT Bold" panose="02060804030204060204" pitchFamily="18" charset="0"/>
              </a:rPr>
              <a:t>Tranche d’âge</a:t>
            </a:r>
          </a:p>
        </p:txBody>
      </p:sp>
      <p:sp>
        <p:nvSpPr>
          <p:cNvPr id="30" name="ZoneTexte 29"/>
          <p:cNvSpPr txBox="1"/>
          <p:nvPr/>
        </p:nvSpPr>
        <p:spPr>
          <a:xfrm>
            <a:off x="8330902" y="3822106"/>
            <a:ext cx="3735971" cy="253916"/>
          </a:xfrm>
          <a:prstGeom prst="rect">
            <a:avLst/>
          </a:prstGeom>
          <a:noFill/>
        </p:spPr>
        <p:txBody>
          <a:bodyPr wrap="square" rtlCol="0">
            <a:spAutoFit/>
          </a:bodyPr>
          <a:lstStyle/>
          <a:p>
            <a:r>
              <a:rPr lang="fr-FR" sz="1050" dirty="0">
                <a:latin typeface="Vista Slab OT Book" panose="02060504030204060204" pitchFamily="18" charset="0"/>
              </a:rPr>
              <a:t>Age du public – de XX à XX ans</a:t>
            </a:r>
          </a:p>
        </p:txBody>
      </p:sp>
      <p:sp>
        <p:nvSpPr>
          <p:cNvPr id="31" name="ZoneTexte 30"/>
          <p:cNvSpPr txBox="1"/>
          <p:nvPr/>
        </p:nvSpPr>
        <p:spPr>
          <a:xfrm flipH="1">
            <a:off x="8330902" y="4509392"/>
            <a:ext cx="3460045" cy="415498"/>
          </a:xfrm>
          <a:prstGeom prst="rect">
            <a:avLst/>
          </a:prstGeom>
          <a:noFill/>
        </p:spPr>
        <p:txBody>
          <a:bodyPr wrap="square" rtlCol="0">
            <a:spAutoFit/>
          </a:bodyPr>
          <a:lstStyle/>
          <a:p>
            <a:r>
              <a:rPr lang="fr-FR" sz="1050" dirty="0">
                <a:latin typeface="Vista Slab OT Bold" panose="02060804030204060204" pitchFamily="18" charset="0"/>
              </a:rPr>
              <a:t>Thématique principale développée par le projet pédagogique</a:t>
            </a:r>
          </a:p>
        </p:txBody>
      </p:sp>
      <p:sp>
        <p:nvSpPr>
          <p:cNvPr id="32" name="ZoneTexte 31"/>
          <p:cNvSpPr txBox="1"/>
          <p:nvPr/>
        </p:nvSpPr>
        <p:spPr>
          <a:xfrm>
            <a:off x="8724990" y="5009200"/>
            <a:ext cx="3430295" cy="1546577"/>
          </a:xfrm>
          <a:prstGeom prst="rect">
            <a:avLst/>
          </a:prstGeom>
          <a:noFill/>
        </p:spPr>
        <p:txBody>
          <a:bodyPr wrap="square" rtlCol="0">
            <a:spAutoFit/>
          </a:bodyPr>
          <a:lstStyle/>
          <a:p>
            <a:pPr lvl="0"/>
            <a:r>
              <a:rPr lang="fr-FR" sz="1050" dirty="0">
                <a:latin typeface="Vista Slab OT Book" panose="02060504030204060204" pitchFamily="18" charset="0"/>
              </a:rPr>
              <a:t>Le développement durable et la transition écologique </a:t>
            </a:r>
          </a:p>
          <a:p>
            <a:pPr lvl="0"/>
            <a:r>
              <a:rPr lang="fr-FR" sz="1050" dirty="0">
                <a:latin typeface="Vista Slab OT Book" panose="02060504030204060204" pitchFamily="18" charset="0"/>
              </a:rPr>
              <a:t>La culture, l’éducation artistique et culturelle</a:t>
            </a:r>
          </a:p>
          <a:p>
            <a:pPr lvl="0"/>
            <a:r>
              <a:rPr lang="fr-FR" sz="1050" dirty="0">
                <a:latin typeface="Vista Slab OT Book" panose="02060504030204060204" pitchFamily="18" charset="0"/>
              </a:rPr>
              <a:t>Le sport, les sports de nature</a:t>
            </a:r>
          </a:p>
          <a:p>
            <a:pPr lvl="0"/>
            <a:r>
              <a:rPr lang="fr-FR" sz="1050" dirty="0">
                <a:latin typeface="Vista Slab OT Book" panose="02060504030204060204" pitchFamily="18" charset="0"/>
              </a:rPr>
              <a:t>La science, l’innovation, le numérique</a:t>
            </a:r>
          </a:p>
          <a:p>
            <a:pPr lvl="0"/>
            <a:r>
              <a:rPr lang="fr-FR" sz="1050" dirty="0">
                <a:latin typeface="Vista Slab OT Book" panose="02060504030204060204" pitchFamily="18" charset="0"/>
              </a:rPr>
              <a:t>La découverte ou l'approfondissement de langues étrangères</a:t>
            </a:r>
          </a:p>
          <a:p>
            <a:pPr lvl="0"/>
            <a:r>
              <a:rPr lang="fr-FR" sz="1050" dirty="0">
                <a:latin typeface="Vista Slab OT Book" panose="02060504030204060204" pitchFamily="18" charset="0"/>
              </a:rPr>
              <a:t>Aucun choix</a:t>
            </a:r>
          </a:p>
          <a:p>
            <a:endParaRPr lang="fr-FR" sz="1050" dirty="0">
              <a:latin typeface="Vista Slab OT Book" panose="02060504030204060204" pitchFamily="18" charset="0"/>
            </a:endParaRPr>
          </a:p>
        </p:txBody>
      </p:sp>
      <p:pic>
        <p:nvPicPr>
          <p:cNvPr id="37" name="Imag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3600" y="5386979"/>
            <a:ext cx="124171" cy="124171"/>
          </a:xfrm>
          <a:prstGeom prst="rect">
            <a:avLst/>
          </a:prstGeom>
        </p:spPr>
      </p:pic>
      <p:pic>
        <p:nvPicPr>
          <p:cNvPr id="38" name="Imag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3599" y="5549333"/>
            <a:ext cx="124171" cy="124171"/>
          </a:xfrm>
          <a:prstGeom prst="rect">
            <a:avLst/>
          </a:prstGeom>
        </p:spPr>
      </p:pic>
      <p:pic>
        <p:nvPicPr>
          <p:cNvPr id="39" name="Imag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3599" y="5709623"/>
            <a:ext cx="124171" cy="124171"/>
          </a:xfrm>
          <a:prstGeom prst="rect">
            <a:avLst/>
          </a:prstGeom>
        </p:spPr>
      </p:pic>
      <p:pic>
        <p:nvPicPr>
          <p:cNvPr id="40" name="Imag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3599" y="5869956"/>
            <a:ext cx="124171" cy="124171"/>
          </a:xfrm>
          <a:prstGeom prst="rect">
            <a:avLst/>
          </a:prstGeom>
        </p:spPr>
      </p:pic>
      <p:pic>
        <p:nvPicPr>
          <p:cNvPr id="41" name="Imag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3598" y="6191612"/>
            <a:ext cx="124171" cy="124171"/>
          </a:xfrm>
          <a:prstGeom prst="rect">
            <a:avLst/>
          </a:prstGeom>
        </p:spPr>
      </p:pic>
      <p:pic>
        <p:nvPicPr>
          <p:cNvPr id="42" name="Imag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39252" y="5070863"/>
            <a:ext cx="128517" cy="128517"/>
          </a:xfrm>
          <a:prstGeom prst="rect">
            <a:avLst/>
          </a:prstGeom>
        </p:spPr>
      </p:pic>
      <p:sp>
        <p:nvSpPr>
          <p:cNvPr id="43" name="ZoneTexte 42"/>
          <p:cNvSpPr txBox="1"/>
          <p:nvPr/>
        </p:nvSpPr>
        <p:spPr>
          <a:xfrm>
            <a:off x="4247624" y="2520346"/>
            <a:ext cx="3185304" cy="1869743"/>
          </a:xfrm>
          <a:prstGeom prst="rect">
            <a:avLst/>
          </a:prstGeom>
          <a:noFill/>
        </p:spPr>
        <p:txBody>
          <a:bodyPr wrap="square" rtlCol="0">
            <a:spAutoFit/>
          </a:bodyPr>
          <a:lstStyle/>
          <a:p>
            <a:r>
              <a:rPr lang="fr-FR" sz="1050" dirty="0" err="1">
                <a:latin typeface="Vista Slab OT Book" panose="02060504030204060204" pitchFamily="18" charset="0"/>
              </a:rPr>
              <a:t>Lorem</a:t>
            </a:r>
            <a:r>
              <a:rPr lang="fr-FR" sz="1050" dirty="0">
                <a:latin typeface="Vista Slab OT Book" panose="02060504030204060204" pitchFamily="18" charset="0"/>
              </a:rPr>
              <a:t> </a:t>
            </a:r>
            <a:r>
              <a:rPr lang="fr-FR" sz="1050" dirty="0" err="1">
                <a:latin typeface="Vista Slab OT Book" panose="02060504030204060204" pitchFamily="18" charset="0"/>
              </a:rPr>
              <a:t>ipsum</a:t>
            </a:r>
            <a:r>
              <a:rPr lang="fr-FR" sz="1050" dirty="0">
                <a:latin typeface="Vista Slab OT Book" panose="02060504030204060204" pitchFamily="18" charset="0"/>
              </a:rPr>
              <a:t> </a:t>
            </a:r>
            <a:r>
              <a:rPr lang="fr-FR" sz="1050" dirty="0" err="1">
                <a:latin typeface="Vista Slab OT Book" panose="02060504030204060204" pitchFamily="18" charset="0"/>
              </a:rPr>
              <a:t>dolor</a:t>
            </a:r>
            <a:r>
              <a:rPr lang="fr-FR" sz="1050" dirty="0">
                <a:latin typeface="Vista Slab OT Book" panose="02060504030204060204" pitchFamily="18" charset="0"/>
              </a:rPr>
              <a:t> </a:t>
            </a:r>
            <a:r>
              <a:rPr lang="fr-FR" sz="1050" dirty="0" err="1">
                <a:latin typeface="Vista Slab OT Book" panose="02060504030204060204" pitchFamily="18" charset="0"/>
              </a:rPr>
              <a:t>sit</a:t>
            </a:r>
            <a:r>
              <a:rPr lang="fr-FR" sz="1050" dirty="0">
                <a:latin typeface="Vista Slab OT Book" panose="02060504030204060204" pitchFamily="18" charset="0"/>
              </a:rPr>
              <a:t> </a:t>
            </a:r>
            <a:r>
              <a:rPr lang="fr-FR" sz="1050" dirty="0" err="1">
                <a:latin typeface="Vista Slab OT Book" panose="02060504030204060204" pitchFamily="18" charset="0"/>
              </a:rPr>
              <a:t>amet</a:t>
            </a:r>
            <a:r>
              <a:rPr lang="fr-FR" sz="1050" dirty="0">
                <a:latin typeface="Vista Slab OT Book" panose="02060504030204060204" pitchFamily="18" charset="0"/>
              </a:rPr>
              <a:t>, </a:t>
            </a:r>
          </a:p>
          <a:p>
            <a:r>
              <a:rPr lang="fr-FR" sz="1050" dirty="0" err="1">
                <a:latin typeface="Vista Slab OT Book" panose="02060504030204060204" pitchFamily="18" charset="0"/>
              </a:rPr>
              <a:t>consectetur</a:t>
            </a:r>
            <a:r>
              <a:rPr lang="fr-FR" sz="1050" dirty="0">
                <a:latin typeface="Vista Slab OT Book" panose="02060504030204060204" pitchFamily="18" charset="0"/>
              </a:rPr>
              <a:t> </a:t>
            </a:r>
            <a:r>
              <a:rPr lang="fr-FR" sz="1050" dirty="0" err="1">
                <a:latin typeface="Vista Slab OT Book" panose="02060504030204060204" pitchFamily="18" charset="0"/>
              </a:rPr>
              <a:t>adipiscing</a:t>
            </a:r>
            <a:r>
              <a:rPr lang="fr-FR" sz="1050" dirty="0">
                <a:latin typeface="Vista Slab OT Book" panose="02060504030204060204" pitchFamily="18" charset="0"/>
              </a:rPr>
              <a:t> </a:t>
            </a:r>
            <a:r>
              <a:rPr lang="fr-FR" sz="1050" dirty="0" err="1">
                <a:latin typeface="Vista Slab OT Book" panose="02060504030204060204" pitchFamily="18" charset="0"/>
              </a:rPr>
              <a:t>elit</a:t>
            </a:r>
            <a:r>
              <a:rPr lang="fr-FR" sz="1050" dirty="0">
                <a:latin typeface="Vista Slab OT Book" panose="02060504030204060204" pitchFamily="18" charset="0"/>
              </a:rPr>
              <a:t>, </a:t>
            </a:r>
            <a:r>
              <a:rPr lang="fr-FR" sz="1050" dirty="0" err="1">
                <a:latin typeface="Vista Slab OT Book" panose="02060504030204060204" pitchFamily="18" charset="0"/>
              </a:rPr>
              <a:t>sed</a:t>
            </a:r>
            <a:r>
              <a:rPr lang="fr-FR" sz="1050" dirty="0">
                <a:latin typeface="Vista Slab OT Book" panose="02060504030204060204" pitchFamily="18" charset="0"/>
              </a:rPr>
              <a:t> </a:t>
            </a:r>
          </a:p>
          <a:p>
            <a:r>
              <a:rPr lang="fr-FR" sz="1050" dirty="0">
                <a:latin typeface="Vista Slab OT Book" panose="02060504030204060204" pitchFamily="18" charset="0"/>
              </a:rPr>
              <a:t>do </a:t>
            </a:r>
            <a:r>
              <a:rPr lang="fr-FR" sz="1050" dirty="0" err="1">
                <a:latin typeface="Vista Slab OT Book" panose="02060504030204060204" pitchFamily="18" charset="0"/>
              </a:rPr>
              <a:t>eiusmod</a:t>
            </a:r>
            <a:r>
              <a:rPr lang="fr-FR" sz="1050" dirty="0">
                <a:latin typeface="Vista Slab OT Book" panose="02060504030204060204" pitchFamily="18" charset="0"/>
              </a:rPr>
              <a:t> </a:t>
            </a:r>
            <a:r>
              <a:rPr lang="fr-FR" sz="1050" dirty="0" err="1">
                <a:latin typeface="Vista Slab OT Book" panose="02060504030204060204" pitchFamily="18" charset="0"/>
              </a:rPr>
              <a:t>tempor</a:t>
            </a:r>
            <a:r>
              <a:rPr lang="fr-FR" sz="1050" dirty="0">
                <a:latin typeface="Vista Slab OT Book" panose="02060504030204060204" pitchFamily="18" charset="0"/>
              </a:rPr>
              <a:t> </a:t>
            </a:r>
            <a:r>
              <a:rPr lang="fr-FR" sz="1050" dirty="0" err="1">
                <a:latin typeface="Vista Slab OT Book" panose="02060504030204060204" pitchFamily="18" charset="0"/>
              </a:rPr>
              <a:t>incididunt</a:t>
            </a:r>
            <a:r>
              <a:rPr lang="fr-FR" sz="1050" dirty="0">
                <a:latin typeface="Vista Slab OT Book" panose="02060504030204060204" pitchFamily="18" charset="0"/>
              </a:rPr>
              <a:t> ut </a:t>
            </a:r>
          </a:p>
          <a:p>
            <a:r>
              <a:rPr lang="fr-FR" sz="1050" dirty="0" err="1">
                <a:latin typeface="Vista Slab OT Book" panose="02060504030204060204" pitchFamily="18" charset="0"/>
              </a:rPr>
              <a:t>labore</a:t>
            </a:r>
            <a:r>
              <a:rPr lang="fr-FR" sz="1050" dirty="0">
                <a:latin typeface="Vista Slab OT Book" panose="02060504030204060204" pitchFamily="18" charset="0"/>
              </a:rPr>
              <a:t> et </a:t>
            </a:r>
            <a:r>
              <a:rPr lang="fr-FR" sz="1050" dirty="0" err="1">
                <a:latin typeface="Vista Slab OT Book" panose="02060504030204060204" pitchFamily="18" charset="0"/>
              </a:rPr>
              <a:t>dolore</a:t>
            </a:r>
            <a:r>
              <a:rPr lang="fr-FR" sz="1050" dirty="0">
                <a:latin typeface="Vista Slab OT Book" panose="02060504030204060204" pitchFamily="18" charset="0"/>
              </a:rPr>
              <a:t> magna </a:t>
            </a:r>
            <a:r>
              <a:rPr lang="fr-FR" sz="1050" dirty="0" err="1">
                <a:latin typeface="Vista Slab OT Book" panose="02060504030204060204" pitchFamily="18" charset="0"/>
              </a:rPr>
              <a:t>aliqua</a:t>
            </a:r>
            <a:r>
              <a:rPr lang="fr-FR" sz="1050" dirty="0">
                <a:latin typeface="Vista Slab OT Book" panose="02060504030204060204" pitchFamily="18" charset="0"/>
              </a:rPr>
              <a:t>. Ut </a:t>
            </a:r>
            <a:r>
              <a:rPr lang="fr-FR" sz="1050" dirty="0" err="1">
                <a:latin typeface="Vista Slab OT Book" panose="02060504030204060204" pitchFamily="18" charset="0"/>
              </a:rPr>
              <a:t>enim</a:t>
            </a:r>
            <a:r>
              <a:rPr lang="fr-FR" sz="1050" dirty="0">
                <a:latin typeface="Vista Slab OT Book" panose="02060504030204060204" pitchFamily="18" charset="0"/>
              </a:rPr>
              <a:t> </a:t>
            </a:r>
          </a:p>
          <a:p>
            <a:r>
              <a:rPr lang="fr-FR" sz="1050" dirty="0">
                <a:latin typeface="Vista Slab OT Book" panose="02060504030204060204" pitchFamily="18" charset="0"/>
              </a:rPr>
              <a:t>ad </a:t>
            </a:r>
            <a:r>
              <a:rPr lang="fr-FR" sz="1050" dirty="0" err="1">
                <a:latin typeface="Vista Slab OT Book" panose="02060504030204060204" pitchFamily="18" charset="0"/>
              </a:rPr>
              <a:t>minim</a:t>
            </a:r>
            <a:r>
              <a:rPr lang="fr-FR" sz="1050" dirty="0">
                <a:latin typeface="Vista Slab OT Book" panose="02060504030204060204" pitchFamily="18" charset="0"/>
              </a:rPr>
              <a:t> </a:t>
            </a:r>
            <a:r>
              <a:rPr lang="fr-FR" sz="1050" dirty="0" err="1">
                <a:latin typeface="Vista Slab OT Book" panose="02060504030204060204" pitchFamily="18" charset="0"/>
              </a:rPr>
              <a:t>veniam</a:t>
            </a:r>
            <a:r>
              <a:rPr lang="fr-FR" sz="1050" dirty="0">
                <a:latin typeface="Vista Slab OT Book" panose="02060504030204060204" pitchFamily="18" charset="0"/>
              </a:rPr>
              <a:t>, </a:t>
            </a:r>
            <a:r>
              <a:rPr lang="fr-FR" sz="1050" dirty="0" err="1">
                <a:latin typeface="Vista Slab OT Book" panose="02060504030204060204" pitchFamily="18" charset="0"/>
              </a:rPr>
              <a:t>quis</a:t>
            </a:r>
            <a:r>
              <a:rPr lang="fr-FR" sz="1050" dirty="0">
                <a:latin typeface="Vista Slab OT Book" panose="02060504030204060204" pitchFamily="18" charset="0"/>
              </a:rPr>
              <a:t> </a:t>
            </a:r>
            <a:r>
              <a:rPr lang="fr-FR" sz="1050" dirty="0" err="1">
                <a:latin typeface="Vista Slab OT Book" panose="02060504030204060204" pitchFamily="18" charset="0"/>
              </a:rPr>
              <a:t>nostrud</a:t>
            </a:r>
            <a:r>
              <a:rPr lang="fr-FR" sz="1050" dirty="0">
                <a:latin typeface="Vista Slab OT Book" panose="02060504030204060204" pitchFamily="18" charset="0"/>
              </a:rPr>
              <a:t> </a:t>
            </a:r>
            <a:r>
              <a:rPr lang="fr-FR" sz="1050" dirty="0" err="1">
                <a:latin typeface="Vista Slab OT Book" panose="02060504030204060204" pitchFamily="18" charset="0"/>
              </a:rPr>
              <a:t>exercitation</a:t>
            </a:r>
            <a:r>
              <a:rPr lang="fr-FR" sz="1050" dirty="0">
                <a:latin typeface="Vista Slab OT Book" panose="02060504030204060204" pitchFamily="18" charset="0"/>
              </a:rPr>
              <a:t> </a:t>
            </a:r>
            <a:r>
              <a:rPr lang="fr-FR" sz="1050" dirty="0" err="1">
                <a:latin typeface="Vista Slab OT Book" panose="02060504030204060204" pitchFamily="18" charset="0"/>
              </a:rPr>
              <a:t>ullamco</a:t>
            </a:r>
            <a:r>
              <a:rPr lang="fr-FR" sz="1050" dirty="0">
                <a:latin typeface="Vista Slab OT Book" panose="02060504030204060204" pitchFamily="18" charset="0"/>
              </a:rPr>
              <a:t> </a:t>
            </a:r>
            <a:r>
              <a:rPr lang="fr-FR" sz="1050" dirty="0" err="1">
                <a:latin typeface="Vista Slab OT Book" panose="02060504030204060204" pitchFamily="18" charset="0"/>
              </a:rPr>
              <a:t>laboris</a:t>
            </a:r>
            <a:r>
              <a:rPr lang="fr-FR" sz="1050" dirty="0">
                <a:latin typeface="Vista Slab OT Book" panose="02060504030204060204" pitchFamily="18" charset="0"/>
              </a:rPr>
              <a:t> </a:t>
            </a:r>
            <a:r>
              <a:rPr lang="fr-FR" sz="1050" dirty="0" err="1">
                <a:latin typeface="Vista Slab OT Book" panose="02060504030204060204" pitchFamily="18" charset="0"/>
              </a:rPr>
              <a:t>nisi</a:t>
            </a:r>
            <a:r>
              <a:rPr lang="fr-FR" sz="1050" dirty="0">
                <a:latin typeface="Vista Slab OT Book" panose="02060504030204060204" pitchFamily="18" charset="0"/>
              </a:rPr>
              <a:t> ut </a:t>
            </a:r>
            <a:r>
              <a:rPr lang="fr-FR" sz="1050" dirty="0" err="1">
                <a:latin typeface="Vista Slab OT Book" panose="02060504030204060204" pitchFamily="18" charset="0"/>
              </a:rPr>
              <a:t>aliquip</a:t>
            </a:r>
            <a:r>
              <a:rPr lang="fr-FR" sz="1050" dirty="0">
                <a:latin typeface="Vista Slab OT Book" panose="02060504030204060204" pitchFamily="18" charset="0"/>
              </a:rPr>
              <a:t> ex </a:t>
            </a:r>
            <a:r>
              <a:rPr lang="fr-FR" sz="1050" dirty="0" err="1">
                <a:latin typeface="Vista Slab OT Book" panose="02060504030204060204" pitchFamily="18" charset="0"/>
              </a:rPr>
              <a:t>ea</a:t>
            </a:r>
            <a:r>
              <a:rPr lang="fr-FR" sz="1050" dirty="0">
                <a:latin typeface="Vista Slab OT Book" panose="02060504030204060204" pitchFamily="18" charset="0"/>
              </a:rPr>
              <a:t> </a:t>
            </a:r>
            <a:r>
              <a:rPr lang="fr-FR" sz="1050" dirty="0" err="1">
                <a:latin typeface="Vista Slab OT Book" panose="02060504030204060204" pitchFamily="18" charset="0"/>
              </a:rPr>
              <a:t>commodo</a:t>
            </a:r>
            <a:r>
              <a:rPr lang="fr-FR" sz="1050" dirty="0">
                <a:latin typeface="Vista Slab OT Book" panose="02060504030204060204" pitchFamily="18" charset="0"/>
              </a:rPr>
              <a:t> </a:t>
            </a:r>
            <a:r>
              <a:rPr lang="fr-FR" sz="1050" dirty="0" err="1">
                <a:latin typeface="Vista Slab OT Book" panose="02060504030204060204" pitchFamily="18" charset="0"/>
              </a:rPr>
              <a:t>consequat</a:t>
            </a:r>
            <a:r>
              <a:rPr lang="fr-FR" sz="1050" dirty="0">
                <a:latin typeface="Vista Slab OT Book" panose="02060504030204060204" pitchFamily="18" charset="0"/>
              </a:rPr>
              <a:t>. Duis </a:t>
            </a:r>
            <a:r>
              <a:rPr lang="fr-FR" sz="1050" dirty="0" err="1">
                <a:latin typeface="Vista Slab OT Book" panose="02060504030204060204" pitchFamily="18" charset="0"/>
              </a:rPr>
              <a:t>aute</a:t>
            </a:r>
            <a:r>
              <a:rPr lang="fr-FR" sz="1050" dirty="0">
                <a:latin typeface="Vista Slab OT Book" panose="02060504030204060204" pitchFamily="18" charset="0"/>
              </a:rPr>
              <a:t> </a:t>
            </a:r>
            <a:r>
              <a:rPr lang="fr-FR" sz="1050" dirty="0" err="1">
                <a:latin typeface="Vista Slab OT Book" panose="02060504030204060204" pitchFamily="18" charset="0"/>
              </a:rPr>
              <a:t>irure</a:t>
            </a:r>
            <a:r>
              <a:rPr lang="fr-FR" sz="1050" dirty="0">
                <a:latin typeface="Vista Slab OT Book" panose="02060504030204060204" pitchFamily="18" charset="0"/>
              </a:rPr>
              <a:t> </a:t>
            </a:r>
            <a:r>
              <a:rPr lang="fr-FR" sz="1050" dirty="0" err="1">
                <a:latin typeface="Vista Slab OT Book" panose="02060504030204060204" pitchFamily="18" charset="0"/>
              </a:rPr>
              <a:t>dolor</a:t>
            </a:r>
            <a:r>
              <a:rPr lang="fr-FR" sz="1050" dirty="0">
                <a:latin typeface="Vista Slab OT Book" panose="02060504030204060204" pitchFamily="18" charset="0"/>
              </a:rPr>
              <a:t> in </a:t>
            </a:r>
            <a:r>
              <a:rPr lang="fr-FR" sz="1050" dirty="0" err="1">
                <a:latin typeface="Vista Slab OT Book" panose="02060504030204060204" pitchFamily="18" charset="0"/>
              </a:rPr>
              <a:t>reprehenderit</a:t>
            </a:r>
            <a:r>
              <a:rPr lang="fr-FR" sz="1050" dirty="0">
                <a:latin typeface="Vista Slab OT Book" panose="02060504030204060204" pitchFamily="18" charset="0"/>
              </a:rPr>
              <a:t> in </a:t>
            </a:r>
            <a:r>
              <a:rPr lang="fr-FR" sz="1050" dirty="0" err="1">
                <a:latin typeface="Vista Slab OT Book" panose="02060504030204060204" pitchFamily="18" charset="0"/>
              </a:rPr>
              <a:t>voluptate</a:t>
            </a:r>
            <a:r>
              <a:rPr lang="fr-FR" sz="1050" dirty="0">
                <a:latin typeface="Vista Slab OT Book" panose="02060504030204060204" pitchFamily="18" charset="0"/>
              </a:rPr>
              <a:t> </a:t>
            </a:r>
            <a:r>
              <a:rPr lang="fr-FR" sz="1050" dirty="0" err="1">
                <a:latin typeface="Vista Slab OT Book" panose="02060504030204060204" pitchFamily="18" charset="0"/>
              </a:rPr>
              <a:t>velit</a:t>
            </a:r>
            <a:r>
              <a:rPr lang="fr-FR" sz="1050" dirty="0">
                <a:latin typeface="Vista Slab OT Book" panose="02060504030204060204" pitchFamily="18" charset="0"/>
              </a:rPr>
              <a:t> esse </a:t>
            </a:r>
            <a:r>
              <a:rPr lang="fr-FR" sz="1050" dirty="0" err="1">
                <a:latin typeface="Vista Slab OT Book" panose="02060504030204060204" pitchFamily="18" charset="0"/>
              </a:rPr>
              <a:t>cillum</a:t>
            </a:r>
            <a:r>
              <a:rPr lang="fr-FR" sz="1050" dirty="0">
                <a:latin typeface="Vista Slab OT Book" panose="02060504030204060204" pitchFamily="18" charset="0"/>
              </a:rPr>
              <a:t> </a:t>
            </a:r>
            <a:r>
              <a:rPr lang="fr-FR" sz="1050" dirty="0" err="1">
                <a:latin typeface="Vista Slab OT Book" panose="02060504030204060204" pitchFamily="18" charset="0"/>
              </a:rPr>
              <a:t>dolore</a:t>
            </a:r>
            <a:r>
              <a:rPr lang="fr-FR" sz="1050" dirty="0">
                <a:latin typeface="Vista Slab OT Book" panose="02060504030204060204" pitchFamily="18" charset="0"/>
              </a:rPr>
              <a:t> eu </a:t>
            </a:r>
            <a:r>
              <a:rPr lang="fr-FR" sz="1050" dirty="0" err="1">
                <a:latin typeface="Vista Slab OT Book" panose="02060504030204060204" pitchFamily="18" charset="0"/>
              </a:rPr>
              <a:t>fugiat</a:t>
            </a:r>
            <a:r>
              <a:rPr lang="fr-FR" sz="1050" dirty="0">
                <a:latin typeface="Vista Slab OT Book" panose="02060504030204060204" pitchFamily="18" charset="0"/>
              </a:rPr>
              <a:t> </a:t>
            </a:r>
            <a:r>
              <a:rPr lang="fr-FR" sz="1050" dirty="0" err="1">
                <a:latin typeface="Vista Slab OT Book" panose="02060504030204060204" pitchFamily="18" charset="0"/>
              </a:rPr>
              <a:t>nulla</a:t>
            </a:r>
            <a:r>
              <a:rPr lang="fr-FR" sz="1050" dirty="0">
                <a:latin typeface="Vista Slab OT Book" panose="02060504030204060204" pitchFamily="18" charset="0"/>
              </a:rPr>
              <a:t> </a:t>
            </a:r>
            <a:r>
              <a:rPr lang="fr-FR" sz="1050" dirty="0" err="1">
                <a:latin typeface="Vista Slab OT Book" panose="02060504030204060204" pitchFamily="18" charset="0"/>
              </a:rPr>
              <a:t>pariatur</a:t>
            </a:r>
            <a:r>
              <a:rPr lang="fr-FR" sz="1050" dirty="0">
                <a:latin typeface="Vista Slab OT Book" panose="02060504030204060204" pitchFamily="18" charset="0"/>
              </a:rPr>
              <a:t>. </a:t>
            </a:r>
            <a:r>
              <a:rPr lang="fr-FR" sz="1050" dirty="0" err="1">
                <a:latin typeface="Vista Slab OT Book" panose="02060504030204060204" pitchFamily="18" charset="0"/>
              </a:rPr>
              <a:t>Excepteur</a:t>
            </a:r>
            <a:r>
              <a:rPr lang="fr-FR" sz="1050" dirty="0">
                <a:latin typeface="Vista Slab OT Book" panose="02060504030204060204" pitchFamily="18" charset="0"/>
              </a:rPr>
              <a:t> </a:t>
            </a:r>
            <a:r>
              <a:rPr lang="fr-FR" sz="1050" dirty="0" err="1">
                <a:latin typeface="Vista Slab OT Book" panose="02060504030204060204" pitchFamily="18" charset="0"/>
              </a:rPr>
              <a:t>sint</a:t>
            </a:r>
            <a:r>
              <a:rPr lang="fr-FR" sz="1050" dirty="0">
                <a:latin typeface="Vista Slab OT Book" panose="02060504030204060204" pitchFamily="18" charset="0"/>
              </a:rPr>
              <a:t> </a:t>
            </a:r>
            <a:r>
              <a:rPr lang="fr-FR" sz="1050" dirty="0" err="1">
                <a:latin typeface="Vista Slab OT Book" panose="02060504030204060204" pitchFamily="18" charset="0"/>
              </a:rPr>
              <a:t>occaecat</a:t>
            </a:r>
            <a:r>
              <a:rPr lang="fr-FR" sz="1050" dirty="0">
                <a:latin typeface="Vista Slab OT Book" panose="02060504030204060204" pitchFamily="18" charset="0"/>
              </a:rPr>
              <a:t> </a:t>
            </a:r>
            <a:r>
              <a:rPr lang="fr-FR" sz="1050" dirty="0" err="1">
                <a:latin typeface="Vista Slab OT Book" panose="02060504030204060204" pitchFamily="18" charset="0"/>
              </a:rPr>
              <a:t>cupidatat</a:t>
            </a:r>
            <a:r>
              <a:rPr lang="fr-FR" sz="1050" dirty="0">
                <a:latin typeface="Vista Slab OT Book" panose="02060504030204060204" pitchFamily="18" charset="0"/>
              </a:rPr>
              <a:t> non </a:t>
            </a:r>
            <a:r>
              <a:rPr lang="fr-FR" sz="1050" dirty="0" err="1">
                <a:latin typeface="Vista Slab OT Book" panose="02060504030204060204" pitchFamily="18" charset="0"/>
              </a:rPr>
              <a:t>proident</a:t>
            </a:r>
            <a:r>
              <a:rPr lang="fr-FR" sz="1050" dirty="0">
                <a:latin typeface="Vista Slab OT Book" panose="02060504030204060204" pitchFamily="18" charset="0"/>
              </a:rPr>
              <a:t>, </a:t>
            </a:r>
            <a:r>
              <a:rPr lang="fr-FR" sz="1050" dirty="0" err="1">
                <a:latin typeface="Vista Slab OT Book" panose="02060504030204060204" pitchFamily="18" charset="0"/>
              </a:rPr>
              <a:t>sunt</a:t>
            </a:r>
            <a:r>
              <a:rPr lang="fr-FR" sz="1050" dirty="0">
                <a:latin typeface="Vista Slab OT Book" panose="02060504030204060204" pitchFamily="18" charset="0"/>
              </a:rPr>
              <a:t> in culpa qui officia </a:t>
            </a:r>
            <a:r>
              <a:rPr lang="fr-FR" sz="1050" dirty="0" err="1">
                <a:latin typeface="Vista Slab OT Book" panose="02060504030204060204" pitchFamily="18" charset="0"/>
              </a:rPr>
              <a:t>deserunt</a:t>
            </a:r>
            <a:r>
              <a:rPr lang="fr-FR" sz="1050" dirty="0">
                <a:latin typeface="Vista Slab OT Book" panose="02060504030204060204" pitchFamily="18" charset="0"/>
              </a:rPr>
              <a:t> mollit </a:t>
            </a:r>
            <a:r>
              <a:rPr lang="fr-FR" sz="1050" dirty="0" err="1">
                <a:latin typeface="Vista Slab OT Book" panose="02060504030204060204" pitchFamily="18" charset="0"/>
              </a:rPr>
              <a:t>anim</a:t>
            </a:r>
            <a:r>
              <a:rPr lang="fr-FR" sz="1050" dirty="0">
                <a:latin typeface="Vista Slab OT Book" panose="02060504030204060204" pitchFamily="18" charset="0"/>
              </a:rPr>
              <a:t> id est </a:t>
            </a:r>
            <a:r>
              <a:rPr lang="fr-FR" sz="1050" dirty="0" err="1">
                <a:latin typeface="Vista Slab OT Book" panose="02060504030204060204" pitchFamily="18" charset="0"/>
              </a:rPr>
              <a:t>laborum</a:t>
            </a:r>
            <a:endParaRPr lang="fr-FR" sz="1050" dirty="0">
              <a:latin typeface="Vista Slab OT Book" panose="02060504030204060204" pitchFamily="18" charset="0"/>
            </a:endParaRPr>
          </a:p>
        </p:txBody>
      </p:sp>
      <p:pic>
        <p:nvPicPr>
          <p:cNvPr id="44" name="Image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57328" y="1307787"/>
            <a:ext cx="433585" cy="274384"/>
          </a:xfrm>
          <a:prstGeom prst="rect">
            <a:avLst/>
          </a:prstGeom>
        </p:spPr>
      </p:pic>
      <p:pic>
        <p:nvPicPr>
          <p:cNvPr id="45" name="Image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92571" y="3197663"/>
            <a:ext cx="278870" cy="526996"/>
          </a:xfrm>
          <a:prstGeom prst="rect">
            <a:avLst/>
          </a:prstGeom>
        </p:spPr>
      </p:pic>
      <p:pic>
        <p:nvPicPr>
          <p:cNvPr id="47" name="Image 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69961" y="2505101"/>
            <a:ext cx="320593" cy="316795"/>
          </a:xfrm>
          <a:prstGeom prst="rect">
            <a:avLst/>
          </a:prstGeom>
        </p:spPr>
      </p:pic>
    </p:spTree>
    <p:extLst>
      <p:ext uri="{BB962C8B-B14F-4D97-AF65-F5344CB8AC3E}">
        <p14:creationId xmlns:p14="http://schemas.microsoft.com/office/powerpoint/2010/main" val="4270068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7"/>
        </a:solidFill>
        <a:effectLst/>
      </p:bgPr>
    </p:bg>
    <p:spTree>
      <p:nvGrpSpPr>
        <p:cNvPr id="1" name=""/>
        <p:cNvGrpSpPr/>
        <p:nvPr/>
      </p:nvGrpSpPr>
      <p:grpSpPr>
        <a:xfrm>
          <a:off x="0" y="0"/>
          <a:ext cx="0" cy="0"/>
          <a:chOff x="0" y="0"/>
          <a:chExt cx="0" cy="0"/>
        </a:xfrm>
      </p:grpSpPr>
      <p:sp>
        <p:nvSpPr>
          <p:cNvPr id="4" name="ZoneTexte 3"/>
          <p:cNvSpPr txBox="1"/>
          <p:nvPr/>
        </p:nvSpPr>
        <p:spPr>
          <a:xfrm>
            <a:off x="100305" y="211442"/>
            <a:ext cx="3476950" cy="543012"/>
          </a:xfrm>
          <a:prstGeom prst="rect">
            <a:avLst/>
          </a:prstGeom>
          <a:noFill/>
        </p:spPr>
        <p:txBody>
          <a:bodyPr wrap="square" rtlCol="0">
            <a:spAutoFit/>
          </a:bodyPr>
          <a:lstStyle/>
          <a:p>
            <a:r>
              <a:rPr lang="fr-FR" sz="2800" dirty="0">
                <a:solidFill>
                  <a:srgbClr val="00A89C"/>
                </a:solidFill>
                <a:latin typeface="DK Lemon Yellow Sun" panose="02000000000000000000" pitchFamily="50" charset="0"/>
              </a:rPr>
              <a:t>Le protocole sanitaire</a:t>
            </a:r>
          </a:p>
        </p:txBody>
      </p:sp>
      <p:sp>
        <p:nvSpPr>
          <p:cNvPr id="5" name="ZoneTexte 4"/>
          <p:cNvSpPr txBox="1"/>
          <p:nvPr/>
        </p:nvSpPr>
        <p:spPr>
          <a:xfrm>
            <a:off x="100304" y="756618"/>
            <a:ext cx="3735971" cy="577081"/>
          </a:xfrm>
          <a:prstGeom prst="rect">
            <a:avLst/>
          </a:prstGeom>
          <a:noFill/>
        </p:spPr>
        <p:txBody>
          <a:bodyPr wrap="square" lIns="91440" tIns="45720" rIns="91440" bIns="45720" rtlCol="0" anchor="t">
            <a:spAutoFit/>
          </a:bodyPr>
          <a:lstStyle/>
          <a:p>
            <a:r>
              <a:rPr lang="fr-FR" sz="1050" dirty="0">
                <a:latin typeface="Vista Slab OT Bold"/>
              </a:rPr>
              <a:t>Le séjour se déroulera en respectant les protocoles sanitaires définis par les services de l'Etat.</a:t>
            </a:r>
            <a:endParaRPr lang="fr-FR" sz="1050" dirty="0">
              <a:latin typeface="Vista Slab OT Bold" panose="02060804030204060204" pitchFamily="18" charset="0"/>
            </a:endParaRPr>
          </a:p>
          <a:p>
            <a:endParaRPr lang="fr-FR" sz="1050" dirty="0">
              <a:latin typeface="Vista Slab OT Book" panose="02060504030204060204" pitchFamily="18" charset="0"/>
            </a:endParaRPr>
          </a:p>
        </p:txBody>
      </p:sp>
      <p:sp>
        <p:nvSpPr>
          <p:cNvPr id="20" name="ZoneTexte 19"/>
          <p:cNvSpPr txBox="1"/>
          <p:nvPr/>
        </p:nvSpPr>
        <p:spPr>
          <a:xfrm>
            <a:off x="101156" y="1398973"/>
            <a:ext cx="3404635" cy="954107"/>
          </a:xfrm>
          <a:prstGeom prst="rect">
            <a:avLst/>
          </a:prstGeom>
          <a:noFill/>
        </p:spPr>
        <p:txBody>
          <a:bodyPr wrap="square" rtlCol="0">
            <a:spAutoFit/>
          </a:bodyPr>
          <a:lstStyle/>
          <a:p>
            <a:r>
              <a:rPr lang="fr-FR" sz="2800" dirty="0">
                <a:solidFill>
                  <a:srgbClr val="98CC55"/>
                </a:solidFill>
                <a:latin typeface="DK Lemon Yellow Sun" panose="02000000000000000000" pitchFamily="50" charset="0"/>
              </a:rPr>
              <a:t>vie quotidienne et protocole sanitaire</a:t>
            </a:r>
          </a:p>
        </p:txBody>
      </p:sp>
      <p:sp>
        <p:nvSpPr>
          <p:cNvPr id="22" name="ZoneTexte 21"/>
          <p:cNvSpPr txBox="1"/>
          <p:nvPr/>
        </p:nvSpPr>
        <p:spPr>
          <a:xfrm>
            <a:off x="101156" y="2361715"/>
            <a:ext cx="2844551" cy="738664"/>
          </a:xfrm>
          <a:prstGeom prst="rect">
            <a:avLst/>
          </a:prstGeom>
          <a:noFill/>
        </p:spPr>
        <p:txBody>
          <a:bodyPr wrap="square" rtlCol="0">
            <a:spAutoFit/>
          </a:bodyPr>
          <a:lstStyle/>
          <a:p>
            <a:r>
              <a:rPr lang="fr-FR" sz="1050" dirty="0">
                <a:latin typeface="Vista Slab OT Book" panose="02060504030204060204" pitchFamily="18" charset="0"/>
              </a:rPr>
              <a:t>Organisation de la vie quotidienne et des activités pendant le séjour, adaptée au protocole sanitaire</a:t>
            </a:r>
          </a:p>
          <a:p>
            <a:endParaRPr lang="fr-FR" sz="1050" dirty="0">
              <a:latin typeface="Vista Slab OT Book" panose="02060504030204060204" pitchFamily="18" charset="0"/>
            </a:endParaRPr>
          </a:p>
        </p:txBody>
      </p:sp>
      <p:sp>
        <p:nvSpPr>
          <p:cNvPr id="24" name="ZoneTexte 23"/>
          <p:cNvSpPr txBox="1"/>
          <p:nvPr/>
        </p:nvSpPr>
        <p:spPr>
          <a:xfrm>
            <a:off x="8195212" y="174090"/>
            <a:ext cx="2070221" cy="954107"/>
          </a:xfrm>
          <a:prstGeom prst="rect">
            <a:avLst/>
          </a:prstGeom>
          <a:noFill/>
        </p:spPr>
        <p:txBody>
          <a:bodyPr wrap="square" rtlCol="0">
            <a:spAutoFit/>
          </a:bodyPr>
          <a:lstStyle/>
          <a:p>
            <a:r>
              <a:rPr lang="fr-FR" sz="2800" dirty="0">
                <a:solidFill>
                  <a:srgbClr val="F05A24"/>
                </a:solidFill>
                <a:latin typeface="DK Lemon Yellow Sun" panose="02000000000000000000" pitchFamily="50" charset="0"/>
              </a:rPr>
              <a:t>Informations </a:t>
            </a:r>
          </a:p>
          <a:p>
            <a:r>
              <a:rPr lang="fr-FR" sz="2800" dirty="0">
                <a:solidFill>
                  <a:srgbClr val="F05A24"/>
                </a:solidFill>
                <a:latin typeface="DK Lemon Yellow Sun" panose="02000000000000000000" pitchFamily="50" charset="0"/>
              </a:rPr>
              <a:t>pratiques</a:t>
            </a:r>
          </a:p>
        </p:txBody>
      </p:sp>
      <p:sp>
        <p:nvSpPr>
          <p:cNvPr id="30" name="ZoneTexte 29"/>
          <p:cNvSpPr txBox="1"/>
          <p:nvPr/>
        </p:nvSpPr>
        <p:spPr>
          <a:xfrm>
            <a:off x="3943913" y="694661"/>
            <a:ext cx="3735971" cy="1269578"/>
          </a:xfrm>
          <a:prstGeom prst="rect">
            <a:avLst/>
          </a:prstGeom>
          <a:noFill/>
        </p:spPr>
        <p:txBody>
          <a:bodyPr wrap="square" lIns="91440" tIns="45720" rIns="91440" bIns="45720" rtlCol="0" anchor="t">
            <a:spAutoFit/>
          </a:bodyPr>
          <a:lstStyle/>
          <a:p>
            <a:r>
              <a:rPr lang="fr-FR" sz="1100" dirty="0">
                <a:latin typeface="Vista Slab OT Book"/>
                <a:cs typeface="Calibri"/>
              </a:rPr>
              <a:t>Un lien aux familles essentiel, maintenu pendant le séjour, adapté	 en fonction des âges et des situations.</a:t>
            </a:r>
          </a:p>
          <a:p>
            <a:endParaRPr lang="fr-FR" sz="1100" dirty="0">
              <a:latin typeface="Vista Slab OT Book"/>
              <a:cs typeface="Calibri"/>
            </a:endParaRPr>
          </a:p>
          <a:p>
            <a:r>
              <a:rPr lang="fr-FR" sz="1100" dirty="0">
                <a:latin typeface="Vista Slab OT Book"/>
                <a:cs typeface="Calibri"/>
              </a:rPr>
              <a:t>Ce lien est important dans la préparation du camp ou séjour, l'accompagnement de l'enfant durant le camp, et ensuite dans la perspective de reprise des activités d'année.</a:t>
            </a:r>
          </a:p>
          <a:p>
            <a:endParaRPr lang="fr-FR" sz="1050" dirty="0">
              <a:latin typeface="Vista Slab OT Book" panose="02060504030204060204" pitchFamily="18" charset="0"/>
            </a:endParaRPr>
          </a:p>
        </p:txBody>
      </p:sp>
      <p:sp>
        <p:nvSpPr>
          <p:cNvPr id="31" name="ZoneTexte 30"/>
          <p:cNvSpPr txBox="1"/>
          <p:nvPr/>
        </p:nvSpPr>
        <p:spPr>
          <a:xfrm flipH="1">
            <a:off x="8406473" y="1879856"/>
            <a:ext cx="3460045" cy="253916"/>
          </a:xfrm>
          <a:prstGeom prst="rect">
            <a:avLst/>
          </a:prstGeom>
          <a:noFill/>
        </p:spPr>
        <p:txBody>
          <a:bodyPr wrap="square" rtlCol="0">
            <a:spAutoFit/>
          </a:bodyPr>
          <a:lstStyle/>
          <a:p>
            <a:pPr algn="r"/>
            <a:r>
              <a:rPr lang="fr-FR" sz="1050" dirty="0">
                <a:latin typeface="Vista Slab OT Bold" panose="02060804030204060204" pitchFamily="18" charset="0"/>
              </a:rPr>
              <a:t>Nombre de places ouvertes</a:t>
            </a:r>
          </a:p>
        </p:txBody>
      </p:sp>
      <p:sp>
        <p:nvSpPr>
          <p:cNvPr id="32" name="ZoneTexte 31"/>
          <p:cNvSpPr txBox="1"/>
          <p:nvPr/>
        </p:nvSpPr>
        <p:spPr>
          <a:xfrm>
            <a:off x="4568488" y="4302674"/>
            <a:ext cx="3430295" cy="1869743"/>
          </a:xfrm>
          <a:prstGeom prst="rect">
            <a:avLst/>
          </a:prstGeom>
          <a:noFill/>
        </p:spPr>
        <p:txBody>
          <a:bodyPr wrap="square" rtlCol="0">
            <a:spAutoFit/>
          </a:bodyPr>
          <a:lstStyle/>
          <a:p>
            <a:pPr algn="r"/>
            <a:r>
              <a:rPr lang="fr-FR" sz="1050" dirty="0">
                <a:latin typeface="Vista Slab OT Book" panose="02060504030204060204" pitchFamily="18" charset="0"/>
              </a:rPr>
              <a:t>Un </a:t>
            </a:r>
            <a:r>
              <a:rPr lang="fr-FR" sz="1050" dirty="0">
                <a:latin typeface="Vista Slab OT Bold" panose="02060804030204060204" pitchFamily="18" charset="0"/>
              </a:rPr>
              <a:t>directeur</a:t>
            </a:r>
            <a:r>
              <a:rPr lang="fr-FR" sz="1050" dirty="0">
                <a:latin typeface="Vista Slab OT Book" panose="02060504030204060204" pitchFamily="18" charset="0"/>
              </a:rPr>
              <a:t>…………………………….. </a:t>
            </a:r>
          </a:p>
          <a:p>
            <a:pPr algn="r"/>
            <a:r>
              <a:rPr lang="fr-FR" sz="1050" b="1" dirty="0">
                <a:latin typeface="Vista Slab OT Book" panose="02060504030204060204" pitchFamily="18" charset="0"/>
              </a:rPr>
              <a:t>Adjoints de direction</a:t>
            </a:r>
            <a:r>
              <a:rPr lang="fr-FR" sz="1050" dirty="0">
                <a:latin typeface="Vista Slab OT Book" panose="02060504030204060204" pitchFamily="18" charset="0"/>
              </a:rPr>
              <a:t> : …………………</a:t>
            </a:r>
          </a:p>
          <a:p>
            <a:pPr algn="r"/>
            <a:r>
              <a:rPr lang="fr-FR" sz="1050" b="1" dirty="0">
                <a:latin typeface="Vista Slab OT Book" panose="02060504030204060204" pitchFamily="18" charset="0"/>
              </a:rPr>
              <a:t>Animateurs 8-11 ans </a:t>
            </a:r>
            <a:r>
              <a:rPr lang="fr-FR" sz="1050" dirty="0">
                <a:latin typeface="Vista Slab OT Book" panose="02060504030204060204" pitchFamily="18" charset="0"/>
              </a:rPr>
              <a:t>: x dont </a:t>
            </a:r>
          </a:p>
          <a:p>
            <a:pPr algn="r"/>
            <a:r>
              <a:rPr lang="fr-FR" sz="1050" dirty="0">
                <a:latin typeface="Vista Slab OT Book" panose="02060504030204060204" pitchFamily="18" charset="0"/>
              </a:rPr>
              <a:t>x Animateurs Scoutisme français </a:t>
            </a:r>
          </a:p>
          <a:p>
            <a:pPr algn="r"/>
            <a:r>
              <a:rPr lang="fr-FR" sz="1050" dirty="0">
                <a:latin typeface="Vista Slab OT Book" panose="02060504030204060204" pitchFamily="18" charset="0"/>
              </a:rPr>
              <a:t>titulaires et x stagiaire BAFA ; </a:t>
            </a:r>
          </a:p>
          <a:p>
            <a:pPr algn="r"/>
            <a:r>
              <a:rPr lang="fr-FR" sz="1050" b="1" dirty="0">
                <a:latin typeface="Vista Slab OT Book" panose="02060504030204060204" pitchFamily="18" charset="0"/>
              </a:rPr>
              <a:t>Animateurs 11-15 ans </a:t>
            </a:r>
            <a:r>
              <a:rPr lang="fr-FR" sz="1050" dirty="0">
                <a:latin typeface="Vista Slab OT Book" panose="02060504030204060204" pitchFamily="18" charset="0"/>
              </a:rPr>
              <a:t>: x dont</a:t>
            </a:r>
          </a:p>
          <a:p>
            <a:pPr algn="r"/>
            <a:r>
              <a:rPr lang="fr-FR" sz="1050" dirty="0">
                <a:latin typeface="Vista Slab OT Book" panose="02060504030204060204" pitchFamily="18" charset="0"/>
              </a:rPr>
              <a:t> x Animateurs Scoutisme </a:t>
            </a:r>
          </a:p>
          <a:p>
            <a:pPr algn="r"/>
            <a:r>
              <a:rPr lang="fr-FR" sz="1050" dirty="0">
                <a:latin typeface="Vista Slab OT Book" panose="02060504030204060204" pitchFamily="18" charset="0"/>
              </a:rPr>
              <a:t>français et x stagiaire BAFA ; </a:t>
            </a:r>
          </a:p>
          <a:p>
            <a:pPr algn="r"/>
            <a:r>
              <a:rPr lang="fr-FR" sz="1050" b="1" dirty="0">
                <a:latin typeface="Vista Slab OT Book" panose="02060504030204060204" pitchFamily="18" charset="0"/>
              </a:rPr>
              <a:t>Total de xx encadrants</a:t>
            </a:r>
            <a:r>
              <a:rPr lang="fr-FR" sz="1050" dirty="0">
                <a:latin typeface="Vista Slab OT Book" panose="02060504030204060204" pitchFamily="18" charset="0"/>
              </a:rPr>
              <a:t> </a:t>
            </a:r>
          </a:p>
          <a:p>
            <a:pPr algn="r"/>
            <a:r>
              <a:rPr lang="fr-FR" sz="1050" dirty="0">
                <a:latin typeface="Vista Slab OT Book" panose="02060504030204060204" pitchFamily="18" charset="0"/>
              </a:rPr>
              <a:t>Dont x titulaires PSC-1 / AFPS</a:t>
            </a:r>
          </a:p>
          <a:p>
            <a:pPr algn="r"/>
            <a:endParaRPr lang="fr-FR" sz="1050" dirty="0">
              <a:latin typeface="Vista Slab OT Book" panose="02060504030204060204" pitchFamily="18" charset="0"/>
            </a:endParaRPr>
          </a:p>
        </p:txBody>
      </p:sp>
      <p:sp>
        <p:nvSpPr>
          <p:cNvPr id="34" name="ZoneTexte 33"/>
          <p:cNvSpPr txBox="1"/>
          <p:nvPr/>
        </p:nvSpPr>
        <p:spPr>
          <a:xfrm>
            <a:off x="5767981" y="3624548"/>
            <a:ext cx="2230802" cy="523220"/>
          </a:xfrm>
          <a:prstGeom prst="rect">
            <a:avLst/>
          </a:prstGeom>
          <a:noFill/>
        </p:spPr>
        <p:txBody>
          <a:bodyPr wrap="square" rtlCol="0">
            <a:spAutoFit/>
          </a:bodyPr>
          <a:lstStyle/>
          <a:p>
            <a:pPr algn="r"/>
            <a:r>
              <a:rPr lang="fr-FR" sz="2800" dirty="0">
                <a:solidFill>
                  <a:srgbClr val="F05A24"/>
                </a:solidFill>
                <a:latin typeface="DK Lemon Yellow Sun" panose="02000000000000000000" pitchFamily="50" charset="0"/>
              </a:rPr>
              <a:t>Encadrement</a:t>
            </a:r>
          </a:p>
        </p:txBody>
      </p:sp>
      <p:pic>
        <p:nvPicPr>
          <p:cNvPr id="13"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6358" y="588841"/>
            <a:ext cx="520995" cy="504246"/>
          </a:xfrm>
          <a:prstGeom prst="rect">
            <a:avLst/>
          </a:prstGeom>
        </p:spPr>
      </p:pic>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4759" y="200467"/>
            <a:ext cx="433137" cy="901351"/>
          </a:xfrm>
          <a:prstGeom prst="rect">
            <a:avLst/>
          </a:prstGeom>
        </p:spPr>
      </p:pic>
      <p:sp>
        <p:nvSpPr>
          <p:cNvPr id="45" name="ZoneTexte 44"/>
          <p:cNvSpPr txBox="1"/>
          <p:nvPr/>
        </p:nvSpPr>
        <p:spPr>
          <a:xfrm>
            <a:off x="8406473" y="2265349"/>
            <a:ext cx="3460045" cy="577081"/>
          </a:xfrm>
          <a:prstGeom prst="rect">
            <a:avLst/>
          </a:prstGeom>
          <a:noFill/>
        </p:spPr>
        <p:txBody>
          <a:bodyPr wrap="square" rtlCol="0">
            <a:spAutoFit/>
          </a:bodyPr>
          <a:lstStyle/>
          <a:p>
            <a:pPr algn="r"/>
            <a:r>
              <a:rPr lang="fr-FR" sz="1050" dirty="0">
                <a:latin typeface="Vista Slab OT Book" panose="02060504030204060204" pitchFamily="18" charset="0"/>
              </a:rPr>
              <a:t>x enfants de  6 à 8 ans</a:t>
            </a:r>
          </a:p>
          <a:p>
            <a:pPr algn="r"/>
            <a:r>
              <a:rPr lang="fr-FR" sz="1050" dirty="0">
                <a:latin typeface="Vista Slab OT Book" panose="02060504030204060204" pitchFamily="18" charset="0"/>
              </a:rPr>
              <a:t>X enfants de 8 à 11 ans ;</a:t>
            </a:r>
          </a:p>
          <a:p>
            <a:pPr algn="r"/>
            <a:r>
              <a:rPr lang="fr-FR" sz="1050" dirty="0">
                <a:latin typeface="Vista Slab OT Book" panose="02060504030204060204" pitchFamily="18" charset="0"/>
              </a:rPr>
              <a:t>X enfants de enfants de 11 à 15 ans</a:t>
            </a:r>
          </a:p>
        </p:txBody>
      </p:sp>
      <p:sp>
        <p:nvSpPr>
          <p:cNvPr id="46" name="ZoneTexte 45"/>
          <p:cNvSpPr txBox="1"/>
          <p:nvPr/>
        </p:nvSpPr>
        <p:spPr>
          <a:xfrm flipH="1">
            <a:off x="8278406" y="3636951"/>
            <a:ext cx="3460045" cy="253916"/>
          </a:xfrm>
          <a:prstGeom prst="rect">
            <a:avLst/>
          </a:prstGeom>
          <a:noFill/>
        </p:spPr>
        <p:txBody>
          <a:bodyPr wrap="square" rtlCol="0">
            <a:spAutoFit/>
          </a:bodyPr>
          <a:lstStyle/>
          <a:p>
            <a:r>
              <a:rPr lang="fr-FR" sz="1050" dirty="0">
                <a:latin typeface="Vista Slab OT Bold" panose="02060804030204060204" pitchFamily="18" charset="0"/>
              </a:rPr>
              <a:t>Tarifs (hors transports)</a:t>
            </a:r>
          </a:p>
        </p:txBody>
      </p:sp>
      <p:sp>
        <p:nvSpPr>
          <p:cNvPr id="48" name="ZoneTexte 47"/>
          <p:cNvSpPr txBox="1"/>
          <p:nvPr/>
        </p:nvSpPr>
        <p:spPr>
          <a:xfrm>
            <a:off x="8278407" y="3986843"/>
            <a:ext cx="3735971" cy="738664"/>
          </a:xfrm>
          <a:prstGeom prst="rect">
            <a:avLst/>
          </a:prstGeom>
          <a:noFill/>
        </p:spPr>
        <p:txBody>
          <a:bodyPr wrap="square" rtlCol="0">
            <a:spAutoFit/>
          </a:bodyPr>
          <a:lstStyle/>
          <a:p>
            <a:r>
              <a:rPr lang="fr-FR" sz="1050" dirty="0">
                <a:latin typeface="Vista Slab OT Book" panose="02060504030204060204" pitchFamily="18" charset="0"/>
              </a:rPr>
              <a:t>XXX euros pour le premier enfant</a:t>
            </a:r>
          </a:p>
          <a:p>
            <a:r>
              <a:rPr lang="fr-FR" sz="1050" dirty="0">
                <a:latin typeface="Vista Slab OT Book" panose="02060504030204060204" pitchFamily="18" charset="0"/>
              </a:rPr>
              <a:t>XXX euros pour le deuxième de la même fratrie</a:t>
            </a:r>
          </a:p>
          <a:p>
            <a:r>
              <a:rPr lang="fr-FR" sz="1050" dirty="0">
                <a:latin typeface="Vista Slab OT Book" panose="02060504030204060204" pitchFamily="18" charset="0"/>
              </a:rPr>
              <a:t>XXX euros pour le troisième de la même fratrie</a:t>
            </a:r>
          </a:p>
          <a:p>
            <a:endParaRPr lang="fr-FR" sz="1050" dirty="0">
              <a:latin typeface="Vista Slab OT Book" panose="02060504030204060204" pitchFamily="18" charset="0"/>
            </a:endParaRPr>
          </a:p>
        </p:txBody>
      </p:sp>
      <p:sp>
        <p:nvSpPr>
          <p:cNvPr id="49" name="ZoneTexte 48"/>
          <p:cNvSpPr txBox="1"/>
          <p:nvPr/>
        </p:nvSpPr>
        <p:spPr>
          <a:xfrm flipH="1">
            <a:off x="8416369" y="4983630"/>
            <a:ext cx="3460045" cy="253916"/>
          </a:xfrm>
          <a:prstGeom prst="rect">
            <a:avLst/>
          </a:prstGeom>
          <a:noFill/>
        </p:spPr>
        <p:txBody>
          <a:bodyPr wrap="square" rtlCol="0">
            <a:spAutoFit/>
          </a:bodyPr>
          <a:lstStyle/>
          <a:p>
            <a:pPr algn="r"/>
            <a:r>
              <a:rPr lang="fr-FR" sz="1050" dirty="0">
                <a:latin typeface="Vista Slab OT Bold" panose="02060804030204060204" pitchFamily="18" charset="0"/>
              </a:rPr>
              <a:t>Contacts</a:t>
            </a:r>
          </a:p>
        </p:txBody>
      </p:sp>
      <p:sp>
        <p:nvSpPr>
          <p:cNvPr id="50" name="ZoneTexte 49"/>
          <p:cNvSpPr txBox="1"/>
          <p:nvPr/>
        </p:nvSpPr>
        <p:spPr>
          <a:xfrm>
            <a:off x="8814391" y="5345868"/>
            <a:ext cx="3062022" cy="577081"/>
          </a:xfrm>
          <a:prstGeom prst="rect">
            <a:avLst/>
          </a:prstGeom>
          <a:noFill/>
        </p:spPr>
        <p:txBody>
          <a:bodyPr wrap="square" rtlCol="0">
            <a:spAutoFit/>
          </a:bodyPr>
          <a:lstStyle/>
          <a:p>
            <a:pPr algn="r"/>
            <a:r>
              <a:rPr lang="fr-FR" sz="1050" dirty="0">
                <a:latin typeface="Vista Slab OT Book" panose="02060504030204060204" pitchFamily="18" charset="0"/>
              </a:rPr>
              <a:t>Site</a:t>
            </a:r>
          </a:p>
          <a:p>
            <a:pPr algn="r"/>
            <a:r>
              <a:rPr lang="fr-FR" sz="1050" dirty="0">
                <a:latin typeface="Vista Slab OT Book" panose="02060504030204060204" pitchFamily="18" charset="0"/>
              </a:rPr>
              <a:t>Tél</a:t>
            </a:r>
          </a:p>
          <a:p>
            <a:pPr algn="r"/>
            <a:r>
              <a:rPr lang="fr-FR" sz="1050" dirty="0">
                <a:latin typeface="Vista Slab OT Book" panose="02060504030204060204" pitchFamily="18" charset="0"/>
              </a:rPr>
              <a:t>Mail</a:t>
            </a:r>
          </a:p>
        </p:txBody>
      </p:sp>
      <p:pic>
        <p:nvPicPr>
          <p:cNvPr id="21" name="Imag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8373" y="4147768"/>
            <a:ext cx="3209608" cy="3209608"/>
          </a:xfrm>
          <a:prstGeom prst="rect">
            <a:avLst/>
          </a:prstGeom>
        </p:spPr>
      </p:pic>
      <p:sp>
        <p:nvSpPr>
          <p:cNvPr id="2" name="ZoneTexte 3">
            <a:extLst>
              <a:ext uri="{FF2B5EF4-FFF2-40B4-BE49-F238E27FC236}">
                <a16:creationId xmlns:a16="http://schemas.microsoft.com/office/drawing/2014/main" id="{9B3872BA-2476-5A9A-539E-EED5A6294E2F}"/>
              </a:ext>
            </a:extLst>
          </p:cNvPr>
          <p:cNvSpPr txBox="1"/>
          <p:nvPr/>
        </p:nvSpPr>
        <p:spPr>
          <a:xfrm>
            <a:off x="3910305" y="211442"/>
            <a:ext cx="3476950" cy="543012"/>
          </a:xfrm>
          <a:prstGeom prst="rect">
            <a:avLst/>
          </a:prstGeom>
          <a:noFill/>
        </p:spPr>
        <p:txBody>
          <a:bodyPr wrap="square" lIns="91440" tIns="45720" rIns="91440" bIns="45720" rtlCol="0" anchor="t">
            <a:spAutoFit/>
          </a:bodyPr>
          <a:lstStyle/>
          <a:p>
            <a:r>
              <a:rPr lang="fr-FR" sz="2800" dirty="0">
                <a:solidFill>
                  <a:srgbClr val="00A89C"/>
                </a:solidFill>
                <a:latin typeface="DK Lemon Yellow Sun"/>
              </a:rPr>
              <a:t>Le LIEN aux familles</a:t>
            </a:r>
            <a:endParaRPr lang="fr-FR" sz="2800" dirty="0">
              <a:solidFill>
                <a:srgbClr val="00A89C"/>
              </a:solidFill>
              <a:latin typeface="DK Lemon Yellow Sun" panose="02000000000000000000" pitchFamily="50" charset="0"/>
            </a:endParaRPr>
          </a:p>
        </p:txBody>
      </p:sp>
    </p:spTree>
    <p:extLst>
      <p:ext uri="{BB962C8B-B14F-4D97-AF65-F5344CB8AC3E}">
        <p14:creationId xmlns:p14="http://schemas.microsoft.com/office/powerpoint/2010/main" val="142263105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DE77DC4CB90546A610C864EB4E3187" ma:contentTypeVersion="19" ma:contentTypeDescription="Crée un document." ma:contentTypeScope="" ma:versionID="561f1066dedbc4816bf300273337469d">
  <xsd:schema xmlns:xsd="http://www.w3.org/2001/XMLSchema" xmlns:xs="http://www.w3.org/2001/XMLSchema" xmlns:p="http://schemas.microsoft.com/office/2006/metadata/properties" xmlns:ns2="d535c756-fe1c-4e84-8c63-d1975121ed28" xmlns:ns3="dbc26f2b-4b41-44ee-b3be-2d291d973491" targetNamespace="http://schemas.microsoft.com/office/2006/metadata/properties" ma:root="true" ma:fieldsID="bf09342073337e248db2de56fb852013" ns2:_="" ns3:_="">
    <xsd:import namespace="d535c756-fe1c-4e84-8c63-d1975121ed28"/>
    <xsd:import namespace="dbc26f2b-4b41-44ee-b3be-2d291d97349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Dossier" minOccurs="0"/>
                <xsd:element ref="ns2:CampagneEt_x00e9__x002d_Th_x00e8_mes" minOccurs="0"/>
                <xsd:element ref="ns2:Etatdocument"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35c756-fe1c-4e84-8c63-d1975121ed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description="choisir le type de dossier de référence"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Dossier" ma:index="20" nillable="true" ma:displayName="Dossier principal" ma:description="dossier principal lié à l'organsiation de l'activité associative des Méthodes Educatives" ma:format="Dropdown" ma:internalName="Dossier">
      <xsd:simpleType>
        <xsd:union memberTypes="dms:Text">
          <xsd:simpleType>
            <xsd:restriction base="dms:Choice">
              <xsd:enumeration value="Campagne été"/>
              <xsd:enumeration value="Campagne année"/>
              <xsd:enumeration value="Autre"/>
            </xsd:restriction>
          </xsd:simpleType>
        </xsd:union>
      </xsd:simpleType>
    </xsd:element>
    <xsd:element name="CampagneEt_x00e9__x002d_Th_x00e8_mes" ma:index="21" nillable="true" ma:displayName="Campagne Eté - Thèmes" ma:description="thèmes des dossiers de la campagne d'été" ma:format="Dropdown" ma:internalName="CampagneEt_x00e9__x002d_Th_x00e8_mes">
      <xsd:simpleType>
        <xsd:restriction base="dms:Choice">
          <xsd:enumeration value="0-Actualité été"/>
          <xsd:enumeration value="1-Obligation réglementaire"/>
          <xsd:enumeration value="2-Recommandations EEDF"/>
          <xsd:enumeration value="3-Pédagogie de branches"/>
          <xsd:enumeration value="4-S'installer et vivre ensemble"/>
          <xsd:enumeration value="5-Vivre ensemble"/>
          <xsd:enumeration value="6-Post Camp - Opportunités EEDF"/>
        </xsd:restriction>
      </xsd:simpleType>
    </xsd:element>
    <xsd:element name="Etatdocument" ma:index="22" nillable="true" ma:displayName="Etat document" ma:description="Situation / mise a jour document" ma:format="Dropdown" ma:internalName="Etatdocument">
      <xsd:simpleType>
        <xsd:union memberTypes="dms:Text">
          <xsd:simpleType>
            <xsd:restriction base="dms:Choice">
              <xsd:enumeration value="A vérifier"/>
              <xsd:enumeration value="OK-Doc Essentiel"/>
              <xsd:enumeration value="OK-Doc complémentaire"/>
              <xsd:enumeration value="MAJ - Doc essentiel"/>
              <xsd:enumeration value="MAJ - doc complémentaire"/>
              <xsd:enumeration value="Archivage"/>
            </xsd:restriction>
          </xsd:simpleType>
        </xsd:union>
      </xsd:simpleType>
    </xsd:element>
    <xsd:element name="lcf76f155ced4ddcb4097134ff3c332f" ma:index="24" nillable="true" ma:taxonomy="true" ma:internalName="lcf76f155ced4ddcb4097134ff3c332f" ma:taxonomyFieldName="MediaServiceImageTags" ma:displayName="Balises d’images" ma:readOnly="false" ma:fieldId="{5cf76f15-5ced-4ddc-b409-7134ff3c332f}" ma:taxonomyMulti="true" ma:sspId="aedfcfd1-765f-434b-a29f-cc2b337e4b6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bc26f2b-4b41-44ee-b3be-2d291d973491"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25" nillable="true" ma:displayName="Taxonomy Catch All Column" ma:hidden="true" ma:list="{2350914a-b01c-4bd5-8d33-5508ee18195f}" ma:internalName="TaxCatchAll" ma:showField="CatchAllData" ma:web="dbc26f2b-4b41-44ee-b3be-2d291d9734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dbc26f2b-4b41-44ee-b3be-2d291d973491">
      <UserInfo>
        <DisplayName>c:0u.c|tenant|0399ee2503f071c098c331bb22d7cee35d56ae4a9e9a08c09a48ed7865d4a7e1</DisplayName>
        <AccountId>200</AccountId>
        <AccountType/>
      </UserInfo>
      <UserInfo>
        <DisplayName>Fanette GUICHARD</DisplayName>
        <AccountId>125</AccountId>
        <AccountType/>
      </UserInfo>
    </SharedWithUsers>
    <Dossier xmlns="d535c756-fe1c-4e84-8c63-d1975121ed28">Campagne été</Dossier>
    <Etatdocument xmlns="d535c756-fe1c-4e84-8c63-d1975121ed28" xsi:nil="true"/>
    <lcf76f155ced4ddcb4097134ff3c332f xmlns="d535c756-fe1c-4e84-8c63-d1975121ed28">
      <Terms xmlns="http://schemas.microsoft.com/office/infopath/2007/PartnerControls"/>
    </lcf76f155ced4ddcb4097134ff3c332f>
    <TaxCatchAll xmlns="dbc26f2b-4b41-44ee-b3be-2d291d973491" xsi:nil="true"/>
    <CampagneEt_x00e9__x002d_Th_x00e8_mes xmlns="d535c756-fe1c-4e84-8c63-d1975121ed2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E7CDE8-7C89-41C1-9D12-F4FA8BDB5B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35c756-fe1c-4e84-8c63-d1975121ed28"/>
    <ds:schemaRef ds:uri="dbc26f2b-4b41-44ee-b3be-2d291d9734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D34B4F-D9B6-4DF2-8778-12D6F25F13BC}">
  <ds:schemaRefs>
    <ds:schemaRef ds:uri="f086aa36-61f6-429b-bdc1-9b796fb9cd26"/>
    <ds:schemaRef ds:uri="http://schemas.microsoft.com/office/2006/documentManagement/types"/>
    <ds:schemaRef ds:uri="http://purl.org/dc/dcmitype/"/>
    <ds:schemaRef ds:uri="http://schemas.microsoft.com/office/2006/metadata/properties"/>
    <ds:schemaRef ds:uri="http://schemas.openxmlformats.org/package/2006/metadata/core-properties"/>
    <ds:schemaRef ds:uri="http://purl.org/dc/elements/1.1/"/>
    <ds:schemaRef ds:uri="http://purl.org/dc/terms/"/>
    <ds:schemaRef ds:uri="http://schemas.microsoft.com/office/infopath/2007/PartnerControls"/>
    <ds:schemaRef ds:uri="b4a4c863-0166-4fb0-a7e8-a9035384b4f0"/>
    <ds:schemaRef ds:uri="http://www.w3.org/XML/1998/namespace"/>
    <ds:schemaRef ds:uri="64f2ecb0-7dcd-4624-99a2-b6ae9109b8f6"/>
    <ds:schemaRef ds:uri="dbc26f2b-4b41-44ee-b3be-2d291d973491"/>
    <ds:schemaRef ds:uri="d535c756-fe1c-4e84-8c63-d1975121ed28"/>
  </ds:schemaRefs>
</ds:datastoreItem>
</file>

<file path=customXml/itemProps3.xml><?xml version="1.0" encoding="utf-8"?>
<ds:datastoreItem xmlns:ds="http://schemas.openxmlformats.org/officeDocument/2006/customXml" ds:itemID="{08C7ABC1-D0F3-439B-A1AF-6F186A3679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390</TotalTime>
  <Words>852</Words>
  <Application>Microsoft Office PowerPoint</Application>
  <PresentationFormat>Widescreen</PresentationFormat>
  <Paragraphs>110</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Thème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EEDF - Tiphaine PARENT</dc:creator>
  <cp:lastModifiedBy>EEDF - Laura DANGOUMAU</cp:lastModifiedBy>
  <cp:revision>130</cp:revision>
  <dcterms:created xsi:type="dcterms:W3CDTF">2021-04-27T10:12:51Z</dcterms:created>
  <dcterms:modified xsi:type="dcterms:W3CDTF">2023-03-05T17:46:18Z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0x010100F7DE77DC4CB90546A610C864EB4E3187</vt:lpwstr>
  </property>
  <property fmtid="{D5CDD505-2E9C-101B-9397-08002B2CF9AE}" pid="3" name="MediaServiceImageTags">
    <vt:lpwstr/>
  </property>
</Properties>
</file>