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6" r:id="rId1"/>
  </p:sldMasterIdLst>
  <p:handoutMasterIdLst>
    <p:handoutMasterId r:id="rId4"/>
  </p:handoutMasterIdLst>
  <p:sldIdLst>
    <p:sldId id="259" r:id="rId2"/>
    <p:sldId id="260" r:id="rId3"/>
  </p:sldIdLst>
  <p:sldSz cx="9144000" cy="5143500" type="screen16x9"/>
  <p:notesSz cx="6858000" cy="9144000"/>
  <p:embeddedFontLst>
    <p:embeddedFont>
      <p:font typeface="DK Lemon Yellow Sun" panose="02000000000000000000" pitchFamily="50" charset="0"/>
      <p:regular r:id="rId5"/>
    </p:embeddedFont>
    <p:embeddedFont>
      <p:font typeface="Hammersmith One" panose="02010703030501060504" pitchFamily="2" charset="0"/>
      <p:regular r:id="rId6"/>
    </p:embeddedFont>
    <p:embeddedFont>
      <p:font typeface="Montserrat" pitchFamily="2" charset="0"/>
      <p:regular r:id="rId7"/>
      <p:bold r:id="rId8"/>
      <p:italic r:id="rId9"/>
      <p:bold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7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84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23806AC-53C2-98EB-8727-28810ACC22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86857B-AB69-29C1-8D8F-24B77797CB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4132E-2E1F-490A-98BE-C47C175AFA53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CE25D1-668F-27C5-A85B-13CC5057F7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0ED34C-2F24-5D3A-9FDD-B3C4A99FA9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57F2E-A69E-4201-91B5-8591CEA8E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010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Titre 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7AE8C8-4A2A-7779-77BE-C6201F720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9" r="22251"/>
          <a:stretch/>
        </p:blipFill>
        <p:spPr>
          <a:xfrm>
            <a:off x="-2250439" y="-90170"/>
            <a:ext cx="5323840" cy="5323840"/>
          </a:xfrm>
          <a:prstGeom prst="flowChartSummingJunction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0AB07C1-15FF-6767-6E90-1A9282B8B4DE}"/>
              </a:ext>
            </a:extLst>
          </p:cNvPr>
          <p:cNvSpPr/>
          <p:nvPr/>
        </p:nvSpPr>
        <p:spPr>
          <a:xfrm flipH="1">
            <a:off x="-37842" y="982135"/>
            <a:ext cx="4609842" cy="4806064"/>
          </a:xfrm>
          <a:custGeom>
            <a:avLst/>
            <a:gdLst/>
            <a:ahLst/>
            <a:cxnLst/>
            <a:rect l="l" t="t" r="r" b="b"/>
            <a:pathLst>
              <a:path w="9948817" h="9985126">
                <a:moveTo>
                  <a:pt x="9948817" y="0"/>
                </a:moveTo>
                <a:lnTo>
                  <a:pt x="0" y="0"/>
                </a:lnTo>
                <a:lnTo>
                  <a:pt x="0" y="9985126"/>
                </a:lnTo>
                <a:lnTo>
                  <a:pt x="9948817" y="9985126"/>
                </a:lnTo>
                <a:lnTo>
                  <a:pt x="994881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Google Shape;49;p2">
            <a:extLst>
              <a:ext uri="{FF2B5EF4-FFF2-40B4-BE49-F238E27FC236}">
                <a16:creationId xmlns:a16="http://schemas.microsoft.com/office/drawing/2014/main" id="{B8ECB282-17BB-D7EC-7390-A24108B26B2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63827" y="164684"/>
            <a:ext cx="516004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000000"/>
                </a:solidFill>
                <a:latin typeface="DK Lemon Yellow Sun" panose="020000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6" name="Google Shape;50;p2">
            <a:extLst>
              <a:ext uri="{FF2B5EF4-FFF2-40B4-BE49-F238E27FC236}">
                <a16:creationId xmlns:a16="http://schemas.microsoft.com/office/drawing/2014/main" id="{2B3CE139-7256-07BC-096D-04B0B32798A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08330" y="3060539"/>
            <a:ext cx="4271033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 b="1">
                <a:solidFill>
                  <a:srgbClr val="000000"/>
                </a:solidFill>
                <a:latin typeface="Montserrat" pitchFamily="2" charset="0"/>
                <a:ea typeface="Montserrat" pitchFamily="2" charset="0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fr-FR" dirty="0"/>
              <a:t>Modifiez le style des sous-titres du masque</a:t>
            </a:r>
            <a:endParaRPr dirty="0"/>
          </a:p>
        </p:txBody>
      </p:sp>
      <p:sp>
        <p:nvSpPr>
          <p:cNvPr id="11" name="Google Shape;50;p2">
            <a:extLst>
              <a:ext uri="{FF2B5EF4-FFF2-40B4-BE49-F238E27FC236}">
                <a16:creationId xmlns:a16="http://schemas.microsoft.com/office/drawing/2014/main" id="{C45EF644-2A96-C064-B0D5-EB37D39B15C8}"/>
              </a:ext>
            </a:extLst>
          </p:cNvPr>
          <p:cNvSpPr txBox="1">
            <a:spLocks/>
          </p:cNvSpPr>
          <p:nvPr userDrawn="1"/>
        </p:nvSpPr>
        <p:spPr>
          <a:xfrm>
            <a:off x="2525705" y="4679142"/>
            <a:ext cx="4271033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Montserrat" pitchFamily="2" charset="0"/>
                <a:ea typeface="Montserrat" pitchFamily="2" charset="0"/>
                <a:cs typeface="Manjari"/>
                <a:sym typeface="Manjari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sz="1200" b="0" dirty="0"/>
          </a:p>
        </p:txBody>
      </p:sp>
    </p:spTree>
    <p:extLst>
      <p:ext uri="{BB962C8B-B14F-4D97-AF65-F5344CB8AC3E}">
        <p14:creationId xmlns:p14="http://schemas.microsoft.com/office/powerpoint/2010/main" val="240529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Page photo 6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"/>
          <p:cNvSpPr/>
          <p:nvPr/>
        </p:nvSpPr>
        <p:spPr>
          <a:xfrm>
            <a:off x="1292525" y="2571748"/>
            <a:ext cx="1522302" cy="1342795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11;p7">
            <a:extLst>
              <a:ext uri="{FF2B5EF4-FFF2-40B4-BE49-F238E27FC236}">
                <a16:creationId xmlns:a16="http://schemas.microsoft.com/office/drawing/2014/main" id="{61942899-CE0E-4991-9F9E-7A7EF8FECA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131" y="523025"/>
            <a:ext cx="4553298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" name="Google Shape;100;p5">
            <a:extLst>
              <a:ext uri="{FF2B5EF4-FFF2-40B4-BE49-F238E27FC236}">
                <a16:creationId xmlns:a16="http://schemas.microsoft.com/office/drawing/2014/main" id="{0D8294F1-8975-7397-6B89-76D1993828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130" y="1249680"/>
            <a:ext cx="4553298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D0E8CC-1244-1275-1B3E-B49E2DF78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5377389" y="523025"/>
            <a:ext cx="3231480" cy="3231478"/>
          </a:xfrm>
          <a:prstGeom prst="flowChartSummingJunction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Page photo 7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7">
            <a:extLst>
              <a:ext uri="{FF2B5EF4-FFF2-40B4-BE49-F238E27FC236}">
                <a16:creationId xmlns:a16="http://schemas.microsoft.com/office/drawing/2014/main" id="{4DFFF480-88F0-EA92-1774-93D5AA6431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131" y="523025"/>
            <a:ext cx="4553298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" name="Google Shape;100;p5">
            <a:extLst>
              <a:ext uri="{FF2B5EF4-FFF2-40B4-BE49-F238E27FC236}">
                <a16:creationId xmlns:a16="http://schemas.microsoft.com/office/drawing/2014/main" id="{CAFA2CD8-1C88-0B1B-4A2E-76310AA834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130" y="1249680"/>
            <a:ext cx="4553298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AB9933-9E5C-ADA7-A3B5-1ED00328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4" r="16664"/>
          <a:stretch/>
        </p:blipFill>
        <p:spPr>
          <a:xfrm>
            <a:off x="5377389" y="523025"/>
            <a:ext cx="3231480" cy="3231478"/>
          </a:xfrm>
          <a:prstGeom prst="flowChartSummingJunction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 " userDrawn="1">
  <p:cSld name="Page formes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7">
            <a:extLst>
              <a:ext uri="{FF2B5EF4-FFF2-40B4-BE49-F238E27FC236}">
                <a16:creationId xmlns:a16="http://schemas.microsoft.com/office/drawing/2014/main" id="{5CD8197E-6CA3-30A9-32A1-FDB5686E86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" name="Google Shape;112;p7">
            <a:extLst>
              <a:ext uri="{FF2B5EF4-FFF2-40B4-BE49-F238E27FC236}">
                <a16:creationId xmlns:a16="http://schemas.microsoft.com/office/drawing/2014/main" id="{613D8B38-30CF-57A0-DBFB-2FBAA65F08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1430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None/>
              <a:defRPr sz="1400" b="0" i="0" u="none" strike="noStrike" cap="none" dirty="0">
                <a:solidFill>
                  <a:srgbClr val="000000"/>
                </a:solidFill>
                <a:latin typeface="Montserrat "/>
                <a:ea typeface="Manjari"/>
                <a:cs typeface="Manjari"/>
                <a:sym typeface="Manja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9679CC-1BE0-4FF5-D999-B03C9620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609" y="3643905"/>
            <a:ext cx="1949668" cy="18361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227F8D-C8DF-F6F1-356A-59B3CAB6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44" y="-261200"/>
            <a:ext cx="2258320" cy="15684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Titre 3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7AE8C8-4A2A-7779-77BE-C6201F720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67" r="21867"/>
          <a:stretch/>
        </p:blipFill>
        <p:spPr>
          <a:xfrm flipH="1">
            <a:off x="-2250439" y="-90170"/>
            <a:ext cx="5323840" cy="5323840"/>
          </a:xfrm>
          <a:prstGeom prst="flowChartSummingJunction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0AB07C1-15FF-6767-6E90-1A9282B8B4DE}"/>
              </a:ext>
            </a:extLst>
          </p:cNvPr>
          <p:cNvSpPr/>
          <p:nvPr/>
        </p:nvSpPr>
        <p:spPr>
          <a:xfrm flipH="1">
            <a:off x="-37842" y="982135"/>
            <a:ext cx="4609842" cy="4806064"/>
          </a:xfrm>
          <a:custGeom>
            <a:avLst/>
            <a:gdLst/>
            <a:ahLst/>
            <a:cxnLst/>
            <a:rect l="l" t="t" r="r" b="b"/>
            <a:pathLst>
              <a:path w="9948817" h="9985126">
                <a:moveTo>
                  <a:pt x="9948817" y="0"/>
                </a:moveTo>
                <a:lnTo>
                  <a:pt x="0" y="0"/>
                </a:lnTo>
                <a:lnTo>
                  <a:pt x="0" y="9985126"/>
                </a:lnTo>
                <a:lnTo>
                  <a:pt x="9948817" y="9985126"/>
                </a:lnTo>
                <a:lnTo>
                  <a:pt x="994881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Google Shape;49;p2">
            <a:extLst>
              <a:ext uri="{FF2B5EF4-FFF2-40B4-BE49-F238E27FC236}">
                <a16:creationId xmlns:a16="http://schemas.microsoft.com/office/drawing/2014/main" id="{B8ECB282-17BB-D7EC-7390-A24108B26B2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63827" y="164684"/>
            <a:ext cx="516004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000000"/>
                </a:solidFill>
                <a:latin typeface="DK Lemon Yellow Sun" panose="020000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" name="Google Shape;50;p2">
            <a:extLst>
              <a:ext uri="{FF2B5EF4-FFF2-40B4-BE49-F238E27FC236}">
                <a16:creationId xmlns:a16="http://schemas.microsoft.com/office/drawing/2014/main" id="{DE9DD1DE-B687-CD19-1107-13581EB7C7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08330" y="3060539"/>
            <a:ext cx="4271033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 b="1">
                <a:solidFill>
                  <a:srgbClr val="000000"/>
                </a:solidFill>
                <a:latin typeface="Montserrat" pitchFamily="2" charset="0"/>
                <a:ea typeface="Montserrat" pitchFamily="2" charset="0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fr-FR" dirty="0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221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Titr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1430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None/>
              <a:defRPr sz="1400" b="0" i="0" u="none" strike="noStrike" cap="none" dirty="0">
                <a:solidFill>
                  <a:srgbClr val="000000"/>
                </a:solidFill>
                <a:latin typeface="Montserrat "/>
                <a:ea typeface="Manjari"/>
                <a:cs typeface="Manjari"/>
                <a:sym typeface="Manja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Page photo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/>
          <p:nvPr/>
        </p:nvSpPr>
        <p:spPr>
          <a:xfrm>
            <a:off x="1661788" y="1441452"/>
            <a:ext cx="1434654" cy="1265482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A0A117-7EB8-9BAA-FD2A-13AE488B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45" r="42164"/>
          <a:stretch/>
        </p:blipFill>
        <p:spPr>
          <a:xfrm>
            <a:off x="-25846" y="-35560"/>
            <a:ext cx="2738120" cy="5214620"/>
          </a:xfrm>
          <a:prstGeom prst="rect">
            <a:avLst/>
          </a:prstGeom>
        </p:spPr>
      </p:pic>
      <p:sp>
        <p:nvSpPr>
          <p:cNvPr id="4" name="Google Shape;111;p7">
            <a:extLst>
              <a:ext uri="{FF2B5EF4-FFF2-40B4-BE49-F238E27FC236}">
                <a16:creationId xmlns:a16="http://schemas.microsoft.com/office/drawing/2014/main" id="{92B20F4D-2EDB-20EE-1469-D8F3C0824E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0520" y="523025"/>
            <a:ext cx="606044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5" name="Google Shape;100;p5">
            <a:extLst>
              <a:ext uri="{FF2B5EF4-FFF2-40B4-BE49-F238E27FC236}">
                <a16:creationId xmlns:a16="http://schemas.microsoft.com/office/drawing/2014/main" id="{D6F4CA36-B40C-015C-7E31-3081C0FDCD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90519" y="1249680"/>
            <a:ext cx="6060440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Page photo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4F28F8-73A3-4A32-3B60-2BF7BE8A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02" r="28426"/>
          <a:stretch/>
        </p:blipFill>
        <p:spPr>
          <a:xfrm>
            <a:off x="-25846" y="-35560"/>
            <a:ext cx="2738120" cy="5214620"/>
          </a:xfrm>
          <a:prstGeom prst="rect">
            <a:avLst/>
          </a:prstGeom>
        </p:spPr>
      </p:pic>
      <p:sp>
        <p:nvSpPr>
          <p:cNvPr id="3" name="Google Shape;111;p7">
            <a:extLst>
              <a:ext uri="{FF2B5EF4-FFF2-40B4-BE49-F238E27FC236}">
                <a16:creationId xmlns:a16="http://schemas.microsoft.com/office/drawing/2014/main" id="{6BE57C02-5E54-82DB-25A1-CED219F7B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0520" y="523025"/>
            <a:ext cx="606044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4" name="Google Shape;100;p5">
            <a:extLst>
              <a:ext uri="{FF2B5EF4-FFF2-40B4-BE49-F238E27FC236}">
                <a16:creationId xmlns:a16="http://schemas.microsoft.com/office/drawing/2014/main" id="{2836EF0D-4BF1-E0E1-2AD3-F2723678A1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90519" y="1249680"/>
            <a:ext cx="6060440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Page photo 3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08F655-045E-352B-A98F-97C817184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13" r="30313"/>
          <a:stretch/>
        </p:blipFill>
        <p:spPr>
          <a:xfrm>
            <a:off x="-25846" y="-35560"/>
            <a:ext cx="2738120" cy="5214620"/>
          </a:xfrm>
          <a:prstGeom prst="rect">
            <a:avLst/>
          </a:prstGeom>
        </p:spPr>
      </p:pic>
      <p:sp>
        <p:nvSpPr>
          <p:cNvPr id="3" name="Google Shape;111;p7">
            <a:extLst>
              <a:ext uri="{FF2B5EF4-FFF2-40B4-BE49-F238E27FC236}">
                <a16:creationId xmlns:a16="http://schemas.microsoft.com/office/drawing/2014/main" id="{2203EBE5-334C-0158-6E57-D868D84BA9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0520" y="523025"/>
            <a:ext cx="606044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4" name="Google Shape;100;p5">
            <a:extLst>
              <a:ext uri="{FF2B5EF4-FFF2-40B4-BE49-F238E27FC236}">
                <a16:creationId xmlns:a16="http://schemas.microsoft.com/office/drawing/2014/main" id="{6B8B1C0F-D642-8936-2A61-6987951187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90519" y="1249680"/>
            <a:ext cx="6060440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userDrawn="1">
  <p:cSld name="Page photo 4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2DCA9A-ACC7-89F5-62DD-58408B0BEB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94" r="22300"/>
          <a:stretch/>
        </p:blipFill>
        <p:spPr>
          <a:xfrm>
            <a:off x="-25846" y="-35560"/>
            <a:ext cx="2738120" cy="5214620"/>
          </a:xfrm>
          <a:prstGeom prst="rect">
            <a:avLst/>
          </a:prstGeom>
        </p:spPr>
      </p:pic>
      <p:sp>
        <p:nvSpPr>
          <p:cNvPr id="3" name="Google Shape;111;p7">
            <a:extLst>
              <a:ext uri="{FF2B5EF4-FFF2-40B4-BE49-F238E27FC236}">
                <a16:creationId xmlns:a16="http://schemas.microsoft.com/office/drawing/2014/main" id="{D27F6197-FF19-9270-6F99-FCD37BFA80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0520" y="523025"/>
            <a:ext cx="606044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4" name="Google Shape;100;p5">
            <a:extLst>
              <a:ext uri="{FF2B5EF4-FFF2-40B4-BE49-F238E27FC236}">
                <a16:creationId xmlns:a16="http://schemas.microsoft.com/office/drawing/2014/main" id="{5CFF71FF-1BC8-50AE-23BC-BA370303FB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90519" y="1249680"/>
            <a:ext cx="6060440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Du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/>
          <p:nvPr/>
        </p:nvSpPr>
        <p:spPr>
          <a:xfrm flipH="1">
            <a:off x="75" y="1620000"/>
            <a:ext cx="9143837" cy="2281200"/>
          </a:xfrm>
          <a:custGeom>
            <a:avLst/>
            <a:gdLst/>
            <a:ahLst/>
            <a:cxnLst/>
            <a:rect l="l" t="t" r="r" b="b"/>
            <a:pathLst>
              <a:path w="305584" h="121664" extrusionOk="0">
                <a:moveTo>
                  <a:pt x="219307" y="0"/>
                </a:moveTo>
                <a:cubicBezTo>
                  <a:pt x="203338" y="0"/>
                  <a:pt x="187335" y="4914"/>
                  <a:pt x="174406" y="14271"/>
                </a:cubicBezTo>
                <a:cubicBezTo>
                  <a:pt x="167072" y="19544"/>
                  <a:pt x="160755" y="26102"/>
                  <a:pt x="153475" y="31428"/>
                </a:cubicBezTo>
                <a:cubicBezTo>
                  <a:pt x="146652" y="36401"/>
                  <a:pt x="138616" y="40348"/>
                  <a:pt x="130237" y="40348"/>
                </a:cubicBezTo>
                <a:cubicBezTo>
                  <a:pt x="129643" y="40348"/>
                  <a:pt x="129047" y="40328"/>
                  <a:pt x="128449" y="40287"/>
                </a:cubicBezTo>
                <a:cubicBezTo>
                  <a:pt x="122935" y="39913"/>
                  <a:pt x="117662" y="37771"/>
                  <a:pt x="112175" y="37076"/>
                </a:cubicBezTo>
                <a:cubicBezTo>
                  <a:pt x="110880" y="36911"/>
                  <a:pt x="109574" y="36830"/>
                  <a:pt x="108268" y="36830"/>
                </a:cubicBezTo>
                <a:cubicBezTo>
                  <a:pt x="102130" y="36830"/>
                  <a:pt x="95990" y="38624"/>
                  <a:pt x="90870" y="42000"/>
                </a:cubicBezTo>
                <a:cubicBezTo>
                  <a:pt x="84982" y="45881"/>
                  <a:pt x="80351" y="51743"/>
                  <a:pt x="73794" y="54339"/>
                </a:cubicBezTo>
                <a:cubicBezTo>
                  <a:pt x="70523" y="55637"/>
                  <a:pt x="67081" y="56009"/>
                  <a:pt x="63565" y="56009"/>
                </a:cubicBezTo>
                <a:cubicBezTo>
                  <a:pt x="58850" y="56009"/>
                  <a:pt x="54001" y="55340"/>
                  <a:pt x="49253" y="55340"/>
                </a:cubicBezTo>
                <a:cubicBezTo>
                  <a:pt x="46444" y="55340"/>
                  <a:pt x="43669" y="55575"/>
                  <a:pt x="40979" y="56320"/>
                </a:cubicBezTo>
                <a:cubicBezTo>
                  <a:pt x="25348" y="60629"/>
                  <a:pt x="16515" y="80811"/>
                  <a:pt x="322" y="81212"/>
                </a:cubicBezTo>
                <a:lnTo>
                  <a:pt x="1" y="105140"/>
                </a:lnTo>
                <a:cubicBezTo>
                  <a:pt x="1" y="105140"/>
                  <a:pt x="15474" y="110471"/>
                  <a:pt x="34154" y="110471"/>
                </a:cubicBezTo>
                <a:cubicBezTo>
                  <a:pt x="45744" y="110471"/>
                  <a:pt x="58569" y="108419"/>
                  <a:pt x="69698" y="101768"/>
                </a:cubicBezTo>
                <a:cubicBezTo>
                  <a:pt x="77727" y="96977"/>
                  <a:pt x="84000" y="95050"/>
                  <a:pt x="89631" y="95050"/>
                </a:cubicBezTo>
                <a:cubicBezTo>
                  <a:pt x="104388" y="95050"/>
                  <a:pt x="114744" y="108287"/>
                  <a:pt x="140761" y="117934"/>
                </a:cubicBezTo>
                <a:cubicBezTo>
                  <a:pt x="147990" y="120617"/>
                  <a:pt x="154305" y="121664"/>
                  <a:pt x="160177" y="121664"/>
                </a:cubicBezTo>
                <a:cubicBezTo>
                  <a:pt x="181037" y="121664"/>
                  <a:pt x="196328" y="108460"/>
                  <a:pt x="227278" y="108460"/>
                </a:cubicBezTo>
                <a:cubicBezTo>
                  <a:pt x="230911" y="108460"/>
                  <a:pt x="234759" y="108642"/>
                  <a:pt x="238857" y="109048"/>
                </a:cubicBezTo>
                <a:cubicBezTo>
                  <a:pt x="240758" y="109237"/>
                  <a:pt x="242612" y="109327"/>
                  <a:pt x="244420" y="109327"/>
                </a:cubicBezTo>
                <a:cubicBezTo>
                  <a:pt x="289069" y="109327"/>
                  <a:pt x="305584" y="54072"/>
                  <a:pt x="305584" y="54072"/>
                </a:cubicBezTo>
                <a:lnTo>
                  <a:pt x="305584" y="33917"/>
                </a:lnTo>
                <a:cubicBezTo>
                  <a:pt x="282994" y="28243"/>
                  <a:pt x="264927" y="11033"/>
                  <a:pt x="242792" y="3726"/>
                </a:cubicBezTo>
                <a:cubicBezTo>
                  <a:pt x="235229" y="1223"/>
                  <a:pt x="227273" y="0"/>
                  <a:pt x="2193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body" idx="1"/>
          </p:nvPr>
        </p:nvSpPr>
        <p:spPr>
          <a:xfrm>
            <a:off x="1101975" y="2260925"/>
            <a:ext cx="2954400" cy="2195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1" name="Google Shape;101;p5"/>
          <p:cNvSpPr txBox="1">
            <a:spLocks noGrp="1"/>
          </p:cNvSpPr>
          <p:nvPr>
            <p:ph type="body" idx="2"/>
          </p:nvPr>
        </p:nvSpPr>
        <p:spPr>
          <a:xfrm>
            <a:off x="5071000" y="2260925"/>
            <a:ext cx="2954400" cy="2195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 dirty="0">
                <a:solidFill>
                  <a:srgbClr val="000000"/>
                </a:solidFill>
                <a:latin typeface="Montserrat "/>
                <a:ea typeface="Manjari"/>
                <a:cs typeface="Manjari"/>
                <a:sym typeface="Manja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000000"/>
                </a:solidFill>
                <a:latin typeface="DK Lemon Yellow Sun" panose="020000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3"/>
          </p:nvPr>
        </p:nvSpPr>
        <p:spPr>
          <a:xfrm>
            <a:off x="1118600" y="1666100"/>
            <a:ext cx="2954400" cy="4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sz="1800" b="1">
                <a:solidFill>
                  <a:srgbClr val="000000"/>
                </a:solidFill>
                <a:latin typeface="DK Lemon Yellow Sun" panose="02000000000000000000" pitchFamily="50" charset="0"/>
                <a:ea typeface="DK Lemon Yellow Sun" panose="02000000000000000000" pitchFamily="50" charset="0"/>
                <a:cs typeface="DK Lemon Yellow Sun" panose="02000000000000000000" pitchFamily="50" charset="0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4"/>
          </p:nvPr>
        </p:nvSpPr>
        <p:spPr>
          <a:xfrm>
            <a:off x="5071000" y="1666100"/>
            <a:ext cx="2954400" cy="4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sz="1800" b="1">
                <a:solidFill>
                  <a:srgbClr val="000000"/>
                </a:solidFill>
                <a:latin typeface="DK Lemon Yellow Sun" panose="02000000000000000000" pitchFamily="50" charset="0"/>
                <a:ea typeface="DK Lemon Yellow Sun" panose="02000000000000000000" pitchFamily="50" charset="0"/>
                <a:cs typeface="DK Lemon Yellow Sun" panose="02000000000000000000" pitchFamily="50" charset="0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5302CE9A-8B6F-7A8B-2EE6-0035CE31410B}"/>
              </a:ext>
            </a:extLst>
          </p:cNvPr>
          <p:cNvSpPr/>
          <p:nvPr/>
        </p:nvSpPr>
        <p:spPr>
          <a:xfrm rot="-628087">
            <a:off x="-136963" y="-115840"/>
            <a:ext cx="1700425" cy="1410109"/>
          </a:xfrm>
          <a:custGeom>
            <a:avLst/>
            <a:gdLst/>
            <a:ahLst/>
            <a:cxnLst/>
            <a:rect l="l" t="t" r="r" b="b"/>
            <a:pathLst>
              <a:path w="3436696" h="2849943">
                <a:moveTo>
                  <a:pt x="0" y="0"/>
                </a:moveTo>
                <a:lnTo>
                  <a:pt x="3436696" y="0"/>
                </a:lnTo>
                <a:lnTo>
                  <a:pt x="3436696" y="2849943"/>
                </a:lnTo>
                <a:lnTo>
                  <a:pt x="0" y="284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Page photo 5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7">
            <a:extLst>
              <a:ext uri="{FF2B5EF4-FFF2-40B4-BE49-F238E27FC236}">
                <a16:creationId xmlns:a16="http://schemas.microsoft.com/office/drawing/2014/main" id="{BBB54FB5-AF5C-798E-AC79-7108788141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131" y="523025"/>
            <a:ext cx="4553298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 i="0" u="none" strike="noStrike" cap="none">
                <a:solidFill>
                  <a:srgbClr val="000000"/>
                </a:solidFill>
                <a:latin typeface="DK Lemon Yellow Sun" panose="02000000000000000000" pitchFamily="50" charset="0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" name="Google Shape;100;p5">
            <a:extLst>
              <a:ext uri="{FF2B5EF4-FFF2-40B4-BE49-F238E27FC236}">
                <a16:creationId xmlns:a16="http://schemas.microsoft.com/office/drawing/2014/main" id="{3382012C-18CD-E872-A22A-E4C9FA1699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130" y="1249680"/>
            <a:ext cx="4553298" cy="3206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Montserrat 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B82499-D93E-8325-66F3-32DF4BDC7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r="27292"/>
          <a:stretch/>
        </p:blipFill>
        <p:spPr>
          <a:xfrm>
            <a:off x="5377389" y="523025"/>
            <a:ext cx="3231480" cy="3231478"/>
          </a:xfrm>
          <a:prstGeom prst="flowChartSummingJunction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6EF7D00-8E91-A979-5BE3-AA104E1397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511" y="3837530"/>
            <a:ext cx="1122953" cy="11229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0" r:id="rId2"/>
    <p:sldLayoutId id="2147483653" r:id="rId3"/>
    <p:sldLayoutId id="2147483657" r:id="rId4"/>
    <p:sldLayoutId id="2147483658" r:id="rId5"/>
    <p:sldLayoutId id="2147483659" r:id="rId6"/>
    <p:sldLayoutId id="2147483660" r:id="rId7"/>
    <p:sldLayoutId id="2147483651" r:id="rId8"/>
    <p:sldLayoutId id="2147483661" r:id="rId9"/>
    <p:sldLayoutId id="2147483662" r:id="rId10"/>
    <p:sldLayoutId id="2147483663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1" i="0" u="none" strike="noStrike" cap="none" dirty="0">
          <a:solidFill>
            <a:srgbClr val="000000"/>
          </a:solidFill>
          <a:latin typeface="DK Lemon Yellow Sun" panose="02000000000000000000" pitchFamily="50" charset="0"/>
          <a:ea typeface="Hammersmith One"/>
          <a:cs typeface="Arial"/>
          <a:sym typeface="Hammersmith One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F422F-4A06-608B-76EF-6057B3C3EC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AA2F81-FC17-D12E-0457-46E0C7394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03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6A13DC-8D4F-6792-6DE3-F5DCD6AE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45E3EE-56A2-0AD6-7B5D-76A54D1F0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850642"/>
      </p:ext>
    </p:extLst>
  </p:cSld>
  <p:clrMapOvr>
    <a:masterClrMapping/>
  </p:clrMapOvr>
</p:sld>
</file>

<file path=ppt/theme/theme1.xml><?xml version="1.0" encoding="utf-8"?>
<a:theme xmlns:a="http://schemas.openxmlformats.org/drawingml/2006/main" name="test thème eedf">
  <a:themeElements>
    <a:clrScheme name="EEDF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BD1220"/>
      </a:accent1>
      <a:accent2>
        <a:srgbClr val="F05A24"/>
      </a:accent2>
      <a:accent3>
        <a:srgbClr val="F7A800"/>
      </a:accent3>
      <a:accent4>
        <a:srgbClr val="96BF0D"/>
      </a:accent4>
      <a:accent5>
        <a:srgbClr val="29A3C0"/>
      </a:accent5>
      <a:accent6>
        <a:srgbClr val="F05A24"/>
      </a:accent6>
      <a:hlink>
        <a:srgbClr val="96BF0D"/>
      </a:hlink>
      <a:folHlink>
        <a:srgbClr val="F7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thème eedf" id="{D502FD63-10DB-43C1-8195-63327C55ACCC}" vid="{196FFDBD-841D-49B7-BED4-B00E087F469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 thème eedf</Template>
  <TotalTime>0</TotalTime>
  <Words>0</Words>
  <Application>Microsoft Office PowerPoint</Application>
  <PresentationFormat>Affichage à l'écran (16:9)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Montserrat </vt:lpstr>
      <vt:lpstr>Hammersmith One</vt:lpstr>
      <vt:lpstr>DK Lemon Yellow Sun</vt:lpstr>
      <vt:lpstr>Arial</vt:lpstr>
      <vt:lpstr>Montserrat</vt:lpstr>
      <vt:lpstr>test thème eedf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Titouan DE PERCIN</dc:creator>
  <cp:lastModifiedBy>Titouan DE PERCIN</cp:lastModifiedBy>
  <cp:revision>4</cp:revision>
  <dcterms:created xsi:type="dcterms:W3CDTF">2025-03-11T10:34:29Z</dcterms:created>
  <dcterms:modified xsi:type="dcterms:W3CDTF">2025-04-02T08:20:53Z</dcterms:modified>
</cp:coreProperties>
</file>