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0655300" cy="7556500"/>
  <p:notesSz cx="6858000" cy="9144000"/>
  <p:embeddedFontLst>
    <p:embeddedFont>
      <p:font typeface="Arial Bold" panose="020B0604020202020204" charset="0"/>
      <p:regular r:id="rId12"/>
    </p:embeddedFont>
    <p:embeddedFont>
      <p:font typeface="Arial Italics" panose="020B0604020202020204" charset="0"/>
      <p:regular r:id="rId13"/>
    </p:embeddedFont>
    <p:embeddedFont>
      <p:font typeface="Calibri (MS)" panose="020B0604020202020204" charset="0"/>
      <p:regular r:id="rId14"/>
    </p:embeddedFont>
    <p:embeddedFont>
      <p:font typeface="Calibri (MS) Bold" panose="020B0604020202020204" charset="0"/>
      <p:regular r:id="rId15"/>
    </p:embeddedFont>
    <p:embeddedFont>
      <p:font typeface="Calibri (MS) Italics" panose="020B0604020202020204" charset="0"/>
      <p:regular r:id="rId16"/>
    </p:embeddedFont>
    <p:embeddedFont>
      <p:font typeface="DK Lemon Yellow Sun" panose="02000000000000000000" pitchFamily="50" charset="0"/>
      <p:regular r:id="rId17"/>
    </p:embeddedFont>
    <p:embeddedFont>
      <p:font typeface="IBM Plex Sans" panose="020B0503050203000203" pitchFamily="34" charset="0"/>
      <p:regular r:id="rId18"/>
    </p:embeddedFont>
    <p:embeddedFont>
      <p:font typeface="IBM Plex Sans Bold" panose="020B0604020202020204" charset="0"/>
      <p:regular r:id="rId19"/>
    </p:embeddedFont>
    <p:embeddedFont>
      <p:font typeface="IBM Plex Sans Condensed" panose="020B0506050203000203" pitchFamily="34" charset="0"/>
      <p:regular r:id="rId20"/>
    </p:embeddedFont>
    <p:embeddedFont>
      <p:font typeface="IBM Plex Sans Italics" panose="020B0604020202020204" charset="0"/>
      <p:regular r:id="rId21"/>
    </p:embeddedFont>
    <p:embeddedFont>
      <p:font typeface="Lato" panose="020F0502020204030203" pitchFamily="34" charset="0"/>
      <p:regular r:id="rId22"/>
    </p:embeddedFont>
    <p:embeddedFont>
      <p:font typeface="Lato Light" panose="020F0502020204030203" pitchFamily="34" charset="0"/>
      <p:regular r:id="rId23"/>
    </p:embeddedFont>
    <p:embeddedFont>
      <p:font typeface="Lato Thin" panose="020F0502020204030203" pitchFamily="34" charset="0"/>
      <p:regular r:id="rId24"/>
    </p:embeddedFont>
    <p:embeddedFont>
      <p:font typeface="Open Sans" panose="020B0606030504020204" pitchFamily="34" charset="0"/>
      <p:regular r:id="rId25"/>
    </p:embeddedFont>
    <p:embeddedFont>
      <p:font typeface="Open Sans Bold" panose="020B0806030504020204" charset="0"/>
      <p:regular r:id="rId26"/>
    </p:embeddedFont>
    <p:embeddedFont>
      <p:font typeface="Open Sans Condense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8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sv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jpeg"/><Relationship Id="rId4" Type="http://schemas.openxmlformats.org/officeDocument/2006/relationships/image" Target="../media/image8.sv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sv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a:grpSpLocks noChangeAspect="1"/>
          </p:cNvGrpSpPr>
          <p:nvPr/>
        </p:nvGrpSpPr>
        <p:grpSpPr>
          <a:xfrm>
            <a:off x="20741" y="0"/>
            <a:ext cx="5327999" cy="7560002"/>
            <a:chOff x="0" y="0"/>
            <a:chExt cx="5327993" cy="7560005"/>
          </a:xfrm>
        </p:grpSpPr>
        <p:sp>
          <p:nvSpPr>
            <p:cNvPr id="14" name="Freeform 3"/>
            <p:cNvSpPr/>
            <p:nvPr/>
          </p:nvSpPr>
          <p:spPr>
            <a:xfrm>
              <a:off x="0" y="0"/>
              <a:ext cx="5327904" cy="7560056"/>
            </a:xfrm>
            <a:custGeom>
              <a:avLst/>
              <a:gdLst/>
              <a:ahLst/>
              <a:cxnLst/>
              <a:rect l="l" t="t" r="r" b="b"/>
              <a:pathLst>
                <a:path w="5327904" h="7560056">
                  <a:moveTo>
                    <a:pt x="0" y="0"/>
                  </a:moveTo>
                  <a:lnTo>
                    <a:pt x="0" y="7560056"/>
                  </a:lnTo>
                  <a:lnTo>
                    <a:pt x="8890" y="7560056"/>
                  </a:lnTo>
                  <a:lnTo>
                    <a:pt x="8890" y="0"/>
                  </a:lnTo>
                  <a:close/>
                  <a:moveTo>
                    <a:pt x="5319014" y="0"/>
                  </a:moveTo>
                  <a:lnTo>
                    <a:pt x="5319014" y="7560056"/>
                  </a:lnTo>
                  <a:lnTo>
                    <a:pt x="5327904" y="7560056"/>
                  </a:lnTo>
                  <a:lnTo>
                    <a:pt x="5327904" y="0"/>
                  </a:lnTo>
                  <a:close/>
                </a:path>
              </a:pathLst>
            </a:custGeom>
            <a:solidFill>
              <a:srgbClr val="1D1D1B"/>
            </a:solidFill>
          </p:spPr>
        </p:sp>
      </p:grpSp>
      <p:sp>
        <p:nvSpPr>
          <p:cNvPr id="15" name="Freeform 4"/>
          <p:cNvSpPr/>
          <p:nvPr/>
        </p:nvSpPr>
        <p:spPr>
          <a:xfrm>
            <a:off x="433564" y="380162"/>
            <a:ext cx="1135170" cy="1233078"/>
          </a:xfrm>
          <a:custGeom>
            <a:avLst/>
            <a:gdLst/>
            <a:ahLst/>
            <a:cxnLst/>
            <a:rect l="l" t="t" r="r" b="b"/>
            <a:pathLst>
              <a:path w="1135170" h="1233078">
                <a:moveTo>
                  <a:pt x="0" y="0"/>
                </a:moveTo>
                <a:lnTo>
                  <a:pt x="1135170" y="0"/>
                </a:lnTo>
                <a:lnTo>
                  <a:pt x="1135170" y="1233078"/>
                </a:lnTo>
                <a:lnTo>
                  <a:pt x="0" y="1233078"/>
                </a:lnTo>
                <a:lnTo>
                  <a:pt x="0" y="0"/>
                </a:lnTo>
                <a:close/>
              </a:path>
            </a:pathLst>
          </a:custGeom>
          <a:blipFill>
            <a:blip r:embed="rId2"/>
            <a:stretch>
              <a:fillRect/>
            </a:stretch>
          </a:blipFill>
        </p:spPr>
      </p:sp>
      <p:grpSp>
        <p:nvGrpSpPr>
          <p:cNvPr id="16" name="Group 5"/>
          <p:cNvGrpSpPr/>
          <p:nvPr/>
        </p:nvGrpSpPr>
        <p:grpSpPr>
          <a:xfrm>
            <a:off x="-158750" y="-129426"/>
            <a:ext cx="5936389" cy="4504897"/>
            <a:chOff x="0" y="0"/>
            <a:chExt cx="3018704" cy="2290778"/>
          </a:xfrm>
        </p:grpSpPr>
        <p:sp>
          <p:nvSpPr>
            <p:cNvPr id="17" name="Freeform 6"/>
            <p:cNvSpPr/>
            <p:nvPr/>
          </p:nvSpPr>
          <p:spPr>
            <a:xfrm>
              <a:off x="0" y="0"/>
              <a:ext cx="3018704" cy="2290778"/>
            </a:xfrm>
            <a:custGeom>
              <a:avLst/>
              <a:gdLst/>
              <a:ahLst/>
              <a:cxnLst/>
              <a:rect l="l" t="t" r="r" b="b"/>
              <a:pathLst>
                <a:path w="3018704" h="2290778">
                  <a:moveTo>
                    <a:pt x="33908" y="0"/>
                  </a:moveTo>
                  <a:lnTo>
                    <a:pt x="2984796" y="0"/>
                  </a:lnTo>
                  <a:cubicBezTo>
                    <a:pt x="3003523" y="0"/>
                    <a:pt x="3018704" y="15181"/>
                    <a:pt x="3018704" y="33908"/>
                  </a:cubicBezTo>
                  <a:lnTo>
                    <a:pt x="3018704" y="2256871"/>
                  </a:lnTo>
                  <a:cubicBezTo>
                    <a:pt x="3018704" y="2265863"/>
                    <a:pt x="3015132" y="2274488"/>
                    <a:pt x="3008773" y="2280847"/>
                  </a:cubicBezTo>
                  <a:cubicBezTo>
                    <a:pt x="3002414" y="2287206"/>
                    <a:pt x="2993789" y="2290778"/>
                    <a:pt x="2984796" y="2290778"/>
                  </a:cubicBezTo>
                  <a:lnTo>
                    <a:pt x="33908" y="2290778"/>
                  </a:lnTo>
                  <a:cubicBezTo>
                    <a:pt x="24915" y="2290778"/>
                    <a:pt x="16290" y="2287206"/>
                    <a:pt x="9931" y="2280847"/>
                  </a:cubicBezTo>
                  <a:cubicBezTo>
                    <a:pt x="3572" y="2274488"/>
                    <a:pt x="0" y="2265863"/>
                    <a:pt x="0" y="2256871"/>
                  </a:cubicBezTo>
                  <a:lnTo>
                    <a:pt x="0" y="33908"/>
                  </a:lnTo>
                  <a:cubicBezTo>
                    <a:pt x="0" y="24915"/>
                    <a:pt x="3572" y="16290"/>
                    <a:pt x="9931" y="9931"/>
                  </a:cubicBezTo>
                  <a:cubicBezTo>
                    <a:pt x="16290" y="3572"/>
                    <a:pt x="24915" y="0"/>
                    <a:pt x="33908" y="0"/>
                  </a:cubicBezTo>
                  <a:close/>
                </a:path>
              </a:pathLst>
            </a:custGeom>
            <a:solidFill>
              <a:srgbClr val="96BF0D"/>
            </a:solidFill>
          </p:spPr>
        </p:sp>
        <p:sp>
          <p:nvSpPr>
            <p:cNvPr id="18" name="TextBox 7"/>
            <p:cNvSpPr txBox="1"/>
            <p:nvPr/>
          </p:nvSpPr>
          <p:spPr>
            <a:xfrm>
              <a:off x="0" y="9525"/>
              <a:ext cx="3018704" cy="2281253"/>
            </a:xfrm>
            <a:prstGeom prst="rect">
              <a:avLst/>
            </a:prstGeom>
          </p:spPr>
          <p:txBody>
            <a:bodyPr lIns="50800" tIns="50800" rIns="50800" bIns="50800" rtlCol="0" anchor="ctr"/>
            <a:lstStyle/>
            <a:p>
              <a:pPr algn="ctr">
                <a:lnSpc>
                  <a:spcPts val="960"/>
                </a:lnSpc>
              </a:pPr>
              <a:endParaRPr/>
            </a:p>
          </p:txBody>
        </p:sp>
      </p:grpSp>
      <p:sp>
        <p:nvSpPr>
          <p:cNvPr id="19" name="TextBox 8"/>
          <p:cNvSpPr txBox="1"/>
          <p:nvPr/>
        </p:nvSpPr>
        <p:spPr>
          <a:xfrm>
            <a:off x="1247952" y="4442146"/>
            <a:ext cx="3243479" cy="1103462"/>
          </a:xfrm>
          <a:prstGeom prst="rect">
            <a:avLst/>
          </a:prstGeom>
        </p:spPr>
        <p:txBody>
          <a:bodyPr wrap="square" lIns="0" tIns="0" rIns="0" bIns="0" rtlCol="0" anchor="t">
            <a:spAutoFit/>
          </a:bodyPr>
          <a:lstStyle/>
          <a:p>
            <a:pPr algn="l">
              <a:lnSpc>
                <a:spcPts val="4280"/>
              </a:lnSpc>
            </a:pPr>
            <a:r>
              <a:rPr lang="en-US" sz="4175" b="1" spc="-8" dirty="0">
                <a:solidFill>
                  <a:srgbClr val="96BF0D"/>
                </a:solidFill>
                <a:latin typeface="IBM Plex Sans Bold"/>
                <a:ea typeface="IBM Plex Sans Bold"/>
                <a:cs typeface="IBM Plex Sans Bold"/>
                <a:sym typeface="IBM Plex Sans Bold"/>
              </a:rPr>
              <a:t>DOSSIER ASSEMBLÉE</a:t>
            </a:r>
          </a:p>
        </p:txBody>
      </p:sp>
      <p:sp>
        <p:nvSpPr>
          <p:cNvPr id="20" name="TextBox 9"/>
          <p:cNvSpPr txBox="1"/>
          <p:nvPr/>
        </p:nvSpPr>
        <p:spPr>
          <a:xfrm>
            <a:off x="1247952" y="5529301"/>
            <a:ext cx="2937037" cy="1103471"/>
          </a:xfrm>
          <a:prstGeom prst="rect">
            <a:avLst/>
          </a:prstGeom>
        </p:spPr>
        <p:txBody>
          <a:bodyPr wrap="square" lIns="0" tIns="0" rIns="0" bIns="0" rtlCol="0" anchor="t">
            <a:spAutoFit/>
          </a:bodyPr>
          <a:lstStyle/>
          <a:p>
            <a:pPr algn="l">
              <a:lnSpc>
                <a:spcPts val="4280"/>
              </a:lnSpc>
            </a:pPr>
            <a:r>
              <a:rPr lang="en-US" sz="4175" b="1" spc="-8" dirty="0">
                <a:solidFill>
                  <a:srgbClr val="96BF0D"/>
                </a:solidFill>
                <a:latin typeface="IBM Plex Sans Bold"/>
                <a:ea typeface="IBM Plex Sans Bold"/>
                <a:cs typeface="IBM Plex Sans Bold"/>
                <a:sym typeface="IBM Plex Sans Bold"/>
              </a:rPr>
              <a:t>PLÉNIÈRE LOCALE</a:t>
            </a:r>
          </a:p>
        </p:txBody>
      </p:sp>
      <p:sp>
        <p:nvSpPr>
          <p:cNvPr id="21" name="TextBox 10"/>
          <p:cNvSpPr txBox="1"/>
          <p:nvPr/>
        </p:nvSpPr>
        <p:spPr>
          <a:xfrm>
            <a:off x="1339887" y="6543580"/>
            <a:ext cx="74219" cy="575491"/>
          </a:xfrm>
          <a:prstGeom prst="rect">
            <a:avLst/>
          </a:prstGeom>
        </p:spPr>
        <p:txBody>
          <a:bodyPr lIns="0" tIns="0" rIns="0" bIns="0" rtlCol="0" anchor="t">
            <a:spAutoFit/>
          </a:bodyPr>
          <a:lstStyle/>
          <a:p>
            <a:pPr algn="l">
              <a:lnSpc>
                <a:spcPts val="5285"/>
              </a:lnSpc>
            </a:pPr>
            <a:r>
              <a:rPr lang="en-US" sz="2114">
                <a:solidFill>
                  <a:srgbClr val="FFFFFF"/>
                </a:solidFill>
                <a:latin typeface="Lato Light"/>
                <a:ea typeface="Lato Light"/>
                <a:cs typeface="Lato Light"/>
                <a:sym typeface="Lato Light"/>
              </a:rPr>
              <a:t> </a:t>
            </a:r>
          </a:p>
        </p:txBody>
      </p:sp>
      <p:sp>
        <p:nvSpPr>
          <p:cNvPr id="22" name="TextBox 11"/>
          <p:cNvSpPr txBox="1"/>
          <p:nvPr/>
        </p:nvSpPr>
        <p:spPr>
          <a:xfrm rot="16200000">
            <a:off x="-425713" y="4921812"/>
            <a:ext cx="2315976" cy="961724"/>
          </a:xfrm>
          <a:prstGeom prst="rect">
            <a:avLst/>
          </a:prstGeom>
        </p:spPr>
        <p:txBody>
          <a:bodyPr lIns="0" tIns="0" rIns="0" bIns="0" rtlCol="0" anchor="t">
            <a:spAutoFit/>
          </a:bodyPr>
          <a:lstStyle/>
          <a:p>
            <a:pPr algn="l">
              <a:lnSpc>
                <a:spcPts val="7891"/>
              </a:lnSpc>
            </a:pPr>
            <a:r>
              <a:rPr lang="en-US" sz="5636" spc="1127">
                <a:solidFill>
                  <a:srgbClr val="96BF0D"/>
                </a:solidFill>
                <a:latin typeface="Lato Thin"/>
                <a:ea typeface="Lato Thin"/>
                <a:cs typeface="Lato Thin"/>
                <a:sym typeface="Lato Thin"/>
              </a:rPr>
              <a:t>2025</a:t>
            </a:r>
          </a:p>
        </p:txBody>
      </p:sp>
      <p:sp>
        <p:nvSpPr>
          <p:cNvPr id="23" name="TextBox 12"/>
          <p:cNvSpPr txBox="1"/>
          <p:nvPr/>
        </p:nvSpPr>
        <p:spPr>
          <a:xfrm>
            <a:off x="528166" y="6943630"/>
            <a:ext cx="4394216" cy="187935"/>
          </a:xfrm>
          <a:prstGeom prst="rect">
            <a:avLst/>
          </a:prstGeom>
        </p:spPr>
        <p:txBody>
          <a:bodyPr lIns="0" tIns="0" rIns="0" bIns="0" rtlCol="0" anchor="t">
            <a:spAutoFit/>
          </a:bodyPr>
          <a:lstStyle/>
          <a:p>
            <a:pPr algn="r">
              <a:lnSpc>
                <a:spcPts val="1057"/>
              </a:lnSpc>
            </a:pPr>
            <a:r>
              <a:rPr lang="en-US" sz="2114" spc="291" dirty="0">
                <a:solidFill>
                  <a:srgbClr val="96BF0D"/>
                </a:solidFill>
                <a:latin typeface="Lato Light"/>
                <a:ea typeface="Lato Light"/>
                <a:cs typeface="Lato Light"/>
                <a:sym typeface="Lato Light"/>
              </a:rPr>
              <a:t>EEDF -</a:t>
            </a:r>
            <a:r>
              <a:rPr lang="en-US" sz="2114" spc="291" dirty="0" err="1">
                <a:solidFill>
                  <a:srgbClr val="96BF0D"/>
                </a:solidFill>
                <a:latin typeface="Lato Light"/>
                <a:ea typeface="Lato Light"/>
                <a:cs typeface="Lato Light"/>
                <a:sym typeface="Lato Light"/>
              </a:rPr>
              <a:t>groupelocalXXX</a:t>
            </a:r>
            <a:r>
              <a:rPr lang="en-US" sz="2114" spc="291" dirty="0">
                <a:solidFill>
                  <a:srgbClr val="96BF0D"/>
                </a:solidFill>
                <a:latin typeface="Lato Light"/>
                <a:ea typeface="Lato Light"/>
                <a:cs typeface="Lato Light"/>
                <a:sym typeface="Lato Light"/>
              </a:rPr>
              <a:t>-</a:t>
            </a:r>
            <a:r>
              <a:rPr lang="en-US" sz="2114" spc="291" dirty="0">
                <a:solidFill>
                  <a:srgbClr val="96BF0D"/>
                </a:solidFill>
                <a:latin typeface="Lato"/>
                <a:ea typeface="Lato"/>
                <a:cs typeface="Lato"/>
                <a:sym typeface="Lato"/>
              </a:rPr>
              <a:t>  </a:t>
            </a:r>
          </a:p>
        </p:txBody>
      </p:sp>
      <p:sp>
        <p:nvSpPr>
          <p:cNvPr id="24" name="TextBox 13"/>
          <p:cNvSpPr txBox="1"/>
          <p:nvPr/>
        </p:nvSpPr>
        <p:spPr>
          <a:xfrm>
            <a:off x="284717" y="310944"/>
            <a:ext cx="4913846" cy="547493"/>
          </a:xfrm>
          <a:prstGeom prst="rect">
            <a:avLst/>
          </a:prstGeom>
        </p:spPr>
        <p:txBody>
          <a:bodyPr lIns="0" tIns="0" rIns="0" bIns="0" rtlCol="0" anchor="t">
            <a:spAutoFit/>
          </a:bodyPr>
          <a:lstStyle/>
          <a:p>
            <a:pPr algn="l">
              <a:lnSpc>
                <a:spcPts val="1310"/>
              </a:lnSpc>
            </a:pPr>
            <a:r>
              <a:rPr lang="en-US" sz="2621" b="1" spc="-5">
                <a:solidFill>
                  <a:srgbClr val="FFFFFF"/>
                </a:solidFill>
                <a:latin typeface="IBM Plex Sans Bold"/>
                <a:ea typeface="IBM Plex Sans Bold"/>
                <a:cs typeface="IBM Plex Sans Bold"/>
                <a:sym typeface="IBM Plex Sans Bold"/>
              </a:rPr>
              <a:t>CARTOUCHE VERTE : </a:t>
            </a:r>
          </a:p>
          <a:p>
            <a:pPr algn="l">
              <a:lnSpc>
                <a:spcPts val="1310"/>
              </a:lnSpc>
            </a:pPr>
            <a:endParaRPr lang="en-US" sz="2621" b="1" spc="-5">
              <a:solidFill>
                <a:srgbClr val="FFFFFF"/>
              </a:solidFill>
              <a:latin typeface="IBM Plex Sans Bold"/>
              <a:ea typeface="IBM Plex Sans Bold"/>
              <a:cs typeface="IBM Plex Sans Bold"/>
              <a:sym typeface="IBM Plex Sans Bold"/>
            </a:endParaRPr>
          </a:p>
          <a:p>
            <a:pPr algn="l">
              <a:lnSpc>
                <a:spcPts val="1310"/>
              </a:lnSpc>
            </a:pPr>
            <a:r>
              <a:rPr lang="en-US" sz="2621" b="1" spc="-5">
                <a:solidFill>
                  <a:srgbClr val="FFFFFF"/>
                </a:solidFill>
                <a:latin typeface="IBM Plex Sans Bold"/>
                <a:ea typeface="IBM Plex Sans Bold"/>
                <a:cs typeface="IBM Plex Sans Bold"/>
                <a:sym typeface="IBM Plex Sans Bold"/>
              </a:rPr>
              <a:t>POUR DEMANDER LA PAROLE !</a:t>
            </a:r>
          </a:p>
        </p:txBody>
      </p:sp>
      <p:grpSp>
        <p:nvGrpSpPr>
          <p:cNvPr id="2" name="Group 2"/>
          <p:cNvGrpSpPr>
            <a:grpSpLocks noChangeAspect="1"/>
          </p:cNvGrpSpPr>
          <p:nvPr/>
        </p:nvGrpSpPr>
        <p:grpSpPr>
          <a:xfrm>
            <a:off x="5409851" y="0"/>
            <a:ext cx="5327999" cy="7560002"/>
            <a:chOff x="0" y="0"/>
            <a:chExt cx="5327993" cy="7560005"/>
          </a:xfrm>
        </p:grpSpPr>
        <p:sp>
          <p:nvSpPr>
            <p:cNvPr id="3" name="Freeform 3"/>
            <p:cNvSpPr/>
            <p:nvPr/>
          </p:nvSpPr>
          <p:spPr>
            <a:xfrm>
              <a:off x="0" y="0"/>
              <a:ext cx="5327904" cy="7560056"/>
            </a:xfrm>
            <a:custGeom>
              <a:avLst/>
              <a:gdLst/>
              <a:ahLst/>
              <a:cxnLst/>
              <a:rect l="l" t="t" r="r" b="b"/>
              <a:pathLst>
                <a:path w="5327904" h="7560056">
                  <a:moveTo>
                    <a:pt x="0" y="0"/>
                  </a:moveTo>
                  <a:lnTo>
                    <a:pt x="0" y="7560056"/>
                  </a:lnTo>
                  <a:lnTo>
                    <a:pt x="8890" y="7560056"/>
                  </a:lnTo>
                  <a:lnTo>
                    <a:pt x="8890" y="0"/>
                  </a:lnTo>
                  <a:close/>
                  <a:moveTo>
                    <a:pt x="5319014" y="0"/>
                  </a:moveTo>
                  <a:lnTo>
                    <a:pt x="5319014" y="7560056"/>
                  </a:lnTo>
                  <a:lnTo>
                    <a:pt x="5327904" y="7560056"/>
                  </a:lnTo>
                  <a:lnTo>
                    <a:pt x="5327904" y="0"/>
                  </a:lnTo>
                  <a:close/>
                </a:path>
              </a:pathLst>
            </a:custGeom>
            <a:solidFill>
              <a:srgbClr val="1D1D1B"/>
            </a:solidFill>
          </p:spPr>
        </p:sp>
      </p:grpSp>
      <p:sp>
        <p:nvSpPr>
          <p:cNvPr id="4" name="Freeform 4"/>
          <p:cNvSpPr/>
          <p:nvPr/>
        </p:nvSpPr>
        <p:spPr>
          <a:xfrm>
            <a:off x="5327650" y="10"/>
            <a:ext cx="5323513" cy="7559993"/>
          </a:xfrm>
          <a:custGeom>
            <a:avLst/>
            <a:gdLst/>
            <a:ahLst/>
            <a:cxnLst/>
            <a:rect l="l" t="t" r="r" b="b"/>
            <a:pathLst>
              <a:path w="5323513" h="7559993">
                <a:moveTo>
                  <a:pt x="0" y="0"/>
                </a:moveTo>
                <a:lnTo>
                  <a:pt x="5323513" y="0"/>
                </a:lnTo>
                <a:lnTo>
                  <a:pt x="5323513" y="7559992"/>
                </a:lnTo>
                <a:lnTo>
                  <a:pt x="0" y="7559992"/>
                </a:lnTo>
                <a:lnTo>
                  <a:pt x="0" y="0"/>
                </a:lnTo>
                <a:close/>
              </a:path>
            </a:pathLst>
          </a:custGeom>
          <a:blipFill>
            <a:blip r:embed="rId3"/>
            <a:stretch>
              <a:fillRect/>
            </a:stretch>
          </a:blipFill>
        </p:spPr>
      </p:sp>
      <p:sp>
        <p:nvSpPr>
          <p:cNvPr id="5" name="Freeform 5"/>
          <p:cNvSpPr/>
          <p:nvPr/>
        </p:nvSpPr>
        <p:spPr>
          <a:xfrm>
            <a:off x="5822674" y="380162"/>
            <a:ext cx="1135170" cy="1233078"/>
          </a:xfrm>
          <a:custGeom>
            <a:avLst/>
            <a:gdLst/>
            <a:ahLst/>
            <a:cxnLst/>
            <a:rect l="l" t="t" r="r" b="b"/>
            <a:pathLst>
              <a:path w="1135170" h="1233078">
                <a:moveTo>
                  <a:pt x="0" y="0"/>
                </a:moveTo>
                <a:lnTo>
                  <a:pt x="1135170" y="0"/>
                </a:lnTo>
                <a:lnTo>
                  <a:pt x="1135170" y="1233078"/>
                </a:lnTo>
                <a:lnTo>
                  <a:pt x="0" y="1233078"/>
                </a:lnTo>
                <a:lnTo>
                  <a:pt x="0" y="0"/>
                </a:lnTo>
                <a:close/>
              </a:path>
            </a:pathLst>
          </a:custGeom>
          <a:blipFill>
            <a:blip r:embed="rId2"/>
            <a:stretch>
              <a:fillRect/>
            </a:stretch>
          </a:blipFill>
        </p:spPr>
      </p:sp>
      <p:sp>
        <p:nvSpPr>
          <p:cNvPr id="6" name="TextBox 6"/>
          <p:cNvSpPr txBox="1"/>
          <p:nvPr/>
        </p:nvSpPr>
        <p:spPr>
          <a:xfrm>
            <a:off x="6637062" y="4442146"/>
            <a:ext cx="3414988" cy="1103462"/>
          </a:xfrm>
          <a:prstGeom prst="rect">
            <a:avLst/>
          </a:prstGeom>
        </p:spPr>
        <p:txBody>
          <a:bodyPr wrap="square" lIns="0" tIns="0" rIns="0" bIns="0" rtlCol="0" anchor="t">
            <a:spAutoFit/>
          </a:bodyPr>
          <a:lstStyle/>
          <a:p>
            <a:pPr algn="l">
              <a:lnSpc>
                <a:spcPts val="4280"/>
              </a:lnSpc>
            </a:pPr>
            <a:r>
              <a:rPr lang="en-US" sz="4175" b="1" spc="-8" dirty="0">
                <a:solidFill>
                  <a:srgbClr val="FFFFFF"/>
                </a:solidFill>
                <a:latin typeface="IBM Plex Sans Bold"/>
                <a:ea typeface="IBM Plex Sans Bold"/>
                <a:cs typeface="IBM Plex Sans Bold"/>
                <a:sym typeface="IBM Plex Sans Bold"/>
              </a:rPr>
              <a:t>DOSSIER ASSEMBLÉE</a:t>
            </a:r>
          </a:p>
        </p:txBody>
      </p:sp>
      <p:sp>
        <p:nvSpPr>
          <p:cNvPr id="7" name="TextBox 7"/>
          <p:cNvSpPr txBox="1"/>
          <p:nvPr/>
        </p:nvSpPr>
        <p:spPr>
          <a:xfrm>
            <a:off x="6637062" y="5529301"/>
            <a:ext cx="2826102" cy="1103471"/>
          </a:xfrm>
          <a:prstGeom prst="rect">
            <a:avLst/>
          </a:prstGeom>
        </p:spPr>
        <p:txBody>
          <a:bodyPr wrap="square" lIns="0" tIns="0" rIns="0" bIns="0" rtlCol="0" anchor="t">
            <a:spAutoFit/>
          </a:bodyPr>
          <a:lstStyle/>
          <a:p>
            <a:pPr algn="l">
              <a:lnSpc>
                <a:spcPts val="4280"/>
              </a:lnSpc>
            </a:pPr>
            <a:r>
              <a:rPr lang="en-US" sz="4175" b="1" spc="-8" dirty="0">
                <a:solidFill>
                  <a:srgbClr val="FFFFFF"/>
                </a:solidFill>
                <a:latin typeface="IBM Plex Sans Bold"/>
                <a:ea typeface="IBM Plex Sans Bold"/>
                <a:cs typeface="IBM Plex Sans Bold"/>
                <a:sym typeface="IBM Plex Sans Bold"/>
              </a:rPr>
              <a:t>PLÉNIÈRE LOCALE</a:t>
            </a:r>
          </a:p>
        </p:txBody>
      </p:sp>
      <p:sp>
        <p:nvSpPr>
          <p:cNvPr id="8" name="TextBox 8"/>
          <p:cNvSpPr txBox="1"/>
          <p:nvPr/>
        </p:nvSpPr>
        <p:spPr>
          <a:xfrm>
            <a:off x="6728997" y="6543580"/>
            <a:ext cx="74219" cy="575491"/>
          </a:xfrm>
          <a:prstGeom prst="rect">
            <a:avLst/>
          </a:prstGeom>
        </p:spPr>
        <p:txBody>
          <a:bodyPr lIns="0" tIns="0" rIns="0" bIns="0" rtlCol="0" anchor="t">
            <a:spAutoFit/>
          </a:bodyPr>
          <a:lstStyle/>
          <a:p>
            <a:pPr algn="l">
              <a:lnSpc>
                <a:spcPts val="5285"/>
              </a:lnSpc>
            </a:pPr>
            <a:r>
              <a:rPr lang="en-US" sz="2114">
                <a:solidFill>
                  <a:srgbClr val="FFFFFF"/>
                </a:solidFill>
                <a:latin typeface="Lato Light"/>
                <a:ea typeface="Lato Light"/>
                <a:cs typeface="Lato Light"/>
                <a:sym typeface="Lato Light"/>
              </a:rPr>
              <a:t> </a:t>
            </a:r>
          </a:p>
        </p:txBody>
      </p:sp>
      <p:sp>
        <p:nvSpPr>
          <p:cNvPr id="9" name="TextBox 9"/>
          <p:cNvSpPr txBox="1"/>
          <p:nvPr/>
        </p:nvSpPr>
        <p:spPr>
          <a:xfrm rot="-5400000">
            <a:off x="4963397" y="4921812"/>
            <a:ext cx="2315976" cy="961724"/>
          </a:xfrm>
          <a:prstGeom prst="rect">
            <a:avLst/>
          </a:prstGeom>
        </p:spPr>
        <p:txBody>
          <a:bodyPr lIns="0" tIns="0" rIns="0" bIns="0" rtlCol="0" anchor="t">
            <a:spAutoFit/>
          </a:bodyPr>
          <a:lstStyle/>
          <a:p>
            <a:pPr algn="l">
              <a:lnSpc>
                <a:spcPts val="7891"/>
              </a:lnSpc>
            </a:pPr>
            <a:r>
              <a:rPr lang="en-US" sz="5636" spc="1127">
                <a:solidFill>
                  <a:srgbClr val="98C558"/>
                </a:solidFill>
                <a:latin typeface="Lato Thin"/>
                <a:ea typeface="Lato Thin"/>
                <a:cs typeface="Lato Thin"/>
                <a:sym typeface="Lato Thin"/>
              </a:rPr>
              <a:t>2025</a:t>
            </a:r>
          </a:p>
        </p:txBody>
      </p:sp>
      <p:sp>
        <p:nvSpPr>
          <p:cNvPr id="10" name="TextBox 10"/>
          <p:cNvSpPr txBox="1"/>
          <p:nvPr/>
        </p:nvSpPr>
        <p:spPr>
          <a:xfrm>
            <a:off x="5917276" y="6943630"/>
            <a:ext cx="4394216" cy="187935"/>
          </a:xfrm>
          <a:prstGeom prst="rect">
            <a:avLst/>
          </a:prstGeom>
        </p:spPr>
        <p:txBody>
          <a:bodyPr lIns="0" tIns="0" rIns="0" bIns="0" rtlCol="0" anchor="t">
            <a:spAutoFit/>
          </a:bodyPr>
          <a:lstStyle/>
          <a:p>
            <a:pPr algn="r">
              <a:lnSpc>
                <a:spcPts val="1057"/>
              </a:lnSpc>
            </a:pPr>
            <a:r>
              <a:rPr lang="en-US" sz="2114" spc="291">
                <a:solidFill>
                  <a:srgbClr val="FFFFFF"/>
                </a:solidFill>
                <a:latin typeface="Lato Light"/>
                <a:ea typeface="Lato Light"/>
                <a:cs typeface="Lato Light"/>
                <a:sym typeface="Lato Light"/>
              </a:rPr>
              <a:t>EEDF -groupelocalXXX-</a:t>
            </a:r>
            <a:r>
              <a:rPr lang="en-US" sz="2114" spc="291">
                <a:solidFill>
                  <a:srgbClr val="FFFFFF"/>
                </a:solidFill>
                <a:latin typeface="Lato"/>
                <a:ea typeface="Lato"/>
                <a:cs typeface="Lato"/>
                <a:sym typeface="Lato"/>
              </a:rPr>
              <a:t>  </a:t>
            </a:r>
          </a:p>
        </p:txBody>
      </p:sp>
      <p:sp>
        <p:nvSpPr>
          <p:cNvPr id="11" name="TextBox 11"/>
          <p:cNvSpPr txBox="1"/>
          <p:nvPr/>
        </p:nvSpPr>
        <p:spPr>
          <a:xfrm rot="-927040">
            <a:off x="7373342" y="3181309"/>
            <a:ext cx="2232467" cy="241732"/>
          </a:xfrm>
          <a:prstGeom prst="rect">
            <a:avLst/>
          </a:prstGeom>
        </p:spPr>
        <p:txBody>
          <a:bodyPr lIns="0" tIns="0" rIns="0" bIns="0" rtlCol="0" anchor="t">
            <a:spAutoFit/>
          </a:bodyPr>
          <a:lstStyle/>
          <a:p>
            <a:pPr algn="l">
              <a:lnSpc>
                <a:spcPts val="1901"/>
              </a:lnSpc>
            </a:pPr>
            <a:r>
              <a:rPr lang="en-US" sz="1357" b="1" spc="-2">
                <a:solidFill>
                  <a:srgbClr val="BD1220"/>
                </a:solidFill>
                <a:latin typeface="IBM Plex Sans Bold"/>
                <a:ea typeface="IBM Plex Sans Bold"/>
                <a:cs typeface="IBM Plex Sans Bold"/>
                <a:sym typeface="IBM Plex Sans Bold"/>
              </a:rPr>
              <a:t>PHOTO A CHOISIR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 y="-13802"/>
            <a:ext cx="5350593" cy="7587863"/>
          </a:xfrm>
          <a:custGeom>
            <a:avLst/>
            <a:gdLst/>
            <a:ahLst/>
            <a:cxnLst/>
            <a:rect l="l" t="t" r="r" b="b"/>
            <a:pathLst>
              <a:path w="5350593" h="7587863">
                <a:moveTo>
                  <a:pt x="0" y="0"/>
                </a:moveTo>
                <a:lnTo>
                  <a:pt x="5350592" y="0"/>
                </a:lnTo>
                <a:lnTo>
                  <a:pt x="5350592" y="7587863"/>
                </a:lnTo>
                <a:lnTo>
                  <a:pt x="0" y="7587863"/>
                </a:lnTo>
                <a:lnTo>
                  <a:pt x="0" y="0"/>
                </a:lnTo>
                <a:close/>
              </a:path>
            </a:pathLst>
          </a:custGeom>
          <a:blipFill>
            <a:blip r:embed="rId2">
              <a:alphaModFix amt="35000"/>
            </a:blip>
            <a:stretch>
              <a:fillRect/>
            </a:stretch>
          </a:blipFill>
        </p:spPr>
      </p:sp>
      <p:sp>
        <p:nvSpPr>
          <p:cNvPr id="3" name="Freeform 3"/>
          <p:cNvSpPr/>
          <p:nvPr/>
        </p:nvSpPr>
        <p:spPr>
          <a:xfrm>
            <a:off x="580961" y="1486814"/>
            <a:ext cx="4412085" cy="6073188"/>
          </a:xfrm>
          <a:custGeom>
            <a:avLst/>
            <a:gdLst/>
            <a:ahLst/>
            <a:cxnLst/>
            <a:rect l="l" t="t" r="r" b="b"/>
            <a:pathLst>
              <a:path w="4412085" h="6073188">
                <a:moveTo>
                  <a:pt x="0" y="0"/>
                </a:moveTo>
                <a:lnTo>
                  <a:pt x="4412085" y="0"/>
                </a:lnTo>
                <a:lnTo>
                  <a:pt x="4412085" y="6073188"/>
                </a:lnTo>
                <a:lnTo>
                  <a:pt x="0" y="6073188"/>
                </a:lnTo>
                <a:lnTo>
                  <a:pt x="0" y="0"/>
                </a:lnTo>
                <a:close/>
              </a:path>
            </a:pathLst>
          </a:custGeom>
          <a:blipFill>
            <a:blip r:embed="rId3"/>
            <a:stretch>
              <a:fillRect l="-342" t="-241" b="-234"/>
            </a:stretch>
          </a:blipFill>
        </p:spPr>
      </p:sp>
      <p:grpSp>
        <p:nvGrpSpPr>
          <p:cNvPr id="4" name="Group 4"/>
          <p:cNvGrpSpPr>
            <a:grpSpLocks noChangeAspect="1"/>
          </p:cNvGrpSpPr>
          <p:nvPr/>
        </p:nvGrpSpPr>
        <p:grpSpPr>
          <a:xfrm>
            <a:off x="428152" y="6566935"/>
            <a:ext cx="253251" cy="444084"/>
            <a:chOff x="0" y="0"/>
            <a:chExt cx="253251" cy="444081"/>
          </a:xfrm>
        </p:grpSpPr>
        <p:sp>
          <p:nvSpPr>
            <p:cNvPr id="5" name="Freeform 5"/>
            <p:cNvSpPr/>
            <p:nvPr/>
          </p:nvSpPr>
          <p:spPr>
            <a:xfrm>
              <a:off x="63373" y="251968"/>
              <a:ext cx="128905" cy="129032"/>
            </a:xfrm>
            <a:custGeom>
              <a:avLst/>
              <a:gdLst/>
              <a:ahLst/>
              <a:cxnLst/>
              <a:rect l="l" t="t" r="r" b="b"/>
              <a:pathLst>
                <a:path w="128905" h="129032">
                  <a:moveTo>
                    <a:pt x="90678" y="8128"/>
                  </a:moveTo>
                  <a:cubicBezTo>
                    <a:pt x="80645" y="1270"/>
                    <a:pt x="66675" y="0"/>
                    <a:pt x="54483" y="3175"/>
                  </a:cubicBezTo>
                  <a:cubicBezTo>
                    <a:pt x="42291" y="6350"/>
                    <a:pt x="32004" y="13716"/>
                    <a:pt x="23749" y="22352"/>
                  </a:cubicBezTo>
                  <a:cubicBezTo>
                    <a:pt x="8636" y="38608"/>
                    <a:pt x="381" y="59817"/>
                    <a:pt x="127" y="81153"/>
                  </a:cubicBezTo>
                  <a:cubicBezTo>
                    <a:pt x="0" y="87630"/>
                    <a:pt x="762" y="94107"/>
                    <a:pt x="3302" y="100076"/>
                  </a:cubicBezTo>
                  <a:cubicBezTo>
                    <a:pt x="11938" y="119888"/>
                    <a:pt x="38608" y="128016"/>
                    <a:pt x="62230" y="128524"/>
                  </a:cubicBezTo>
                  <a:cubicBezTo>
                    <a:pt x="84836" y="129032"/>
                    <a:pt x="110617" y="123190"/>
                    <a:pt x="121285" y="105156"/>
                  </a:cubicBezTo>
                  <a:cubicBezTo>
                    <a:pt x="128905" y="92202"/>
                    <a:pt x="126746" y="76454"/>
                    <a:pt x="122174" y="62357"/>
                  </a:cubicBezTo>
                  <a:cubicBezTo>
                    <a:pt x="116332" y="44323"/>
                    <a:pt x="113538" y="30734"/>
                    <a:pt x="102743" y="16510"/>
                  </a:cubicBezTo>
                  <a:cubicBezTo>
                    <a:pt x="99822" y="12573"/>
                    <a:pt x="95504" y="9652"/>
                    <a:pt x="90678" y="8001"/>
                  </a:cubicBezTo>
                </a:path>
              </a:pathLst>
            </a:custGeom>
            <a:solidFill>
              <a:srgbClr val="F6A200"/>
            </a:solidFill>
          </p:spPr>
        </p:sp>
        <p:sp>
          <p:nvSpPr>
            <p:cNvPr id="6" name="Freeform 6"/>
            <p:cNvSpPr/>
            <p:nvPr/>
          </p:nvSpPr>
          <p:spPr>
            <a:xfrm>
              <a:off x="63373" y="61976"/>
              <a:ext cx="128905" cy="129032"/>
            </a:xfrm>
            <a:custGeom>
              <a:avLst/>
              <a:gdLst/>
              <a:ahLst/>
              <a:cxnLst/>
              <a:rect l="l" t="t" r="r" b="b"/>
              <a:pathLst>
                <a:path w="128905" h="129032">
                  <a:moveTo>
                    <a:pt x="90678" y="8128"/>
                  </a:moveTo>
                  <a:cubicBezTo>
                    <a:pt x="80645" y="1270"/>
                    <a:pt x="66675" y="0"/>
                    <a:pt x="54483" y="3175"/>
                  </a:cubicBezTo>
                  <a:cubicBezTo>
                    <a:pt x="42291" y="6350"/>
                    <a:pt x="32004" y="13716"/>
                    <a:pt x="23749" y="22352"/>
                  </a:cubicBezTo>
                  <a:cubicBezTo>
                    <a:pt x="8636" y="38608"/>
                    <a:pt x="381" y="59944"/>
                    <a:pt x="127" y="81153"/>
                  </a:cubicBezTo>
                  <a:cubicBezTo>
                    <a:pt x="0" y="87630"/>
                    <a:pt x="762" y="94107"/>
                    <a:pt x="3302" y="100076"/>
                  </a:cubicBezTo>
                  <a:cubicBezTo>
                    <a:pt x="11938" y="119888"/>
                    <a:pt x="38608" y="128016"/>
                    <a:pt x="62230" y="128524"/>
                  </a:cubicBezTo>
                  <a:cubicBezTo>
                    <a:pt x="84836" y="129032"/>
                    <a:pt x="110617" y="123190"/>
                    <a:pt x="121285" y="105156"/>
                  </a:cubicBezTo>
                  <a:cubicBezTo>
                    <a:pt x="128905" y="92202"/>
                    <a:pt x="126746" y="76454"/>
                    <a:pt x="122174" y="62357"/>
                  </a:cubicBezTo>
                  <a:cubicBezTo>
                    <a:pt x="116332" y="44323"/>
                    <a:pt x="113538" y="30734"/>
                    <a:pt x="102743" y="16510"/>
                  </a:cubicBezTo>
                  <a:cubicBezTo>
                    <a:pt x="99822" y="12573"/>
                    <a:pt x="95504" y="9652"/>
                    <a:pt x="90678" y="8001"/>
                  </a:cubicBezTo>
                </a:path>
              </a:pathLst>
            </a:custGeom>
            <a:solidFill>
              <a:srgbClr val="F6A200"/>
            </a:solidFill>
          </p:spPr>
        </p:sp>
      </p:grpSp>
      <p:grpSp>
        <p:nvGrpSpPr>
          <p:cNvPr id="7" name="Group 7"/>
          <p:cNvGrpSpPr>
            <a:grpSpLocks noChangeAspect="1"/>
          </p:cNvGrpSpPr>
          <p:nvPr/>
        </p:nvGrpSpPr>
        <p:grpSpPr>
          <a:xfrm>
            <a:off x="492722" y="5282289"/>
            <a:ext cx="126254" cy="127121"/>
            <a:chOff x="0" y="0"/>
            <a:chExt cx="126251" cy="127114"/>
          </a:xfrm>
        </p:grpSpPr>
        <p:sp>
          <p:nvSpPr>
            <p:cNvPr id="8" name="Freeform 8"/>
            <p:cNvSpPr/>
            <p:nvPr/>
          </p:nvSpPr>
          <p:spPr>
            <a:xfrm>
              <a:off x="-127" y="-1524"/>
              <a:ext cx="128905" cy="129032"/>
            </a:xfrm>
            <a:custGeom>
              <a:avLst/>
              <a:gdLst/>
              <a:ahLst/>
              <a:cxnLst/>
              <a:rect l="l" t="t" r="r" b="b"/>
              <a:pathLst>
                <a:path w="128905" h="129032">
                  <a:moveTo>
                    <a:pt x="90678" y="8128"/>
                  </a:moveTo>
                  <a:cubicBezTo>
                    <a:pt x="80645" y="1270"/>
                    <a:pt x="66675" y="0"/>
                    <a:pt x="54610" y="3175"/>
                  </a:cubicBezTo>
                  <a:cubicBezTo>
                    <a:pt x="42545" y="6350"/>
                    <a:pt x="32004" y="13716"/>
                    <a:pt x="23876" y="22479"/>
                  </a:cubicBezTo>
                  <a:cubicBezTo>
                    <a:pt x="8636" y="38608"/>
                    <a:pt x="381" y="59944"/>
                    <a:pt x="127" y="81153"/>
                  </a:cubicBezTo>
                  <a:cubicBezTo>
                    <a:pt x="0" y="87630"/>
                    <a:pt x="762" y="94107"/>
                    <a:pt x="3302" y="100076"/>
                  </a:cubicBezTo>
                  <a:cubicBezTo>
                    <a:pt x="11938" y="119888"/>
                    <a:pt x="38608" y="128016"/>
                    <a:pt x="62230" y="128524"/>
                  </a:cubicBezTo>
                  <a:cubicBezTo>
                    <a:pt x="84836" y="129032"/>
                    <a:pt x="110617" y="123190"/>
                    <a:pt x="121285" y="105156"/>
                  </a:cubicBezTo>
                  <a:cubicBezTo>
                    <a:pt x="128905" y="92202"/>
                    <a:pt x="126746" y="76454"/>
                    <a:pt x="122174" y="62357"/>
                  </a:cubicBezTo>
                  <a:cubicBezTo>
                    <a:pt x="116332" y="44323"/>
                    <a:pt x="113538" y="30734"/>
                    <a:pt x="102743" y="16510"/>
                  </a:cubicBezTo>
                  <a:cubicBezTo>
                    <a:pt x="99822" y="12700"/>
                    <a:pt x="95631" y="9779"/>
                    <a:pt x="90678" y="8128"/>
                  </a:cubicBezTo>
                </a:path>
              </a:pathLst>
            </a:custGeom>
            <a:solidFill>
              <a:srgbClr val="F6A200"/>
            </a:solidFill>
          </p:spPr>
        </p:sp>
      </p:grpSp>
      <p:grpSp>
        <p:nvGrpSpPr>
          <p:cNvPr id="9" name="Group 9"/>
          <p:cNvGrpSpPr>
            <a:grpSpLocks noChangeAspect="1"/>
          </p:cNvGrpSpPr>
          <p:nvPr/>
        </p:nvGrpSpPr>
        <p:grpSpPr>
          <a:xfrm>
            <a:off x="446002" y="3366878"/>
            <a:ext cx="419090" cy="419186"/>
            <a:chOff x="0" y="0"/>
            <a:chExt cx="419100" cy="419189"/>
          </a:xfrm>
        </p:grpSpPr>
        <p:sp>
          <p:nvSpPr>
            <p:cNvPr id="10" name="Freeform 10"/>
            <p:cNvSpPr/>
            <p:nvPr/>
          </p:nvSpPr>
          <p:spPr>
            <a:xfrm>
              <a:off x="69850" y="69977"/>
              <a:ext cx="278765" cy="279273"/>
            </a:xfrm>
            <a:custGeom>
              <a:avLst/>
              <a:gdLst/>
              <a:ahLst/>
              <a:cxnLst/>
              <a:rect l="l" t="t" r="r" b="b"/>
              <a:pathLst>
                <a:path w="278765" h="279273">
                  <a:moveTo>
                    <a:pt x="196088" y="17653"/>
                  </a:moveTo>
                  <a:cubicBezTo>
                    <a:pt x="174244" y="2794"/>
                    <a:pt x="144145" y="0"/>
                    <a:pt x="117856" y="7112"/>
                  </a:cubicBezTo>
                  <a:cubicBezTo>
                    <a:pt x="91567" y="14224"/>
                    <a:pt x="69088" y="29972"/>
                    <a:pt x="51435" y="48641"/>
                  </a:cubicBezTo>
                  <a:cubicBezTo>
                    <a:pt x="18415" y="83693"/>
                    <a:pt x="635" y="129667"/>
                    <a:pt x="127" y="175514"/>
                  </a:cubicBezTo>
                  <a:cubicBezTo>
                    <a:pt x="0" y="189484"/>
                    <a:pt x="1397" y="203581"/>
                    <a:pt x="6985" y="216535"/>
                  </a:cubicBezTo>
                  <a:cubicBezTo>
                    <a:pt x="25527" y="259461"/>
                    <a:pt x="83312" y="276860"/>
                    <a:pt x="134493" y="278130"/>
                  </a:cubicBezTo>
                  <a:cubicBezTo>
                    <a:pt x="183515" y="279273"/>
                    <a:pt x="239141" y="266573"/>
                    <a:pt x="262255" y="227584"/>
                  </a:cubicBezTo>
                  <a:cubicBezTo>
                    <a:pt x="278765" y="199644"/>
                    <a:pt x="274066" y="165481"/>
                    <a:pt x="264287" y="135001"/>
                  </a:cubicBezTo>
                  <a:cubicBezTo>
                    <a:pt x="251587" y="95885"/>
                    <a:pt x="245618" y="66675"/>
                    <a:pt x="222250" y="35941"/>
                  </a:cubicBezTo>
                  <a:cubicBezTo>
                    <a:pt x="215900" y="27559"/>
                    <a:pt x="206756" y="21209"/>
                    <a:pt x="196088" y="17526"/>
                  </a:cubicBezTo>
                </a:path>
              </a:pathLst>
            </a:custGeom>
            <a:solidFill>
              <a:srgbClr val="FFFFFF"/>
            </a:solidFill>
          </p:spPr>
        </p:sp>
        <p:sp>
          <p:nvSpPr>
            <p:cNvPr id="11" name="Freeform 11"/>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lnTo>
                    <a:pt x="122682" y="7366"/>
                  </a:lnTo>
                  <a:lnTo>
                    <a:pt x="122682" y="7366"/>
                  </a:lnTo>
                  <a:cubicBezTo>
                    <a:pt x="150241" y="0"/>
                    <a:pt x="182372" y="2667"/>
                    <a:pt x="206121" y="18796"/>
                  </a:cubicBezTo>
                  <a:close/>
                </a:path>
              </a:pathLst>
            </a:custGeom>
            <a:solidFill>
              <a:srgbClr val="F6A200"/>
            </a:solidFill>
          </p:spPr>
        </p:sp>
      </p:grpSp>
      <p:grpSp>
        <p:nvGrpSpPr>
          <p:cNvPr id="12" name="Group 12"/>
          <p:cNvGrpSpPr>
            <a:grpSpLocks noChangeAspect="1"/>
          </p:cNvGrpSpPr>
          <p:nvPr/>
        </p:nvGrpSpPr>
        <p:grpSpPr>
          <a:xfrm>
            <a:off x="940997" y="4174912"/>
            <a:ext cx="419090" cy="419186"/>
            <a:chOff x="0" y="0"/>
            <a:chExt cx="419100" cy="419189"/>
          </a:xfrm>
        </p:grpSpPr>
        <p:sp>
          <p:nvSpPr>
            <p:cNvPr id="13" name="Freeform 13"/>
            <p:cNvSpPr/>
            <p:nvPr/>
          </p:nvSpPr>
          <p:spPr>
            <a:xfrm>
              <a:off x="69850" y="69977"/>
              <a:ext cx="278765" cy="279400"/>
            </a:xfrm>
            <a:custGeom>
              <a:avLst/>
              <a:gdLst/>
              <a:ahLst/>
              <a:cxnLst/>
              <a:rect l="l" t="t" r="r" b="b"/>
              <a:pathLst>
                <a:path w="278765" h="279400">
                  <a:moveTo>
                    <a:pt x="196088" y="17653"/>
                  </a:moveTo>
                  <a:cubicBezTo>
                    <a:pt x="174244" y="2794"/>
                    <a:pt x="144145" y="0"/>
                    <a:pt x="117856" y="7112"/>
                  </a:cubicBezTo>
                  <a:cubicBezTo>
                    <a:pt x="91567" y="14224"/>
                    <a:pt x="69088" y="29972"/>
                    <a:pt x="51435" y="48641"/>
                  </a:cubicBezTo>
                  <a:cubicBezTo>
                    <a:pt x="18415" y="83693"/>
                    <a:pt x="635" y="129667"/>
                    <a:pt x="127" y="175514"/>
                  </a:cubicBezTo>
                  <a:cubicBezTo>
                    <a:pt x="0" y="189484"/>
                    <a:pt x="1397" y="203581"/>
                    <a:pt x="6985" y="216535"/>
                  </a:cubicBezTo>
                  <a:cubicBezTo>
                    <a:pt x="25527" y="259461"/>
                    <a:pt x="83312" y="276860"/>
                    <a:pt x="134493" y="278130"/>
                  </a:cubicBezTo>
                  <a:cubicBezTo>
                    <a:pt x="183515" y="279400"/>
                    <a:pt x="239141" y="266573"/>
                    <a:pt x="262255" y="227584"/>
                  </a:cubicBezTo>
                  <a:cubicBezTo>
                    <a:pt x="278765" y="199644"/>
                    <a:pt x="274066" y="165481"/>
                    <a:pt x="264287" y="135001"/>
                  </a:cubicBezTo>
                  <a:cubicBezTo>
                    <a:pt x="251587" y="95885"/>
                    <a:pt x="245618" y="66675"/>
                    <a:pt x="222250" y="35941"/>
                  </a:cubicBezTo>
                  <a:cubicBezTo>
                    <a:pt x="215900" y="27559"/>
                    <a:pt x="206756" y="21209"/>
                    <a:pt x="196088" y="17526"/>
                  </a:cubicBezTo>
                </a:path>
              </a:pathLst>
            </a:custGeom>
            <a:solidFill>
              <a:srgbClr val="FFFFFF"/>
            </a:solidFill>
          </p:spPr>
        </p:sp>
        <p:sp>
          <p:nvSpPr>
            <p:cNvPr id="14" name="Freeform 14"/>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lnTo>
                    <a:pt x="122682" y="7366"/>
                  </a:lnTo>
                  <a:lnTo>
                    <a:pt x="122682" y="7366"/>
                  </a:lnTo>
                  <a:cubicBezTo>
                    <a:pt x="150241" y="0"/>
                    <a:pt x="182372" y="2667"/>
                    <a:pt x="206121" y="18796"/>
                  </a:cubicBezTo>
                  <a:close/>
                </a:path>
              </a:pathLst>
            </a:custGeom>
            <a:solidFill>
              <a:srgbClr val="F6A200"/>
            </a:solidFill>
          </p:spPr>
        </p:sp>
      </p:grpSp>
      <p:grpSp>
        <p:nvGrpSpPr>
          <p:cNvPr id="15" name="Group 15"/>
          <p:cNvGrpSpPr>
            <a:grpSpLocks noChangeAspect="1"/>
          </p:cNvGrpSpPr>
          <p:nvPr/>
        </p:nvGrpSpPr>
        <p:grpSpPr>
          <a:xfrm>
            <a:off x="986002" y="2528849"/>
            <a:ext cx="419090" cy="419186"/>
            <a:chOff x="0" y="0"/>
            <a:chExt cx="419100" cy="419189"/>
          </a:xfrm>
        </p:grpSpPr>
        <p:sp>
          <p:nvSpPr>
            <p:cNvPr id="16" name="Freeform 16"/>
            <p:cNvSpPr/>
            <p:nvPr/>
          </p:nvSpPr>
          <p:spPr>
            <a:xfrm>
              <a:off x="69850" y="69977"/>
              <a:ext cx="278765" cy="279400"/>
            </a:xfrm>
            <a:custGeom>
              <a:avLst/>
              <a:gdLst/>
              <a:ahLst/>
              <a:cxnLst/>
              <a:rect l="l" t="t" r="r" b="b"/>
              <a:pathLst>
                <a:path w="278765" h="279400">
                  <a:moveTo>
                    <a:pt x="196088" y="17653"/>
                  </a:moveTo>
                  <a:cubicBezTo>
                    <a:pt x="174244" y="2794"/>
                    <a:pt x="144145" y="0"/>
                    <a:pt x="117856" y="7112"/>
                  </a:cubicBezTo>
                  <a:cubicBezTo>
                    <a:pt x="91567" y="14224"/>
                    <a:pt x="69088" y="29972"/>
                    <a:pt x="51435" y="48641"/>
                  </a:cubicBezTo>
                  <a:cubicBezTo>
                    <a:pt x="18415" y="83693"/>
                    <a:pt x="635" y="129667"/>
                    <a:pt x="127" y="175514"/>
                  </a:cubicBezTo>
                  <a:cubicBezTo>
                    <a:pt x="0" y="189484"/>
                    <a:pt x="1397" y="203581"/>
                    <a:pt x="6985" y="216535"/>
                  </a:cubicBezTo>
                  <a:cubicBezTo>
                    <a:pt x="25527" y="259461"/>
                    <a:pt x="83312" y="276860"/>
                    <a:pt x="134493" y="278130"/>
                  </a:cubicBezTo>
                  <a:cubicBezTo>
                    <a:pt x="183515" y="279400"/>
                    <a:pt x="239141" y="266573"/>
                    <a:pt x="262255" y="227584"/>
                  </a:cubicBezTo>
                  <a:cubicBezTo>
                    <a:pt x="278765" y="199644"/>
                    <a:pt x="274066" y="165481"/>
                    <a:pt x="264287" y="135001"/>
                  </a:cubicBezTo>
                  <a:cubicBezTo>
                    <a:pt x="251587" y="95885"/>
                    <a:pt x="245618" y="66675"/>
                    <a:pt x="222250" y="35941"/>
                  </a:cubicBezTo>
                  <a:cubicBezTo>
                    <a:pt x="215900" y="27559"/>
                    <a:pt x="206756" y="21209"/>
                    <a:pt x="196088" y="17526"/>
                  </a:cubicBezTo>
                </a:path>
              </a:pathLst>
            </a:custGeom>
            <a:solidFill>
              <a:srgbClr val="FFFFFF"/>
            </a:solidFill>
          </p:spPr>
        </p:sp>
        <p:sp>
          <p:nvSpPr>
            <p:cNvPr id="17" name="Freeform 17"/>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lnTo>
                    <a:pt x="122682" y="7366"/>
                  </a:lnTo>
                  <a:lnTo>
                    <a:pt x="122682" y="7366"/>
                  </a:lnTo>
                  <a:cubicBezTo>
                    <a:pt x="150241" y="0"/>
                    <a:pt x="182372" y="2667"/>
                    <a:pt x="206121" y="18796"/>
                  </a:cubicBezTo>
                  <a:close/>
                </a:path>
              </a:pathLst>
            </a:custGeom>
            <a:solidFill>
              <a:srgbClr val="F6A200"/>
            </a:solidFill>
          </p:spPr>
        </p:sp>
      </p:grpSp>
      <p:grpSp>
        <p:nvGrpSpPr>
          <p:cNvPr id="18" name="Group 18"/>
          <p:cNvGrpSpPr>
            <a:grpSpLocks noChangeAspect="1"/>
          </p:cNvGrpSpPr>
          <p:nvPr/>
        </p:nvGrpSpPr>
        <p:grpSpPr>
          <a:xfrm>
            <a:off x="2203736" y="3459175"/>
            <a:ext cx="419090" cy="419186"/>
            <a:chOff x="0" y="0"/>
            <a:chExt cx="419100" cy="419189"/>
          </a:xfrm>
        </p:grpSpPr>
        <p:sp>
          <p:nvSpPr>
            <p:cNvPr id="19" name="Freeform 19"/>
            <p:cNvSpPr/>
            <p:nvPr/>
          </p:nvSpPr>
          <p:spPr>
            <a:xfrm>
              <a:off x="69850" y="69977"/>
              <a:ext cx="278765" cy="279400"/>
            </a:xfrm>
            <a:custGeom>
              <a:avLst/>
              <a:gdLst/>
              <a:ahLst/>
              <a:cxnLst/>
              <a:rect l="l" t="t" r="r" b="b"/>
              <a:pathLst>
                <a:path w="278765" h="279400">
                  <a:moveTo>
                    <a:pt x="196088" y="17653"/>
                  </a:moveTo>
                  <a:cubicBezTo>
                    <a:pt x="174244" y="2794"/>
                    <a:pt x="144145" y="0"/>
                    <a:pt x="117856" y="7112"/>
                  </a:cubicBezTo>
                  <a:cubicBezTo>
                    <a:pt x="91567" y="14224"/>
                    <a:pt x="69088" y="29972"/>
                    <a:pt x="51435" y="48641"/>
                  </a:cubicBezTo>
                  <a:cubicBezTo>
                    <a:pt x="18415" y="83693"/>
                    <a:pt x="635" y="129667"/>
                    <a:pt x="127" y="175514"/>
                  </a:cubicBezTo>
                  <a:cubicBezTo>
                    <a:pt x="0" y="189484"/>
                    <a:pt x="1397" y="203581"/>
                    <a:pt x="6985" y="216535"/>
                  </a:cubicBezTo>
                  <a:cubicBezTo>
                    <a:pt x="25527" y="259461"/>
                    <a:pt x="83312" y="276860"/>
                    <a:pt x="134493" y="278130"/>
                  </a:cubicBezTo>
                  <a:cubicBezTo>
                    <a:pt x="183515" y="279400"/>
                    <a:pt x="239141" y="266573"/>
                    <a:pt x="262255" y="227584"/>
                  </a:cubicBezTo>
                  <a:cubicBezTo>
                    <a:pt x="278765" y="199644"/>
                    <a:pt x="274066" y="165481"/>
                    <a:pt x="264287" y="135001"/>
                  </a:cubicBezTo>
                  <a:cubicBezTo>
                    <a:pt x="251587" y="95885"/>
                    <a:pt x="245618" y="66675"/>
                    <a:pt x="222250" y="35941"/>
                  </a:cubicBezTo>
                  <a:cubicBezTo>
                    <a:pt x="215900" y="27559"/>
                    <a:pt x="206756" y="21209"/>
                    <a:pt x="196088" y="17526"/>
                  </a:cubicBezTo>
                </a:path>
              </a:pathLst>
            </a:custGeom>
            <a:solidFill>
              <a:srgbClr val="FFFFFF"/>
            </a:solidFill>
          </p:spPr>
        </p:sp>
        <p:sp>
          <p:nvSpPr>
            <p:cNvPr id="20" name="Freeform 20"/>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lnTo>
                    <a:pt x="122682" y="7366"/>
                  </a:lnTo>
                  <a:lnTo>
                    <a:pt x="122682" y="7366"/>
                  </a:lnTo>
                  <a:cubicBezTo>
                    <a:pt x="150241" y="0"/>
                    <a:pt x="182372" y="2667"/>
                    <a:pt x="206121" y="18796"/>
                  </a:cubicBezTo>
                  <a:close/>
                </a:path>
              </a:pathLst>
            </a:custGeom>
            <a:solidFill>
              <a:srgbClr val="F6A200"/>
            </a:solidFill>
          </p:spPr>
        </p:sp>
      </p:grpSp>
      <p:grpSp>
        <p:nvGrpSpPr>
          <p:cNvPr id="21" name="Group 21"/>
          <p:cNvGrpSpPr>
            <a:grpSpLocks noChangeAspect="1"/>
          </p:cNvGrpSpPr>
          <p:nvPr/>
        </p:nvGrpSpPr>
        <p:grpSpPr>
          <a:xfrm>
            <a:off x="2567000" y="2507456"/>
            <a:ext cx="419090" cy="419186"/>
            <a:chOff x="0" y="0"/>
            <a:chExt cx="419100" cy="419189"/>
          </a:xfrm>
        </p:grpSpPr>
        <p:sp>
          <p:nvSpPr>
            <p:cNvPr id="22" name="Freeform 22"/>
            <p:cNvSpPr/>
            <p:nvPr/>
          </p:nvSpPr>
          <p:spPr>
            <a:xfrm>
              <a:off x="69850" y="69977"/>
              <a:ext cx="278765" cy="279400"/>
            </a:xfrm>
            <a:custGeom>
              <a:avLst/>
              <a:gdLst/>
              <a:ahLst/>
              <a:cxnLst/>
              <a:rect l="l" t="t" r="r" b="b"/>
              <a:pathLst>
                <a:path w="278765" h="279400">
                  <a:moveTo>
                    <a:pt x="196088" y="17653"/>
                  </a:moveTo>
                  <a:cubicBezTo>
                    <a:pt x="174244" y="2794"/>
                    <a:pt x="144145" y="0"/>
                    <a:pt x="117856" y="7112"/>
                  </a:cubicBezTo>
                  <a:cubicBezTo>
                    <a:pt x="91567" y="14224"/>
                    <a:pt x="69088" y="29972"/>
                    <a:pt x="51435" y="48641"/>
                  </a:cubicBezTo>
                  <a:cubicBezTo>
                    <a:pt x="18415" y="83693"/>
                    <a:pt x="635" y="129667"/>
                    <a:pt x="127" y="175514"/>
                  </a:cubicBezTo>
                  <a:cubicBezTo>
                    <a:pt x="0" y="189484"/>
                    <a:pt x="1397" y="203581"/>
                    <a:pt x="6985" y="216535"/>
                  </a:cubicBezTo>
                  <a:cubicBezTo>
                    <a:pt x="25527" y="259461"/>
                    <a:pt x="83312" y="276860"/>
                    <a:pt x="134493" y="278130"/>
                  </a:cubicBezTo>
                  <a:cubicBezTo>
                    <a:pt x="183515" y="279400"/>
                    <a:pt x="239141" y="266573"/>
                    <a:pt x="262255" y="227584"/>
                  </a:cubicBezTo>
                  <a:cubicBezTo>
                    <a:pt x="278765" y="199644"/>
                    <a:pt x="274066" y="165481"/>
                    <a:pt x="264287" y="135001"/>
                  </a:cubicBezTo>
                  <a:cubicBezTo>
                    <a:pt x="251587" y="95885"/>
                    <a:pt x="245618" y="66675"/>
                    <a:pt x="222250" y="35941"/>
                  </a:cubicBezTo>
                  <a:cubicBezTo>
                    <a:pt x="215900" y="27559"/>
                    <a:pt x="206756" y="21209"/>
                    <a:pt x="196088" y="17526"/>
                  </a:cubicBezTo>
                </a:path>
              </a:pathLst>
            </a:custGeom>
            <a:solidFill>
              <a:srgbClr val="FFFFFF"/>
            </a:solidFill>
          </p:spPr>
        </p:sp>
        <p:sp>
          <p:nvSpPr>
            <p:cNvPr id="23" name="Freeform 23"/>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lnTo>
                    <a:pt x="122682" y="7366"/>
                  </a:lnTo>
                  <a:lnTo>
                    <a:pt x="122682" y="7366"/>
                  </a:lnTo>
                  <a:cubicBezTo>
                    <a:pt x="150241" y="0"/>
                    <a:pt x="182372" y="2667"/>
                    <a:pt x="206121" y="18796"/>
                  </a:cubicBezTo>
                  <a:close/>
                </a:path>
              </a:pathLst>
            </a:custGeom>
            <a:solidFill>
              <a:srgbClr val="F6A200"/>
            </a:solidFill>
          </p:spPr>
        </p:sp>
      </p:grpSp>
      <p:grpSp>
        <p:nvGrpSpPr>
          <p:cNvPr id="24" name="Group 24"/>
          <p:cNvGrpSpPr>
            <a:grpSpLocks noChangeAspect="1"/>
          </p:cNvGrpSpPr>
          <p:nvPr/>
        </p:nvGrpSpPr>
        <p:grpSpPr>
          <a:xfrm>
            <a:off x="2822003" y="4622035"/>
            <a:ext cx="419090" cy="419186"/>
            <a:chOff x="0" y="0"/>
            <a:chExt cx="419100" cy="419189"/>
          </a:xfrm>
        </p:grpSpPr>
        <p:sp>
          <p:nvSpPr>
            <p:cNvPr id="25" name="Freeform 25"/>
            <p:cNvSpPr/>
            <p:nvPr/>
          </p:nvSpPr>
          <p:spPr>
            <a:xfrm>
              <a:off x="69850" y="70104"/>
              <a:ext cx="278765" cy="279273"/>
            </a:xfrm>
            <a:custGeom>
              <a:avLst/>
              <a:gdLst/>
              <a:ahLst/>
              <a:cxnLst/>
              <a:rect l="l" t="t" r="r" b="b"/>
              <a:pathLst>
                <a:path w="278765" h="279273">
                  <a:moveTo>
                    <a:pt x="196088" y="17526"/>
                  </a:moveTo>
                  <a:cubicBezTo>
                    <a:pt x="174244" y="2667"/>
                    <a:pt x="144145" y="0"/>
                    <a:pt x="117856" y="6985"/>
                  </a:cubicBezTo>
                  <a:cubicBezTo>
                    <a:pt x="91567" y="13970"/>
                    <a:pt x="69215" y="29718"/>
                    <a:pt x="51435" y="48514"/>
                  </a:cubicBezTo>
                  <a:cubicBezTo>
                    <a:pt x="18415" y="83566"/>
                    <a:pt x="635" y="129540"/>
                    <a:pt x="127" y="175387"/>
                  </a:cubicBezTo>
                  <a:cubicBezTo>
                    <a:pt x="0" y="189357"/>
                    <a:pt x="1397" y="203454"/>
                    <a:pt x="6985" y="216408"/>
                  </a:cubicBezTo>
                  <a:cubicBezTo>
                    <a:pt x="25527" y="259334"/>
                    <a:pt x="83312" y="276733"/>
                    <a:pt x="134493" y="278003"/>
                  </a:cubicBezTo>
                  <a:cubicBezTo>
                    <a:pt x="183515" y="279273"/>
                    <a:pt x="239141" y="266446"/>
                    <a:pt x="262255" y="227457"/>
                  </a:cubicBezTo>
                  <a:cubicBezTo>
                    <a:pt x="278765" y="199517"/>
                    <a:pt x="274066" y="165354"/>
                    <a:pt x="264287" y="134874"/>
                  </a:cubicBezTo>
                  <a:cubicBezTo>
                    <a:pt x="251587" y="95758"/>
                    <a:pt x="245618" y="66548"/>
                    <a:pt x="222250" y="35814"/>
                  </a:cubicBezTo>
                  <a:cubicBezTo>
                    <a:pt x="215900" y="27432"/>
                    <a:pt x="206756" y="21082"/>
                    <a:pt x="196088" y="17399"/>
                  </a:cubicBezTo>
                </a:path>
              </a:pathLst>
            </a:custGeom>
            <a:solidFill>
              <a:srgbClr val="FFFFFF"/>
            </a:solidFill>
          </p:spPr>
        </p:sp>
        <p:sp>
          <p:nvSpPr>
            <p:cNvPr id="26" name="Freeform 26"/>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lnTo>
                    <a:pt x="122682" y="7366"/>
                  </a:lnTo>
                  <a:lnTo>
                    <a:pt x="122682" y="7366"/>
                  </a:lnTo>
                  <a:cubicBezTo>
                    <a:pt x="150241" y="0"/>
                    <a:pt x="182372" y="2667"/>
                    <a:pt x="206121" y="18796"/>
                  </a:cubicBezTo>
                  <a:close/>
                </a:path>
              </a:pathLst>
            </a:custGeom>
            <a:solidFill>
              <a:srgbClr val="F6A200"/>
            </a:solidFill>
          </p:spPr>
        </p:sp>
      </p:grpSp>
      <p:grpSp>
        <p:nvGrpSpPr>
          <p:cNvPr id="27" name="Group 27"/>
          <p:cNvGrpSpPr>
            <a:grpSpLocks noChangeAspect="1"/>
          </p:cNvGrpSpPr>
          <p:nvPr/>
        </p:nvGrpSpPr>
        <p:grpSpPr>
          <a:xfrm>
            <a:off x="3189230" y="1884102"/>
            <a:ext cx="634717" cy="139703"/>
            <a:chOff x="0" y="0"/>
            <a:chExt cx="634721" cy="139700"/>
          </a:xfrm>
        </p:grpSpPr>
        <p:sp>
          <p:nvSpPr>
            <p:cNvPr id="28" name="Freeform 28"/>
            <p:cNvSpPr/>
            <p:nvPr/>
          </p:nvSpPr>
          <p:spPr>
            <a:xfrm>
              <a:off x="101600" y="63500"/>
              <a:ext cx="440944" cy="12700"/>
            </a:xfrm>
            <a:custGeom>
              <a:avLst/>
              <a:gdLst/>
              <a:ahLst/>
              <a:cxnLst/>
              <a:rect l="l" t="t" r="r" b="b"/>
              <a:pathLst>
                <a:path w="440944" h="12700">
                  <a:moveTo>
                    <a:pt x="45212" y="0"/>
                  </a:moveTo>
                  <a:lnTo>
                    <a:pt x="45974" y="0"/>
                  </a:lnTo>
                  <a:cubicBezTo>
                    <a:pt x="49530" y="0"/>
                    <a:pt x="52324" y="2794"/>
                    <a:pt x="52324" y="6350"/>
                  </a:cubicBezTo>
                  <a:cubicBezTo>
                    <a:pt x="52324" y="9906"/>
                    <a:pt x="49530" y="12700"/>
                    <a:pt x="45974" y="12700"/>
                  </a:cubicBezTo>
                  <a:lnTo>
                    <a:pt x="45212" y="12700"/>
                  </a:lnTo>
                  <a:cubicBezTo>
                    <a:pt x="41656" y="12700"/>
                    <a:pt x="38862" y="9906"/>
                    <a:pt x="38862" y="6350"/>
                  </a:cubicBezTo>
                  <a:cubicBezTo>
                    <a:pt x="38862" y="2794"/>
                    <a:pt x="41656" y="0"/>
                    <a:pt x="45212" y="0"/>
                  </a:cubicBezTo>
                  <a:close/>
                  <a:moveTo>
                    <a:pt x="84074" y="0"/>
                  </a:moveTo>
                  <a:lnTo>
                    <a:pt x="84836" y="0"/>
                  </a:lnTo>
                  <a:cubicBezTo>
                    <a:pt x="88392" y="0"/>
                    <a:pt x="91186" y="2794"/>
                    <a:pt x="91186" y="6350"/>
                  </a:cubicBezTo>
                  <a:cubicBezTo>
                    <a:pt x="91186" y="9906"/>
                    <a:pt x="88392" y="12700"/>
                    <a:pt x="84836" y="12700"/>
                  </a:cubicBezTo>
                  <a:lnTo>
                    <a:pt x="84074" y="12700"/>
                  </a:lnTo>
                  <a:cubicBezTo>
                    <a:pt x="80518" y="12700"/>
                    <a:pt x="77724" y="9906"/>
                    <a:pt x="77724" y="6350"/>
                  </a:cubicBezTo>
                  <a:cubicBezTo>
                    <a:pt x="77724" y="2794"/>
                    <a:pt x="80518" y="0"/>
                    <a:pt x="84074" y="0"/>
                  </a:cubicBezTo>
                  <a:close/>
                  <a:moveTo>
                    <a:pt x="122936" y="0"/>
                  </a:moveTo>
                  <a:lnTo>
                    <a:pt x="123698" y="0"/>
                  </a:lnTo>
                  <a:cubicBezTo>
                    <a:pt x="127254" y="0"/>
                    <a:pt x="130048" y="2794"/>
                    <a:pt x="130048" y="6350"/>
                  </a:cubicBezTo>
                  <a:cubicBezTo>
                    <a:pt x="130048" y="9906"/>
                    <a:pt x="127254" y="12700"/>
                    <a:pt x="123698" y="12700"/>
                  </a:cubicBezTo>
                  <a:lnTo>
                    <a:pt x="122936" y="12700"/>
                  </a:lnTo>
                  <a:cubicBezTo>
                    <a:pt x="119380" y="12700"/>
                    <a:pt x="116586" y="9906"/>
                    <a:pt x="116586" y="6350"/>
                  </a:cubicBezTo>
                  <a:cubicBezTo>
                    <a:pt x="116586" y="2794"/>
                    <a:pt x="119380" y="0"/>
                    <a:pt x="122936" y="0"/>
                  </a:cubicBezTo>
                  <a:close/>
                  <a:moveTo>
                    <a:pt x="161798" y="0"/>
                  </a:moveTo>
                  <a:lnTo>
                    <a:pt x="162560" y="0"/>
                  </a:lnTo>
                  <a:cubicBezTo>
                    <a:pt x="166116" y="0"/>
                    <a:pt x="168910" y="2794"/>
                    <a:pt x="168910" y="6350"/>
                  </a:cubicBezTo>
                  <a:cubicBezTo>
                    <a:pt x="168910" y="9906"/>
                    <a:pt x="166116" y="12700"/>
                    <a:pt x="162560" y="12700"/>
                  </a:cubicBezTo>
                  <a:lnTo>
                    <a:pt x="161798" y="12700"/>
                  </a:lnTo>
                  <a:cubicBezTo>
                    <a:pt x="158242" y="12700"/>
                    <a:pt x="155448" y="9906"/>
                    <a:pt x="155448" y="6350"/>
                  </a:cubicBezTo>
                  <a:cubicBezTo>
                    <a:pt x="155448" y="2794"/>
                    <a:pt x="158242" y="0"/>
                    <a:pt x="161798" y="0"/>
                  </a:cubicBezTo>
                  <a:close/>
                  <a:moveTo>
                    <a:pt x="200660" y="0"/>
                  </a:moveTo>
                  <a:lnTo>
                    <a:pt x="201422" y="0"/>
                  </a:lnTo>
                  <a:cubicBezTo>
                    <a:pt x="204978" y="0"/>
                    <a:pt x="207772" y="2794"/>
                    <a:pt x="207772" y="6350"/>
                  </a:cubicBezTo>
                  <a:cubicBezTo>
                    <a:pt x="207772" y="9906"/>
                    <a:pt x="204978" y="12700"/>
                    <a:pt x="201422" y="12700"/>
                  </a:cubicBezTo>
                  <a:lnTo>
                    <a:pt x="200660" y="12700"/>
                  </a:lnTo>
                  <a:cubicBezTo>
                    <a:pt x="197104" y="12700"/>
                    <a:pt x="194310" y="9906"/>
                    <a:pt x="194310" y="6350"/>
                  </a:cubicBezTo>
                  <a:cubicBezTo>
                    <a:pt x="194310" y="2794"/>
                    <a:pt x="197104" y="0"/>
                    <a:pt x="200660" y="0"/>
                  </a:cubicBezTo>
                  <a:close/>
                  <a:moveTo>
                    <a:pt x="239522" y="0"/>
                  </a:moveTo>
                  <a:lnTo>
                    <a:pt x="240284" y="0"/>
                  </a:lnTo>
                  <a:cubicBezTo>
                    <a:pt x="243840" y="0"/>
                    <a:pt x="246634" y="2794"/>
                    <a:pt x="246634" y="6350"/>
                  </a:cubicBezTo>
                  <a:cubicBezTo>
                    <a:pt x="246634" y="9906"/>
                    <a:pt x="243840" y="12700"/>
                    <a:pt x="240284" y="12700"/>
                  </a:cubicBezTo>
                  <a:lnTo>
                    <a:pt x="239522" y="12700"/>
                  </a:lnTo>
                  <a:cubicBezTo>
                    <a:pt x="235966" y="12700"/>
                    <a:pt x="233172" y="9906"/>
                    <a:pt x="233172" y="6350"/>
                  </a:cubicBezTo>
                  <a:cubicBezTo>
                    <a:pt x="233172" y="2794"/>
                    <a:pt x="235966" y="0"/>
                    <a:pt x="239522" y="0"/>
                  </a:cubicBezTo>
                  <a:close/>
                  <a:moveTo>
                    <a:pt x="278384" y="0"/>
                  </a:moveTo>
                  <a:lnTo>
                    <a:pt x="279146" y="0"/>
                  </a:lnTo>
                  <a:cubicBezTo>
                    <a:pt x="282702" y="0"/>
                    <a:pt x="285496" y="2794"/>
                    <a:pt x="285496" y="6350"/>
                  </a:cubicBezTo>
                  <a:cubicBezTo>
                    <a:pt x="285496" y="9906"/>
                    <a:pt x="282702" y="12700"/>
                    <a:pt x="279146" y="12700"/>
                  </a:cubicBezTo>
                  <a:lnTo>
                    <a:pt x="278384" y="12700"/>
                  </a:lnTo>
                  <a:cubicBezTo>
                    <a:pt x="274828" y="12700"/>
                    <a:pt x="272034" y="9906"/>
                    <a:pt x="272034" y="6350"/>
                  </a:cubicBezTo>
                  <a:cubicBezTo>
                    <a:pt x="272034" y="2794"/>
                    <a:pt x="274828" y="0"/>
                    <a:pt x="278384" y="0"/>
                  </a:cubicBezTo>
                  <a:close/>
                  <a:moveTo>
                    <a:pt x="317246" y="0"/>
                  </a:moveTo>
                  <a:lnTo>
                    <a:pt x="318008" y="0"/>
                  </a:lnTo>
                  <a:cubicBezTo>
                    <a:pt x="321564" y="0"/>
                    <a:pt x="324358" y="2794"/>
                    <a:pt x="324358" y="6350"/>
                  </a:cubicBezTo>
                  <a:cubicBezTo>
                    <a:pt x="324358" y="9906"/>
                    <a:pt x="321564" y="12700"/>
                    <a:pt x="318008" y="12700"/>
                  </a:cubicBezTo>
                  <a:lnTo>
                    <a:pt x="317246" y="12700"/>
                  </a:lnTo>
                  <a:cubicBezTo>
                    <a:pt x="313690" y="12700"/>
                    <a:pt x="310896" y="9906"/>
                    <a:pt x="310896" y="6350"/>
                  </a:cubicBezTo>
                  <a:cubicBezTo>
                    <a:pt x="310896" y="2794"/>
                    <a:pt x="313690" y="0"/>
                    <a:pt x="317246" y="0"/>
                  </a:cubicBezTo>
                  <a:close/>
                  <a:moveTo>
                    <a:pt x="356108" y="0"/>
                  </a:moveTo>
                  <a:lnTo>
                    <a:pt x="356870" y="0"/>
                  </a:lnTo>
                  <a:cubicBezTo>
                    <a:pt x="360426" y="0"/>
                    <a:pt x="363220" y="2794"/>
                    <a:pt x="363220" y="6350"/>
                  </a:cubicBezTo>
                  <a:cubicBezTo>
                    <a:pt x="363220" y="9906"/>
                    <a:pt x="360426" y="12700"/>
                    <a:pt x="356870" y="12700"/>
                  </a:cubicBezTo>
                  <a:lnTo>
                    <a:pt x="356108" y="12700"/>
                  </a:lnTo>
                  <a:cubicBezTo>
                    <a:pt x="352552" y="12700"/>
                    <a:pt x="349758" y="9906"/>
                    <a:pt x="349758" y="6350"/>
                  </a:cubicBezTo>
                  <a:cubicBezTo>
                    <a:pt x="349758" y="2794"/>
                    <a:pt x="352552" y="0"/>
                    <a:pt x="356108" y="0"/>
                  </a:cubicBezTo>
                  <a:close/>
                  <a:moveTo>
                    <a:pt x="394970" y="0"/>
                  </a:moveTo>
                  <a:lnTo>
                    <a:pt x="395732" y="0"/>
                  </a:lnTo>
                  <a:cubicBezTo>
                    <a:pt x="399288" y="0"/>
                    <a:pt x="402082" y="2794"/>
                    <a:pt x="402082" y="6350"/>
                  </a:cubicBezTo>
                  <a:cubicBezTo>
                    <a:pt x="402082" y="9906"/>
                    <a:pt x="399288" y="12700"/>
                    <a:pt x="395732" y="12700"/>
                  </a:cubicBezTo>
                  <a:lnTo>
                    <a:pt x="394970" y="12700"/>
                  </a:lnTo>
                  <a:cubicBezTo>
                    <a:pt x="391414" y="12700"/>
                    <a:pt x="388620" y="9906"/>
                    <a:pt x="388620" y="6350"/>
                  </a:cubicBezTo>
                  <a:cubicBezTo>
                    <a:pt x="388620" y="2794"/>
                    <a:pt x="391414" y="0"/>
                    <a:pt x="394970" y="0"/>
                  </a:cubicBezTo>
                  <a:close/>
                  <a:moveTo>
                    <a:pt x="433832" y="0"/>
                  </a:moveTo>
                  <a:lnTo>
                    <a:pt x="434594" y="0"/>
                  </a:lnTo>
                  <a:cubicBezTo>
                    <a:pt x="438150" y="0"/>
                    <a:pt x="440944" y="2794"/>
                    <a:pt x="440944" y="6350"/>
                  </a:cubicBezTo>
                  <a:cubicBezTo>
                    <a:pt x="440944" y="9906"/>
                    <a:pt x="438150" y="12700"/>
                    <a:pt x="434594" y="12700"/>
                  </a:cubicBezTo>
                  <a:lnTo>
                    <a:pt x="433832" y="12700"/>
                  </a:lnTo>
                  <a:cubicBezTo>
                    <a:pt x="430276" y="12700"/>
                    <a:pt x="427482" y="9906"/>
                    <a:pt x="427482" y="6350"/>
                  </a:cubicBezTo>
                  <a:cubicBezTo>
                    <a:pt x="427482" y="2794"/>
                    <a:pt x="430276" y="0"/>
                    <a:pt x="433832" y="0"/>
                  </a:cubicBezTo>
                  <a:close/>
                  <a:moveTo>
                    <a:pt x="6350" y="0"/>
                  </a:moveTo>
                  <a:lnTo>
                    <a:pt x="7112" y="0"/>
                  </a:lnTo>
                  <a:cubicBezTo>
                    <a:pt x="10668" y="0"/>
                    <a:pt x="13462" y="2794"/>
                    <a:pt x="13462" y="6350"/>
                  </a:cubicBezTo>
                  <a:cubicBezTo>
                    <a:pt x="13462" y="9906"/>
                    <a:pt x="10668" y="12700"/>
                    <a:pt x="7112" y="12700"/>
                  </a:cubicBezTo>
                  <a:lnTo>
                    <a:pt x="6350" y="12700"/>
                  </a:lnTo>
                  <a:cubicBezTo>
                    <a:pt x="2794" y="12700"/>
                    <a:pt x="0" y="9906"/>
                    <a:pt x="0" y="6350"/>
                  </a:cubicBezTo>
                  <a:cubicBezTo>
                    <a:pt x="0" y="2794"/>
                    <a:pt x="2794" y="0"/>
                    <a:pt x="6350" y="0"/>
                  </a:cubicBezTo>
                  <a:close/>
                </a:path>
              </a:pathLst>
            </a:custGeom>
            <a:solidFill>
              <a:srgbClr val="F6A200"/>
            </a:solidFill>
          </p:spPr>
        </p:sp>
        <p:sp>
          <p:nvSpPr>
            <p:cNvPr id="29" name="Freeform 29"/>
            <p:cNvSpPr/>
            <p:nvPr/>
          </p:nvSpPr>
          <p:spPr>
            <a:xfrm>
              <a:off x="63500" y="63500"/>
              <a:ext cx="507746" cy="12700"/>
            </a:xfrm>
            <a:custGeom>
              <a:avLst/>
              <a:gdLst/>
              <a:ahLst/>
              <a:cxnLst/>
              <a:rect l="l" t="t" r="r" b="b"/>
              <a:pathLst>
                <a:path w="507746" h="12700">
                  <a:moveTo>
                    <a:pt x="6350" y="0"/>
                  </a:moveTo>
                  <a:cubicBezTo>
                    <a:pt x="9906" y="0"/>
                    <a:pt x="12700" y="2794"/>
                    <a:pt x="12700" y="6350"/>
                  </a:cubicBezTo>
                  <a:cubicBezTo>
                    <a:pt x="12700" y="9906"/>
                    <a:pt x="9906" y="12700"/>
                    <a:pt x="6350" y="12700"/>
                  </a:cubicBezTo>
                  <a:cubicBezTo>
                    <a:pt x="2794" y="12700"/>
                    <a:pt x="0" y="9906"/>
                    <a:pt x="0" y="6350"/>
                  </a:cubicBezTo>
                  <a:cubicBezTo>
                    <a:pt x="0" y="2794"/>
                    <a:pt x="2794" y="0"/>
                    <a:pt x="6350" y="0"/>
                  </a:cubicBezTo>
                  <a:close/>
                  <a:moveTo>
                    <a:pt x="501396" y="0"/>
                  </a:moveTo>
                  <a:cubicBezTo>
                    <a:pt x="504952" y="0"/>
                    <a:pt x="507746" y="2794"/>
                    <a:pt x="507746" y="6350"/>
                  </a:cubicBezTo>
                  <a:cubicBezTo>
                    <a:pt x="507746" y="9906"/>
                    <a:pt x="504952" y="12700"/>
                    <a:pt x="501396" y="12700"/>
                  </a:cubicBezTo>
                  <a:cubicBezTo>
                    <a:pt x="497840" y="12700"/>
                    <a:pt x="495046" y="9906"/>
                    <a:pt x="495046" y="6350"/>
                  </a:cubicBezTo>
                  <a:cubicBezTo>
                    <a:pt x="495046" y="2794"/>
                    <a:pt x="497840" y="0"/>
                    <a:pt x="501396" y="0"/>
                  </a:cubicBezTo>
                  <a:close/>
                </a:path>
              </a:pathLst>
            </a:custGeom>
            <a:solidFill>
              <a:srgbClr val="F6A200"/>
            </a:solidFill>
          </p:spPr>
        </p:sp>
      </p:grpSp>
      <p:grpSp>
        <p:nvGrpSpPr>
          <p:cNvPr id="30" name="Group 30"/>
          <p:cNvGrpSpPr>
            <a:grpSpLocks noChangeAspect="1"/>
          </p:cNvGrpSpPr>
          <p:nvPr/>
        </p:nvGrpSpPr>
        <p:grpSpPr>
          <a:xfrm>
            <a:off x="3248752" y="1610897"/>
            <a:ext cx="672398" cy="139703"/>
            <a:chOff x="0" y="0"/>
            <a:chExt cx="672402" cy="139700"/>
          </a:xfrm>
        </p:grpSpPr>
        <p:sp>
          <p:nvSpPr>
            <p:cNvPr id="31" name="Freeform 31"/>
            <p:cNvSpPr/>
            <p:nvPr/>
          </p:nvSpPr>
          <p:spPr>
            <a:xfrm>
              <a:off x="101600" y="63500"/>
              <a:ext cx="479552" cy="12700"/>
            </a:xfrm>
            <a:custGeom>
              <a:avLst/>
              <a:gdLst/>
              <a:ahLst/>
              <a:cxnLst/>
              <a:rect l="l" t="t" r="r" b="b"/>
              <a:pathLst>
                <a:path w="479552" h="12700">
                  <a:moveTo>
                    <a:pt x="45085" y="0"/>
                  </a:moveTo>
                  <a:lnTo>
                    <a:pt x="45847" y="0"/>
                  </a:lnTo>
                  <a:cubicBezTo>
                    <a:pt x="49403" y="0"/>
                    <a:pt x="52197" y="2794"/>
                    <a:pt x="52197" y="6350"/>
                  </a:cubicBezTo>
                  <a:cubicBezTo>
                    <a:pt x="52197" y="9906"/>
                    <a:pt x="49403" y="12700"/>
                    <a:pt x="45847" y="12700"/>
                  </a:cubicBezTo>
                  <a:lnTo>
                    <a:pt x="45085" y="12700"/>
                  </a:lnTo>
                  <a:cubicBezTo>
                    <a:pt x="41529" y="12700"/>
                    <a:pt x="38735" y="9906"/>
                    <a:pt x="38735" y="6350"/>
                  </a:cubicBezTo>
                  <a:cubicBezTo>
                    <a:pt x="38735" y="2794"/>
                    <a:pt x="41529" y="0"/>
                    <a:pt x="45085" y="0"/>
                  </a:cubicBezTo>
                  <a:close/>
                  <a:moveTo>
                    <a:pt x="83947" y="0"/>
                  </a:moveTo>
                  <a:lnTo>
                    <a:pt x="84709" y="0"/>
                  </a:lnTo>
                  <a:cubicBezTo>
                    <a:pt x="88265" y="0"/>
                    <a:pt x="91059" y="2794"/>
                    <a:pt x="91059" y="6350"/>
                  </a:cubicBezTo>
                  <a:cubicBezTo>
                    <a:pt x="91059" y="9906"/>
                    <a:pt x="88265" y="12700"/>
                    <a:pt x="84709" y="12700"/>
                  </a:cubicBezTo>
                  <a:lnTo>
                    <a:pt x="83947" y="12700"/>
                  </a:lnTo>
                  <a:cubicBezTo>
                    <a:pt x="80391" y="12700"/>
                    <a:pt x="77597" y="9906"/>
                    <a:pt x="77597" y="6350"/>
                  </a:cubicBezTo>
                  <a:cubicBezTo>
                    <a:pt x="77597" y="2794"/>
                    <a:pt x="80391" y="0"/>
                    <a:pt x="83947" y="0"/>
                  </a:cubicBezTo>
                  <a:close/>
                  <a:moveTo>
                    <a:pt x="122809" y="0"/>
                  </a:moveTo>
                  <a:lnTo>
                    <a:pt x="123571" y="0"/>
                  </a:lnTo>
                  <a:cubicBezTo>
                    <a:pt x="127127" y="0"/>
                    <a:pt x="129921" y="2794"/>
                    <a:pt x="129921" y="6350"/>
                  </a:cubicBezTo>
                  <a:cubicBezTo>
                    <a:pt x="129921" y="9906"/>
                    <a:pt x="127127" y="12700"/>
                    <a:pt x="123571" y="12700"/>
                  </a:cubicBezTo>
                  <a:lnTo>
                    <a:pt x="122809" y="12700"/>
                  </a:lnTo>
                  <a:cubicBezTo>
                    <a:pt x="119253" y="12700"/>
                    <a:pt x="116459" y="9906"/>
                    <a:pt x="116459" y="6350"/>
                  </a:cubicBezTo>
                  <a:cubicBezTo>
                    <a:pt x="116459" y="2794"/>
                    <a:pt x="119253" y="0"/>
                    <a:pt x="122809" y="0"/>
                  </a:cubicBezTo>
                  <a:close/>
                  <a:moveTo>
                    <a:pt x="161671" y="0"/>
                  </a:moveTo>
                  <a:lnTo>
                    <a:pt x="162433" y="0"/>
                  </a:lnTo>
                  <a:cubicBezTo>
                    <a:pt x="165989" y="0"/>
                    <a:pt x="168783" y="2794"/>
                    <a:pt x="168783" y="6350"/>
                  </a:cubicBezTo>
                  <a:cubicBezTo>
                    <a:pt x="168783" y="9906"/>
                    <a:pt x="165989" y="12700"/>
                    <a:pt x="162433" y="12700"/>
                  </a:cubicBezTo>
                  <a:lnTo>
                    <a:pt x="161671" y="12700"/>
                  </a:lnTo>
                  <a:cubicBezTo>
                    <a:pt x="158115" y="12700"/>
                    <a:pt x="155321" y="9906"/>
                    <a:pt x="155321" y="6350"/>
                  </a:cubicBezTo>
                  <a:cubicBezTo>
                    <a:pt x="155321" y="2794"/>
                    <a:pt x="158115" y="0"/>
                    <a:pt x="161671" y="0"/>
                  </a:cubicBezTo>
                  <a:close/>
                  <a:moveTo>
                    <a:pt x="200533" y="0"/>
                  </a:moveTo>
                  <a:lnTo>
                    <a:pt x="201295" y="0"/>
                  </a:lnTo>
                  <a:cubicBezTo>
                    <a:pt x="204851" y="0"/>
                    <a:pt x="207645" y="2794"/>
                    <a:pt x="207645" y="6350"/>
                  </a:cubicBezTo>
                  <a:cubicBezTo>
                    <a:pt x="207645" y="9906"/>
                    <a:pt x="204851" y="12700"/>
                    <a:pt x="201295" y="12700"/>
                  </a:cubicBezTo>
                  <a:lnTo>
                    <a:pt x="200533" y="12700"/>
                  </a:lnTo>
                  <a:cubicBezTo>
                    <a:pt x="196977" y="12700"/>
                    <a:pt x="194183" y="9906"/>
                    <a:pt x="194183" y="6350"/>
                  </a:cubicBezTo>
                  <a:cubicBezTo>
                    <a:pt x="194183" y="2794"/>
                    <a:pt x="196977" y="0"/>
                    <a:pt x="200533" y="0"/>
                  </a:cubicBezTo>
                  <a:close/>
                  <a:moveTo>
                    <a:pt x="239395" y="0"/>
                  </a:moveTo>
                  <a:lnTo>
                    <a:pt x="240157" y="0"/>
                  </a:lnTo>
                  <a:cubicBezTo>
                    <a:pt x="243713" y="0"/>
                    <a:pt x="246507" y="2794"/>
                    <a:pt x="246507" y="6350"/>
                  </a:cubicBezTo>
                  <a:cubicBezTo>
                    <a:pt x="246507" y="9906"/>
                    <a:pt x="243713" y="12700"/>
                    <a:pt x="240157" y="12700"/>
                  </a:cubicBezTo>
                  <a:lnTo>
                    <a:pt x="239395" y="12700"/>
                  </a:lnTo>
                  <a:cubicBezTo>
                    <a:pt x="235839" y="12700"/>
                    <a:pt x="233045" y="9906"/>
                    <a:pt x="233045" y="6350"/>
                  </a:cubicBezTo>
                  <a:cubicBezTo>
                    <a:pt x="233045" y="2794"/>
                    <a:pt x="235839" y="0"/>
                    <a:pt x="239395" y="0"/>
                  </a:cubicBezTo>
                  <a:close/>
                  <a:moveTo>
                    <a:pt x="278130" y="0"/>
                  </a:moveTo>
                  <a:lnTo>
                    <a:pt x="278892" y="0"/>
                  </a:lnTo>
                  <a:cubicBezTo>
                    <a:pt x="282448" y="0"/>
                    <a:pt x="285242" y="2794"/>
                    <a:pt x="285242" y="6350"/>
                  </a:cubicBezTo>
                  <a:cubicBezTo>
                    <a:pt x="285242" y="9906"/>
                    <a:pt x="282448" y="12700"/>
                    <a:pt x="278892" y="12700"/>
                  </a:cubicBezTo>
                  <a:lnTo>
                    <a:pt x="278130" y="12700"/>
                  </a:lnTo>
                  <a:cubicBezTo>
                    <a:pt x="274574" y="12700"/>
                    <a:pt x="271780" y="9906"/>
                    <a:pt x="271780" y="6350"/>
                  </a:cubicBezTo>
                  <a:cubicBezTo>
                    <a:pt x="271780" y="2794"/>
                    <a:pt x="274574" y="0"/>
                    <a:pt x="278130" y="0"/>
                  </a:cubicBezTo>
                  <a:close/>
                  <a:moveTo>
                    <a:pt x="316992" y="0"/>
                  </a:moveTo>
                  <a:lnTo>
                    <a:pt x="317754" y="0"/>
                  </a:lnTo>
                  <a:cubicBezTo>
                    <a:pt x="321310" y="0"/>
                    <a:pt x="324104" y="2794"/>
                    <a:pt x="324104" y="6350"/>
                  </a:cubicBezTo>
                  <a:cubicBezTo>
                    <a:pt x="324104" y="9906"/>
                    <a:pt x="321310" y="12700"/>
                    <a:pt x="317754" y="12700"/>
                  </a:cubicBezTo>
                  <a:lnTo>
                    <a:pt x="316992" y="12700"/>
                  </a:lnTo>
                  <a:cubicBezTo>
                    <a:pt x="313436" y="12700"/>
                    <a:pt x="310642" y="9906"/>
                    <a:pt x="310642" y="6350"/>
                  </a:cubicBezTo>
                  <a:cubicBezTo>
                    <a:pt x="310642" y="2794"/>
                    <a:pt x="313436" y="0"/>
                    <a:pt x="316992" y="0"/>
                  </a:cubicBezTo>
                  <a:close/>
                  <a:moveTo>
                    <a:pt x="355854" y="0"/>
                  </a:moveTo>
                  <a:lnTo>
                    <a:pt x="356616" y="0"/>
                  </a:lnTo>
                  <a:cubicBezTo>
                    <a:pt x="360172" y="0"/>
                    <a:pt x="362966" y="2794"/>
                    <a:pt x="362966" y="6350"/>
                  </a:cubicBezTo>
                  <a:cubicBezTo>
                    <a:pt x="362966" y="9906"/>
                    <a:pt x="360172" y="12700"/>
                    <a:pt x="356616" y="12700"/>
                  </a:cubicBezTo>
                  <a:lnTo>
                    <a:pt x="355854" y="12700"/>
                  </a:lnTo>
                  <a:cubicBezTo>
                    <a:pt x="352298" y="12700"/>
                    <a:pt x="349504" y="9906"/>
                    <a:pt x="349504" y="6350"/>
                  </a:cubicBezTo>
                  <a:cubicBezTo>
                    <a:pt x="349504" y="2794"/>
                    <a:pt x="352298" y="0"/>
                    <a:pt x="355854" y="0"/>
                  </a:cubicBezTo>
                  <a:close/>
                  <a:moveTo>
                    <a:pt x="394716" y="0"/>
                  </a:moveTo>
                  <a:lnTo>
                    <a:pt x="395478" y="0"/>
                  </a:lnTo>
                  <a:cubicBezTo>
                    <a:pt x="399034" y="0"/>
                    <a:pt x="401828" y="2794"/>
                    <a:pt x="401828" y="6350"/>
                  </a:cubicBezTo>
                  <a:cubicBezTo>
                    <a:pt x="401828" y="9906"/>
                    <a:pt x="399034" y="12700"/>
                    <a:pt x="395478" y="12700"/>
                  </a:cubicBezTo>
                  <a:lnTo>
                    <a:pt x="394716" y="12700"/>
                  </a:lnTo>
                  <a:cubicBezTo>
                    <a:pt x="391160" y="12700"/>
                    <a:pt x="388366" y="9906"/>
                    <a:pt x="388366" y="6350"/>
                  </a:cubicBezTo>
                  <a:cubicBezTo>
                    <a:pt x="388366" y="2794"/>
                    <a:pt x="391160" y="0"/>
                    <a:pt x="394716" y="0"/>
                  </a:cubicBezTo>
                  <a:close/>
                  <a:moveTo>
                    <a:pt x="433578" y="0"/>
                  </a:moveTo>
                  <a:lnTo>
                    <a:pt x="434340" y="0"/>
                  </a:lnTo>
                  <a:cubicBezTo>
                    <a:pt x="437896" y="0"/>
                    <a:pt x="440690" y="2794"/>
                    <a:pt x="440690" y="6350"/>
                  </a:cubicBezTo>
                  <a:cubicBezTo>
                    <a:pt x="440690" y="9906"/>
                    <a:pt x="437896" y="12700"/>
                    <a:pt x="434340" y="12700"/>
                  </a:cubicBezTo>
                  <a:lnTo>
                    <a:pt x="433578" y="12700"/>
                  </a:lnTo>
                  <a:cubicBezTo>
                    <a:pt x="430022" y="12700"/>
                    <a:pt x="427228" y="9906"/>
                    <a:pt x="427228" y="6350"/>
                  </a:cubicBezTo>
                  <a:cubicBezTo>
                    <a:pt x="427228" y="2794"/>
                    <a:pt x="430022" y="0"/>
                    <a:pt x="433578" y="0"/>
                  </a:cubicBezTo>
                  <a:close/>
                  <a:moveTo>
                    <a:pt x="472440" y="0"/>
                  </a:moveTo>
                  <a:lnTo>
                    <a:pt x="473202" y="0"/>
                  </a:lnTo>
                  <a:cubicBezTo>
                    <a:pt x="476758" y="0"/>
                    <a:pt x="479552" y="2794"/>
                    <a:pt x="479552" y="6350"/>
                  </a:cubicBezTo>
                  <a:cubicBezTo>
                    <a:pt x="479552" y="9906"/>
                    <a:pt x="476758" y="12700"/>
                    <a:pt x="473202" y="12700"/>
                  </a:cubicBezTo>
                  <a:lnTo>
                    <a:pt x="472440" y="12700"/>
                  </a:lnTo>
                  <a:cubicBezTo>
                    <a:pt x="468884" y="12700"/>
                    <a:pt x="466090" y="9906"/>
                    <a:pt x="466090" y="6350"/>
                  </a:cubicBezTo>
                  <a:cubicBezTo>
                    <a:pt x="466090" y="2794"/>
                    <a:pt x="468884" y="0"/>
                    <a:pt x="472440" y="0"/>
                  </a:cubicBezTo>
                  <a:close/>
                  <a:moveTo>
                    <a:pt x="6350" y="0"/>
                  </a:moveTo>
                  <a:lnTo>
                    <a:pt x="7112" y="0"/>
                  </a:lnTo>
                  <a:cubicBezTo>
                    <a:pt x="10668" y="0"/>
                    <a:pt x="13462" y="2794"/>
                    <a:pt x="13462" y="6350"/>
                  </a:cubicBezTo>
                  <a:cubicBezTo>
                    <a:pt x="13462" y="9906"/>
                    <a:pt x="10668" y="12700"/>
                    <a:pt x="7112" y="12700"/>
                  </a:cubicBezTo>
                  <a:lnTo>
                    <a:pt x="6350" y="12700"/>
                  </a:lnTo>
                  <a:cubicBezTo>
                    <a:pt x="2794" y="12700"/>
                    <a:pt x="0" y="9906"/>
                    <a:pt x="0" y="6350"/>
                  </a:cubicBezTo>
                  <a:cubicBezTo>
                    <a:pt x="0" y="2794"/>
                    <a:pt x="2794" y="0"/>
                    <a:pt x="6350" y="0"/>
                  </a:cubicBezTo>
                  <a:close/>
                </a:path>
              </a:pathLst>
            </a:custGeom>
            <a:solidFill>
              <a:srgbClr val="F6A200"/>
            </a:solidFill>
          </p:spPr>
        </p:sp>
        <p:sp>
          <p:nvSpPr>
            <p:cNvPr id="32" name="Freeform 32"/>
            <p:cNvSpPr/>
            <p:nvPr/>
          </p:nvSpPr>
          <p:spPr>
            <a:xfrm>
              <a:off x="63500" y="63500"/>
              <a:ext cx="545465" cy="12700"/>
            </a:xfrm>
            <a:custGeom>
              <a:avLst/>
              <a:gdLst/>
              <a:ahLst/>
              <a:cxnLst/>
              <a:rect l="l" t="t" r="r" b="b"/>
              <a:pathLst>
                <a:path w="545465" h="12700">
                  <a:moveTo>
                    <a:pt x="6350" y="0"/>
                  </a:moveTo>
                  <a:cubicBezTo>
                    <a:pt x="9906" y="0"/>
                    <a:pt x="12700" y="2794"/>
                    <a:pt x="12700" y="6350"/>
                  </a:cubicBezTo>
                  <a:cubicBezTo>
                    <a:pt x="12700" y="9906"/>
                    <a:pt x="9906" y="12700"/>
                    <a:pt x="6350" y="12700"/>
                  </a:cubicBezTo>
                  <a:cubicBezTo>
                    <a:pt x="2794" y="12700"/>
                    <a:pt x="0" y="9906"/>
                    <a:pt x="0" y="6350"/>
                  </a:cubicBezTo>
                  <a:cubicBezTo>
                    <a:pt x="0" y="2794"/>
                    <a:pt x="2794" y="0"/>
                    <a:pt x="6350" y="0"/>
                  </a:cubicBezTo>
                  <a:close/>
                  <a:moveTo>
                    <a:pt x="539115" y="0"/>
                  </a:moveTo>
                  <a:cubicBezTo>
                    <a:pt x="542671" y="0"/>
                    <a:pt x="545465" y="2794"/>
                    <a:pt x="545465" y="6350"/>
                  </a:cubicBezTo>
                  <a:cubicBezTo>
                    <a:pt x="545465" y="9906"/>
                    <a:pt x="542671" y="12700"/>
                    <a:pt x="539115" y="12700"/>
                  </a:cubicBezTo>
                  <a:cubicBezTo>
                    <a:pt x="535559" y="12700"/>
                    <a:pt x="532765" y="9906"/>
                    <a:pt x="532765" y="6350"/>
                  </a:cubicBezTo>
                  <a:cubicBezTo>
                    <a:pt x="532765" y="2794"/>
                    <a:pt x="535559" y="0"/>
                    <a:pt x="539115" y="0"/>
                  </a:cubicBezTo>
                  <a:close/>
                </a:path>
              </a:pathLst>
            </a:custGeom>
            <a:solidFill>
              <a:srgbClr val="F6A200"/>
            </a:solidFill>
          </p:spPr>
        </p:sp>
      </p:grpSp>
      <p:grpSp>
        <p:nvGrpSpPr>
          <p:cNvPr id="33" name="Group 33"/>
          <p:cNvGrpSpPr>
            <a:grpSpLocks noChangeAspect="1"/>
          </p:cNvGrpSpPr>
          <p:nvPr/>
        </p:nvGrpSpPr>
        <p:grpSpPr>
          <a:xfrm>
            <a:off x="3692055" y="3398539"/>
            <a:ext cx="126254" cy="127121"/>
            <a:chOff x="0" y="0"/>
            <a:chExt cx="126251" cy="127114"/>
          </a:xfrm>
        </p:grpSpPr>
        <p:sp>
          <p:nvSpPr>
            <p:cNvPr id="34" name="Freeform 34"/>
            <p:cNvSpPr/>
            <p:nvPr/>
          </p:nvSpPr>
          <p:spPr>
            <a:xfrm>
              <a:off x="-127" y="-1524"/>
              <a:ext cx="128905" cy="129032"/>
            </a:xfrm>
            <a:custGeom>
              <a:avLst/>
              <a:gdLst/>
              <a:ahLst/>
              <a:cxnLst/>
              <a:rect l="l" t="t" r="r" b="b"/>
              <a:pathLst>
                <a:path w="128905" h="129032">
                  <a:moveTo>
                    <a:pt x="90678" y="8128"/>
                  </a:moveTo>
                  <a:cubicBezTo>
                    <a:pt x="80645" y="1270"/>
                    <a:pt x="66675" y="0"/>
                    <a:pt x="54610" y="3175"/>
                  </a:cubicBezTo>
                  <a:cubicBezTo>
                    <a:pt x="42545" y="6350"/>
                    <a:pt x="32004" y="13716"/>
                    <a:pt x="23876" y="22479"/>
                  </a:cubicBezTo>
                  <a:cubicBezTo>
                    <a:pt x="8636" y="38608"/>
                    <a:pt x="381" y="59944"/>
                    <a:pt x="127" y="81153"/>
                  </a:cubicBezTo>
                  <a:cubicBezTo>
                    <a:pt x="0" y="87630"/>
                    <a:pt x="762" y="94107"/>
                    <a:pt x="3302" y="100076"/>
                  </a:cubicBezTo>
                  <a:cubicBezTo>
                    <a:pt x="11938" y="119888"/>
                    <a:pt x="38608" y="128016"/>
                    <a:pt x="62230" y="128524"/>
                  </a:cubicBezTo>
                  <a:cubicBezTo>
                    <a:pt x="84963" y="129032"/>
                    <a:pt x="110617" y="123190"/>
                    <a:pt x="121285" y="105156"/>
                  </a:cubicBezTo>
                  <a:cubicBezTo>
                    <a:pt x="128905" y="92202"/>
                    <a:pt x="126746" y="76454"/>
                    <a:pt x="122174" y="62357"/>
                  </a:cubicBezTo>
                  <a:cubicBezTo>
                    <a:pt x="116332" y="44323"/>
                    <a:pt x="113538" y="30734"/>
                    <a:pt x="102743" y="16510"/>
                  </a:cubicBezTo>
                  <a:cubicBezTo>
                    <a:pt x="99822" y="12700"/>
                    <a:pt x="95631" y="9779"/>
                    <a:pt x="90678" y="8128"/>
                  </a:cubicBezTo>
                </a:path>
              </a:pathLst>
            </a:custGeom>
            <a:solidFill>
              <a:srgbClr val="F6A200"/>
            </a:solidFill>
          </p:spPr>
        </p:sp>
      </p:grpSp>
      <p:grpSp>
        <p:nvGrpSpPr>
          <p:cNvPr id="35" name="Group 35"/>
          <p:cNvGrpSpPr>
            <a:grpSpLocks noChangeAspect="1"/>
          </p:cNvGrpSpPr>
          <p:nvPr/>
        </p:nvGrpSpPr>
        <p:grpSpPr>
          <a:xfrm>
            <a:off x="3717163" y="3902535"/>
            <a:ext cx="126254" cy="127121"/>
            <a:chOff x="0" y="0"/>
            <a:chExt cx="126251" cy="127114"/>
          </a:xfrm>
        </p:grpSpPr>
        <p:sp>
          <p:nvSpPr>
            <p:cNvPr id="36" name="Freeform 36"/>
            <p:cNvSpPr/>
            <p:nvPr/>
          </p:nvSpPr>
          <p:spPr>
            <a:xfrm>
              <a:off x="-127" y="-1524"/>
              <a:ext cx="128905" cy="129032"/>
            </a:xfrm>
            <a:custGeom>
              <a:avLst/>
              <a:gdLst/>
              <a:ahLst/>
              <a:cxnLst/>
              <a:rect l="l" t="t" r="r" b="b"/>
              <a:pathLst>
                <a:path w="128905" h="129032">
                  <a:moveTo>
                    <a:pt x="90678" y="8128"/>
                  </a:moveTo>
                  <a:cubicBezTo>
                    <a:pt x="80645" y="1270"/>
                    <a:pt x="66675" y="0"/>
                    <a:pt x="54610" y="3175"/>
                  </a:cubicBezTo>
                  <a:cubicBezTo>
                    <a:pt x="42545" y="6350"/>
                    <a:pt x="32004" y="13716"/>
                    <a:pt x="23876" y="22479"/>
                  </a:cubicBezTo>
                  <a:cubicBezTo>
                    <a:pt x="8636" y="38608"/>
                    <a:pt x="381" y="59944"/>
                    <a:pt x="127" y="81153"/>
                  </a:cubicBezTo>
                  <a:cubicBezTo>
                    <a:pt x="0" y="87630"/>
                    <a:pt x="762" y="94107"/>
                    <a:pt x="3302" y="100076"/>
                  </a:cubicBezTo>
                  <a:cubicBezTo>
                    <a:pt x="11938" y="119888"/>
                    <a:pt x="38608" y="128016"/>
                    <a:pt x="62230" y="128524"/>
                  </a:cubicBezTo>
                  <a:cubicBezTo>
                    <a:pt x="84963" y="129032"/>
                    <a:pt x="110617" y="123190"/>
                    <a:pt x="121285" y="105156"/>
                  </a:cubicBezTo>
                  <a:cubicBezTo>
                    <a:pt x="128905" y="92202"/>
                    <a:pt x="126746" y="76454"/>
                    <a:pt x="122174" y="62357"/>
                  </a:cubicBezTo>
                  <a:cubicBezTo>
                    <a:pt x="116332" y="44323"/>
                    <a:pt x="113538" y="30734"/>
                    <a:pt x="102743" y="16510"/>
                  </a:cubicBezTo>
                  <a:cubicBezTo>
                    <a:pt x="99822" y="12700"/>
                    <a:pt x="95631" y="9779"/>
                    <a:pt x="90678" y="8128"/>
                  </a:cubicBezTo>
                </a:path>
              </a:pathLst>
            </a:custGeom>
            <a:solidFill>
              <a:srgbClr val="F6A200"/>
            </a:solidFill>
          </p:spPr>
        </p:sp>
      </p:grpSp>
      <p:grpSp>
        <p:nvGrpSpPr>
          <p:cNvPr id="37" name="Group 37"/>
          <p:cNvGrpSpPr>
            <a:grpSpLocks noChangeAspect="1"/>
          </p:cNvGrpSpPr>
          <p:nvPr/>
        </p:nvGrpSpPr>
        <p:grpSpPr>
          <a:xfrm>
            <a:off x="3698465" y="4909614"/>
            <a:ext cx="419090" cy="419186"/>
            <a:chOff x="0" y="0"/>
            <a:chExt cx="419100" cy="419189"/>
          </a:xfrm>
        </p:grpSpPr>
        <p:sp>
          <p:nvSpPr>
            <p:cNvPr id="38" name="Freeform 38"/>
            <p:cNvSpPr/>
            <p:nvPr/>
          </p:nvSpPr>
          <p:spPr>
            <a:xfrm>
              <a:off x="69850" y="70104"/>
              <a:ext cx="278765" cy="279273"/>
            </a:xfrm>
            <a:custGeom>
              <a:avLst/>
              <a:gdLst/>
              <a:ahLst/>
              <a:cxnLst/>
              <a:rect l="l" t="t" r="r" b="b"/>
              <a:pathLst>
                <a:path w="278765" h="279273">
                  <a:moveTo>
                    <a:pt x="196088" y="17526"/>
                  </a:moveTo>
                  <a:cubicBezTo>
                    <a:pt x="174244" y="2667"/>
                    <a:pt x="144145" y="0"/>
                    <a:pt x="117856" y="6985"/>
                  </a:cubicBezTo>
                  <a:cubicBezTo>
                    <a:pt x="91567" y="13970"/>
                    <a:pt x="69215" y="29718"/>
                    <a:pt x="51435" y="48514"/>
                  </a:cubicBezTo>
                  <a:cubicBezTo>
                    <a:pt x="18415" y="83566"/>
                    <a:pt x="635" y="129540"/>
                    <a:pt x="127" y="175387"/>
                  </a:cubicBezTo>
                  <a:cubicBezTo>
                    <a:pt x="0" y="189357"/>
                    <a:pt x="1397" y="203454"/>
                    <a:pt x="6985" y="216408"/>
                  </a:cubicBezTo>
                  <a:cubicBezTo>
                    <a:pt x="25527" y="259334"/>
                    <a:pt x="83312" y="276733"/>
                    <a:pt x="134493" y="278003"/>
                  </a:cubicBezTo>
                  <a:cubicBezTo>
                    <a:pt x="183515" y="279273"/>
                    <a:pt x="239141" y="266446"/>
                    <a:pt x="262255" y="227457"/>
                  </a:cubicBezTo>
                  <a:cubicBezTo>
                    <a:pt x="278765" y="199517"/>
                    <a:pt x="274066" y="165354"/>
                    <a:pt x="264287" y="134874"/>
                  </a:cubicBezTo>
                  <a:cubicBezTo>
                    <a:pt x="251587" y="95758"/>
                    <a:pt x="245618" y="66548"/>
                    <a:pt x="222250" y="35814"/>
                  </a:cubicBezTo>
                  <a:cubicBezTo>
                    <a:pt x="215900" y="27432"/>
                    <a:pt x="206756" y="21082"/>
                    <a:pt x="196088" y="17399"/>
                  </a:cubicBezTo>
                </a:path>
              </a:pathLst>
            </a:custGeom>
            <a:solidFill>
              <a:srgbClr val="FFFFFF"/>
            </a:solidFill>
          </p:spPr>
        </p:sp>
        <p:sp>
          <p:nvSpPr>
            <p:cNvPr id="39" name="Freeform 39"/>
            <p:cNvSpPr/>
            <p:nvPr/>
          </p:nvSpPr>
          <p:spPr>
            <a:xfrm>
              <a:off x="63500" y="63754"/>
              <a:ext cx="291973" cy="292100"/>
            </a:xfrm>
            <a:custGeom>
              <a:avLst/>
              <a:gdLst/>
              <a:ahLst/>
              <a:cxnLst/>
              <a:rect l="l" t="t" r="r" b="b"/>
              <a:pathLst>
                <a:path w="291973" h="292100">
                  <a:moveTo>
                    <a:pt x="198882" y="29083"/>
                  </a:moveTo>
                  <a:cubicBezTo>
                    <a:pt x="178943" y="15494"/>
                    <a:pt x="150749" y="12700"/>
                    <a:pt x="125857" y="19431"/>
                  </a:cubicBezTo>
                  <a:lnTo>
                    <a:pt x="124206" y="13335"/>
                  </a:lnTo>
                  <a:lnTo>
                    <a:pt x="125857" y="19431"/>
                  </a:lnTo>
                  <a:cubicBezTo>
                    <a:pt x="101092" y="26035"/>
                    <a:pt x="79502" y="41021"/>
                    <a:pt x="62357" y="59182"/>
                  </a:cubicBezTo>
                  <a:lnTo>
                    <a:pt x="62357" y="59182"/>
                  </a:lnTo>
                  <a:lnTo>
                    <a:pt x="62357" y="59182"/>
                  </a:lnTo>
                  <a:cubicBezTo>
                    <a:pt x="30480" y="92964"/>
                    <a:pt x="13208" y="137414"/>
                    <a:pt x="12827" y="181864"/>
                  </a:cubicBezTo>
                  <a:lnTo>
                    <a:pt x="12827" y="181864"/>
                  </a:lnTo>
                  <a:lnTo>
                    <a:pt x="12827" y="181864"/>
                  </a:lnTo>
                  <a:cubicBezTo>
                    <a:pt x="12700" y="195326"/>
                    <a:pt x="14097" y="208534"/>
                    <a:pt x="19177" y="220345"/>
                  </a:cubicBezTo>
                  <a:lnTo>
                    <a:pt x="13335" y="222885"/>
                  </a:lnTo>
                  <a:lnTo>
                    <a:pt x="19177" y="220345"/>
                  </a:lnTo>
                  <a:cubicBezTo>
                    <a:pt x="36195" y="259588"/>
                    <a:pt x="90170" y="276860"/>
                    <a:pt x="140970" y="278130"/>
                  </a:cubicBezTo>
                  <a:lnTo>
                    <a:pt x="140843" y="284480"/>
                  </a:lnTo>
                  <a:lnTo>
                    <a:pt x="140970" y="278130"/>
                  </a:lnTo>
                  <a:cubicBezTo>
                    <a:pt x="189611" y="279273"/>
                    <a:pt x="241935" y="266446"/>
                    <a:pt x="263144" y="230759"/>
                  </a:cubicBezTo>
                  <a:lnTo>
                    <a:pt x="268605" y="233934"/>
                  </a:lnTo>
                  <a:lnTo>
                    <a:pt x="263144" y="230759"/>
                  </a:lnTo>
                  <a:cubicBezTo>
                    <a:pt x="278257" y="205232"/>
                    <a:pt x="274193" y="173355"/>
                    <a:pt x="264541" y="143383"/>
                  </a:cubicBezTo>
                  <a:lnTo>
                    <a:pt x="270637" y="141478"/>
                  </a:lnTo>
                  <a:lnTo>
                    <a:pt x="264541" y="143383"/>
                  </a:lnTo>
                  <a:cubicBezTo>
                    <a:pt x="262382" y="136525"/>
                    <a:pt x="260350" y="130048"/>
                    <a:pt x="258445" y="123698"/>
                  </a:cubicBezTo>
                  <a:cubicBezTo>
                    <a:pt x="256667" y="117856"/>
                    <a:pt x="254889" y="112268"/>
                    <a:pt x="253238" y="106934"/>
                  </a:cubicBezTo>
                  <a:cubicBezTo>
                    <a:pt x="246126" y="84709"/>
                    <a:pt x="238506" y="65786"/>
                    <a:pt x="223520" y="46101"/>
                  </a:cubicBezTo>
                  <a:lnTo>
                    <a:pt x="228600" y="42291"/>
                  </a:lnTo>
                  <a:lnTo>
                    <a:pt x="223520" y="46101"/>
                  </a:lnTo>
                  <a:cubicBezTo>
                    <a:pt x="217932" y="38862"/>
                    <a:pt x="209931" y="33147"/>
                    <a:pt x="200406" y="29972"/>
                  </a:cubicBezTo>
                  <a:lnTo>
                    <a:pt x="199644" y="29718"/>
                  </a:lnTo>
                  <a:lnTo>
                    <a:pt x="198882" y="29210"/>
                  </a:lnTo>
                  <a:moveTo>
                    <a:pt x="205994" y="18669"/>
                  </a:moveTo>
                  <a:lnTo>
                    <a:pt x="202438" y="23876"/>
                  </a:lnTo>
                  <a:lnTo>
                    <a:pt x="204470" y="17907"/>
                  </a:lnTo>
                  <a:cubicBezTo>
                    <a:pt x="216154" y="21844"/>
                    <a:pt x="226441" y="28956"/>
                    <a:pt x="233553" y="38481"/>
                  </a:cubicBezTo>
                  <a:lnTo>
                    <a:pt x="233553" y="38481"/>
                  </a:lnTo>
                  <a:lnTo>
                    <a:pt x="233553" y="38481"/>
                  </a:lnTo>
                  <a:cubicBezTo>
                    <a:pt x="249682" y="59817"/>
                    <a:pt x="257810" y="80264"/>
                    <a:pt x="265176" y="102997"/>
                  </a:cubicBezTo>
                  <a:cubicBezTo>
                    <a:pt x="266954" y="108458"/>
                    <a:pt x="268732" y="114173"/>
                    <a:pt x="270510" y="120015"/>
                  </a:cubicBezTo>
                  <a:cubicBezTo>
                    <a:pt x="272415" y="126238"/>
                    <a:pt x="274447" y="132715"/>
                    <a:pt x="276606" y="139446"/>
                  </a:cubicBezTo>
                  <a:lnTo>
                    <a:pt x="276606" y="139446"/>
                  </a:lnTo>
                  <a:lnTo>
                    <a:pt x="276606" y="139446"/>
                  </a:lnTo>
                  <a:cubicBezTo>
                    <a:pt x="286512" y="170180"/>
                    <a:pt x="291973" y="206756"/>
                    <a:pt x="274066" y="237236"/>
                  </a:cubicBezTo>
                  <a:lnTo>
                    <a:pt x="274066" y="237236"/>
                  </a:lnTo>
                  <a:lnTo>
                    <a:pt x="274066" y="237236"/>
                  </a:lnTo>
                  <a:cubicBezTo>
                    <a:pt x="249047" y="279400"/>
                    <a:pt x="190119" y="292100"/>
                    <a:pt x="140716" y="290830"/>
                  </a:cubicBezTo>
                  <a:lnTo>
                    <a:pt x="140716" y="290830"/>
                  </a:lnTo>
                  <a:lnTo>
                    <a:pt x="140716" y="290830"/>
                  </a:lnTo>
                  <a:cubicBezTo>
                    <a:pt x="89281" y="289560"/>
                    <a:pt x="27686" y="272034"/>
                    <a:pt x="7493" y="225425"/>
                  </a:cubicBezTo>
                  <a:lnTo>
                    <a:pt x="7493" y="225425"/>
                  </a:lnTo>
                  <a:lnTo>
                    <a:pt x="7493" y="225425"/>
                  </a:lnTo>
                  <a:cubicBezTo>
                    <a:pt x="1397" y="211328"/>
                    <a:pt x="0" y="196088"/>
                    <a:pt x="127" y="181864"/>
                  </a:cubicBezTo>
                  <a:lnTo>
                    <a:pt x="6477" y="181991"/>
                  </a:lnTo>
                  <a:lnTo>
                    <a:pt x="127" y="181864"/>
                  </a:lnTo>
                  <a:cubicBezTo>
                    <a:pt x="635" y="134366"/>
                    <a:pt x="19050" y="86868"/>
                    <a:pt x="53213" y="50673"/>
                  </a:cubicBezTo>
                  <a:lnTo>
                    <a:pt x="57785" y="54991"/>
                  </a:lnTo>
                  <a:lnTo>
                    <a:pt x="53213" y="50673"/>
                  </a:lnTo>
                  <a:cubicBezTo>
                    <a:pt x="71501" y="31242"/>
                    <a:pt x="94996" y="14732"/>
                    <a:pt x="122682" y="7366"/>
                  </a:cubicBezTo>
                  <a:cubicBezTo>
                    <a:pt x="150368" y="0"/>
                    <a:pt x="182372" y="2667"/>
                    <a:pt x="206121" y="18796"/>
                  </a:cubicBezTo>
                  <a:close/>
                </a:path>
              </a:pathLst>
            </a:custGeom>
            <a:solidFill>
              <a:srgbClr val="F6A200"/>
            </a:solidFill>
          </p:spPr>
        </p:sp>
      </p:grpSp>
      <p:grpSp>
        <p:nvGrpSpPr>
          <p:cNvPr id="40" name="Group 40"/>
          <p:cNvGrpSpPr>
            <a:grpSpLocks noChangeAspect="1"/>
          </p:cNvGrpSpPr>
          <p:nvPr/>
        </p:nvGrpSpPr>
        <p:grpSpPr>
          <a:xfrm>
            <a:off x="4060549" y="1610897"/>
            <a:ext cx="742598" cy="139703"/>
            <a:chOff x="0" y="0"/>
            <a:chExt cx="742594" cy="139700"/>
          </a:xfrm>
        </p:grpSpPr>
        <p:sp>
          <p:nvSpPr>
            <p:cNvPr id="41" name="Freeform 41"/>
            <p:cNvSpPr/>
            <p:nvPr/>
          </p:nvSpPr>
          <p:spPr>
            <a:xfrm>
              <a:off x="101219" y="63500"/>
              <a:ext cx="552069" cy="12700"/>
            </a:xfrm>
            <a:custGeom>
              <a:avLst/>
              <a:gdLst/>
              <a:ahLst/>
              <a:cxnLst/>
              <a:rect l="l" t="t" r="r" b="b"/>
              <a:pathLst>
                <a:path w="552069" h="12700">
                  <a:moveTo>
                    <a:pt x="44831" y="0"/>
                  </a:moveTo>
                  <a:lnTo>
                    <a:pt x="45593" y="0"/>
                  </a:lnTo>
                  <a:cubicBezTo>
                    <a:pt x="49149" y="0"/>
                    <a:pt x="51943" y="2794"/>
                    <a:pt x="51943" y="6350"/>
                  </a:cubicBezTo>
                  <a:cubicBezTo>
                    <a:pt x="51943" y="9906"/>
                    <a:pt x="49149" y="12700"/>
                    <a:pt x="45593" y="12700"/>
                  </a:cubicBezTo>
                  <a:lnTo>
                    <a:pt x="44831" y="12700"/>
                  </a:lnTo>
                  <a:cubicBezTo>
                    <a:pt x="41275" y="12700"/>
                    <a:pt x="38481" y="9906"/>
                    <a:pt x="38481" y="6350"/>
                  </a:cubicBezTo>
                  <a:cubicBezTo>
                    <a:pt x="38481" y="2794"/>
                    <a:pt x="41275" y="0"/>
                    <a:pt x="44831" y="0"/>
                  </a:cubicBezTo>
                  <a:close/>
                  <a:moveTo>
                    <a:pt x="83312" y="0"/>
                  </a:moveTo>
                  <a:lnTo>
                    <a:pt x="84074" y="0"/>
                  </a:lnTo>
                  <a:cubicBezTo>
                    <a:pt x="87630" y="0"/>
                    <a:pt x="90424" y="2794"/>
                    <a:pt x="90424" y="6350"/>
                  </a:cubicBezTo>
                  <a:cubicBezTo>
                    <a:pt x="90424" y="9906"/>
                    <a:pt x="87630" y="12700"/>
                    <a:pt x="84074" y="12700"/>
                  </a:cubicBezTo>
                  <a:lnTo>
                    <a:pt x="83312" y="12700"/>
                  </a:lnTo>
                  <a:cubicBezTo>
                    <a:pt x="79756" y="12700"/>
                    <a:pt x="76962" y="9906"/>
                    <a:pt x="76962" y="6350"/>
                  </a:cubicBezTo>
                  <a:cubicBezTo>
                    <a:pt x="76962" y="2794"/>
                    <a:pt x="79756" y="0"/>
                    <a:pt x="83312" y="0"/>
                  </a:cubicBezTo>
                  <a:close/>
                  <a:moveTo>
                    <a:pt x="121793" y="0"/>
                  </a:moveTo>
                  <a:lnTo>
                    <a:pt x="122555" y="0"/>
                  </a:lnTo>
                  <a:cubicBezTo>
                    <a:pt x="126111" y="0"/>
                    <a:pt x="128905" y="2794"/>
                    <a:pt x="128905" y="6350"/>
                  </a:cubicBezTo>
                  <a:cubicBezTo>
                    <a:pt x="128905" y="9906"/>
                    <a:pt x="126111" y="12700"/>
                    <a:pt x="122555" y="12700"/>
                  </a:cubicBezTo>
                  <a:lnTo>
                    <a:pt x="121793" y="12700"/>
                  </a:lnTo>
                  <a:cubicBezTo>
                    <a:pt x="118237" y="12700"/>
                    <a:pt x="115443" y="9906"/>
                    <a:pt x="115443" y="6350"/>
                  </a:cubicBezTo>
                  <a:cubicBezTo>
                    <a:pt x="115443" y="2794"/>
                    <a:pt x="118237" y="0"/>
                    <a:pt x="121793" y="0"/>
                  </a:cubicBezTo>
                  <a:close/>
                  <a:moveTo>
                    <a:pt x="160274" y="0"/>
                  </a:moveTo>
                  <a:lnTo>
                    <a:pt x="161036" y="0"/>
                  </a:lnTo>
                  <a:cubicBezTo>
                    <a:pt x="164592" y="0"/>
                    <a:pt x="167386" y="2794"/>
                    <a:pt x="167386" y="6350"/>
                  </a:cubicBezTo>
                  <a:cubicBezTo>
                    <a:pt x="167386" y="9906"/>
                    <a:pt x="164592" y="12700"/>
                    <a:pt x="161036" y="12700"/>
                  </a:cubicBezTo>
                  <a:lnTo>
                    <a:pt x="160274" y="12700"/>
                  </a:lnTo>
                  <a:cubicBezTo>
                    <a:pt x="156718" y="12700"/>
                    <a:pt x="153924" y="9906"/>
                    <a:pt x="153924" y="6350"/>
                  </a:cubicBezTo>
                  <a:cubicBezTo>
                    <a:pt x="153924" y="2794"/>
                    <a:pt x="156718" y="0"/>
                    <a:pt x="160274" y="0"/>
                  </a:cubicBezTo>
                  <a:close/>
                  <a:moveTo>
                    <a:pt x="198755" y="0"/>
                  </a:moveTo>
                  <a:lnTo>
                    <a:pt x="199517" y="0"/>
                  </a:lnTo>
                  <a:cubicBezTo>
                    <a:pt x="203073" y="0"/>
                    <a:pt x="205867" y="2794"/>
                    <a:pt x="205867" y="6350"/>
                  </a:cubicBezTo>
                  <a:cubicBezTo>
                    <a:pt x="205867" y="9906"/>
                    <a:pt x="203073" y="12700"/>
                    <a:pt x="199517" y="12700"/>
                  </a:cubicBezTo>
                  <a:lnTo>
                    <a:pt x="198755" y="12700"/>
                  </a:lnTo>
                  <a:cubicBezTo>
                    <a:pt x="195199" y="12700"/>
                    <a:pt x="192405" y="9906"/>
                    <a:pt x="192405" y="6350"/>
                  </a:cubicBezTo>
                  <a:cubicBezTo>
                    <a:pt x="192405" y="2794"/>
                    <a:pt x="195199" y="0"/>
                    <a:pt x="198755" y="0"/>
                  </a:cubicBezTo>
                  <a:close/>
                  <a:moveTo>
                    <a:pt x="237236" y="0"/>
                  </a:moveTo>
                  <a:lnTo>
                    <a:pt x="237998" y="0"/>
                  </a:lnTo>
                  <a:cubicBezTo>
                    <a:pt x="241554" y="0"/>
                    <a:pt x="244348" y="2794"/>
                    <a:pt x="244348" y="6350"/>
                  </a:cubicBezTo>
                  <a:cubicBezTo>
                    <a:pt x="244348" y="9906"/>
                    <a:pt x="241554" y="12700"/>
                    <a:pt x="237998" y="12700"/>
                  </a:cubicBezTo>
                  <a:lnTo>
                    <a:pt x="237236" y="12700"/>
                  </a:lnTo>
                  <a:cubicBezTo>
                    <a:pt x="233680" y="12700"/>
                    <a:pt x="230886" y="9906"/>
                    <a:pt x="230886" y="6350"/>
                  </a:cubicBezTo>
                  <a:cubicBezTo>
                    <a:pt x="230886" y="2794"/>
                    <a:pt x="233680" y="0"/>
                    <a:pt x="237236" y="0"/>
                  </a:cubicBezTo>
                  <a:close/>
                  <a:moveTo>
                    <a:pt x="275717" y="0"/>
                  </a:moveTo>
                  <a:lnTo>
                    <a:pt x="276479" y="0"/>
                  </a:lnTo>
                  <a:cubicBezTo>
                    <a:pt x="280035" y="0"/>
                    <a:pt x="282829" y="2794"/>
                    <a:pt x="282829" y="6350"/>
                  </a:cubicBezTo>
                  <a:cubicBezTo>
                    <a:pt x="282829" y="9906"/>
                    <a:pt x="280035" y="12700"/>
                    <a:pt x="276479" y="12700"/>
                  </a:cubicBezTo>
                  <a:lnTo>
                    <a:pt x="275717" y="12700"/>
                  </a:lnTo>
                  <a:cubicBezTo>
                    <a:pt x="272161" y="12700"/>
                    <a:pt x="269367" y="9906"/>
                    <a:pt x="269367" y="6350"/>
                  </a:cubicBezTo>
                  <a:cubicBezTo>
                    <a:pt x="269367" y="2794"/>
                    <a:pt x="272161" y="0"/>
                    <a:pt x="275717" y="0"/>
                  </a:cubicBezTo>
                  <a:close/>
                  <a:moveTo>
                    <a:pt x="314071" y="0"/>
                  </a:moveTo>
                  <a:lnTo>
                    <a:pt x="314833" y="0"/>
                  </a:lnTo>
                  <a:cubicBezTo>
                    <a:pt x="318389" y="0"/>
                    <a:pt x="321183" y="2794"/>
                    <a:pt x="321183" y="6350"/>
                  </a:cubicBezTo>
                  <a:cubicBezTo>
                    <a:pt x="321183" y="9906"/>
                    <a:pt x="318389" y="12700"/>
                    <a:pt x="314833" y="12700"/>
                  </a:cubicBezTo>
                  <a:lnTo>
                    <a:pt x="314071" y="12700"/>
                  </a:lnTo>
                  <a:cubicBezTo>
                    <a:pt x="310515" y="12700"/>
                    <a:pt x="307721" y="9906"/>
                    <a:pt x="307721" y="6350"/>
                  </a:cubicBezTo>
                  <a:cubicBezTo>
                    <a:pt x="307721" y="2794"/>
                    <a:pt x="310515" y="0"/>
                    <a:pt x="314071" y="0"/>
                  </a:cubicBezTo>
                  <a:close/>
                  <a:moveTo>
                    <a:pt x="352552" y="0"/>
                  </a:moveTo>
                  <a:lnTo>
                    <a:pt x="353314" y="0"/>
                  </a:lnTo>
                  <a:cubicBezTo>
                    <a:pt x="356870" y="0"/>
                    <a:pt x="359664" y="2794"/>
                    <a:pt x="359664" y="6350"/>
                  </a:cubicBezTo>
                  <a:cubicBezTo>
                    <a:pt x="359664" y="9906"/>
                    <a:pt x="356870" y="12700"/>
                    <a:pt x="353314" y="12700"/>
                  </a:cubicBezTo>
                  <a:lnTo>
                    <a:pt x="352552" y="12700"/>
                  </a:lnTo>
                  <a:cubicBezTo>
                    <a:pt x="348996" y="12700"/>
                    <a:pt x="346202" y="9906"/>
                    <a:pt x="346202" y="6350"/>
                  </a:cubicBezTo>
                  <a:cubicBezTo>
                    <a:pt x="346202" y="2794"/>
                    <a:pt x="348996" y="0"/>
                    <a:pt x="352552" y="0"/>
                  </a:cubicBezTo>
                  <a:close/>
                  <a:moveTo>
                    <a:pt x="391033" y="0"/>
                  </a:moveTo>
                  <a:lnTo>
                    <a:pt x="391795" y="0"/>
                  </a:lnTo>
                  <a:cubicBezTo>
                    <a:pt x="395351" y="0"/>
                    <a:pt x="398145" y="2794"/>
                    <a:pt x="398145" y="6350"/>
                  </a:cubicBezTo>
                  <a:cubicBezTo>
                    <a:pt x="398145" y="9906"/>
                    <a:pt x="395351" y="12700"/>
                    <a:pt x="391795" y="12700"/>
                  </a:cubicBezTo>
                  <a:lnTo>
                    <a:pt x="391033" y="12700"/>
                  </a:lnTo>
                  <a:cubicBezTo>
                    <a:pt x="387477" y="12700"/>
                    <a:pt x="384683" y="9906"/>
                    <a:pt x="384683" y="6350"/>
                  </a:cubicBezTo>
                  <a:cubicBezTo>
                    <a:pt x="384683" y="2794"/>
                    <a:pt x="387477" y="0"/>
                    <a:pt x="391033" y="0"/>
                  </a:cubicBezTo>
                  <a:close/>
                  <a:moveTo>
                    <a:pt x="429514" y="0"/>
                  </a:moveTo>
                  <a:lnTo>
                    <a:pt x="430276" y="0"/>
                  </a:lnTo>
                  <a:cubicBezTo>
                    <a:pt x="433832" y="0"/>
                    <a:pt x="436626" y="2794"/>
                    <a:pt x="436626" y="6350"/>
                  </a:cubicBezTo>
                  <a:cubicBezTo>
                    <a:pt x="436626" y="9906"/>
                    <a:pt x="433832" y="12700"/>
                    <a:pt x="430276" y="12700"/>
                  </a:cubicBezTo>
                  <a:lnTo>
                    <a:pt x="429514" y="12700"/>
                  </a:lnTo>
                  <a:cubicBezTo>
                    <a:pt x="425958" y="12700"/>
                    <a:pt x="423164" y="9906"/>
                    <a:pt x="423164" y="6350"/>
                  </a:cubicBezTo>
                  <a:cubicBezTo>
                    <a:pt x="423164" y="2794"/>
                    <a:pt x="425958" y="0"/>
                    <a:pt x="429514" y="0"/>
                  </a:cubicBezTo>
                  <a:close/>
                  <a:moveTo>
                    <a:pt x="467995" y="0"/>
                  </a:moveTo>
                  <a:lnTo>
                    <a:pt x="468757" y="0"/>
                  </a:lnTo>
                  <a:cubicBezTo>
                    <a:pt x="472313" y="0"/>
                    <a:pt x="475107" y="2794"/>
                    <a:pt x="475107" y="6350"/>
                  </a:cubicBezTo>
                  <a:cubicBezTo>
                    <a:pt x="475107" y="9906"/>
                    <a:pt x="472313" y="12700"/>
                    <a:pt x="468757" y="12700"/>
                  </a:cubicBezTo>
                  <a:lnTo>
                    <a:pt x="467995" y="12700"/>
                  </a:lnTo>
                  <a:cubicBezTo>
                    <a:pt x="464439" y="12700"/>
                    <a:pt x="461645" y="9906"/>
                    <a:pt x="461645" y="6350"/>
                  </a:cubicBezTo>
                  <a:cubicBezTo>
                    <a:pt x="461645" y="2794"/>
                    <a:pt x="464439" y="0"/>
                    <a:pt x="467995" y="0"/>
                  </a:cubicBezTo>
                  <a:close/>
                  <a:moveTo>
                    <a:pt x="506476" y="0"/>
                  </a:moveTo>
                  <a:lnTo>
                    <a:pt x="507238" y="0"/>
                  </a:lnTo>
                  <a:cubicBezTo>
                    <a:pt x="510794" y="0"/>
                    <a:pt x="513588" y="2794"/>
                    <a:pt x="513588" y="6350"/>
                  </a:cubicBezTo>
                  <a:cubicBezTo>
                    <a:pt x="513588" y="9906"/>
                    <a:pt x="510794" y="12700"/>
                    <a:pt x="507238" y="12700"/>
                  </a:cubicBezTo>
                  <a:lnTo>
                    <a:pt x="506476" y="12700"/>
                  </a:lnTo>
                  <a:cubicBezTo>
                    <a:pt x="502920" y="12700"/>
                    <a:pt x="500126" y="9906"/>
                    <a:pt x="500126" y="6350"/>
                  </a:cubicBezTo>
                  <a:cubicBezTo>
                    <a:pt x="500126" y="2794"/>
                    <a:pt x="502920" y="0"/>
                    <a:pt x="506476" y="0"/>
                  </a:cubicBezTo>
                  <a:close/>
                  <a:moveTo>
                    <a:pt x="544957" y="0"/>
                  </a:moveTo>
                  <a:lnTo>
                    <a:pt x="545719" y="0"/>
                  </a:lnTo>
                  <a:cubicBezTo>
                    <a:pt x="549275" y="0"/>
                    <a:pt x="552069" y="2794"/>
                    <a:pt x="552069" y="6350"/>
                  </a:cubicBezTo>
                  <a:cubicBezTo>
                    <a:pt x="552069" y="9906"/>
                    <a:pt x="549275" y="12700"/>
                    <a:pt x="545719" y="12700"/>
                  </a:cubicBezTo>
                  <a:lnTo>
                    <a:pt x="544957" y="12700"/>
                  </a:lnTo>
                  <a:cubicBezTo>
                    <a:pt x="541401" y="12700"/>
                    <a:pt x="538607" y="9906"/>
                    <a:pt x="538607" y="6350"/>
                  </a:cubicBezTo>
                  <a:cubicBezTo>
                    <a:pt x="538607" y="2794"/>
                    <a:pt x="541401" y="0"/>
                    <a:pt x="544957" y="0"/>
                  </a:cubicBezTo>
                  <a:close/>
                  <a:moveTo>
                    <a:pt x="6350" y="0"/>
                  </a:moveTo>
                  <a:lnTo>
                    <a:pt x="7112" y="0"/>
                  </a:lnTo>
                  <a:cubicBezTo>
                    <a:pt x="10668" y="0"/>
                    <a:pt x="13462" y="2794"/>
                    <a:pt x="13462" y="6350"/>
                  </a:cubicBezTo>
                  <a:cubicBezTo>
                    <a:pt x="13462" y="9906"/>
                    <a:pt x="10668" y="12700"/>
                    <a:pt x="7112" y="12700"/>
                  </a:cubicBezTo>
                  <a:lnTo>
                    <a:pt x="6350" y="12700"/>
                  </a:lnTo>
                  <a:cubicBezTo>
                    <a:pt x="2794" y="12700"/>
                    <a:pt x="0" y="9906"/>
                    <a:pt x="0" y="6350"/>
                  </a:cubicBezTo>
                  <a:cubicBezTo>
                    <a:pt x="0" y="2794"/>
                    <a:pt x="2794" y="0"/>
                    <a:pt x="6350" y="0"/>
                  </a:cubicBezTo>
                  <a:close/>
                </a:path>
              </a:pathLst>
            </a:custGeom>
            <a:solidFill>
              <a:srgbClr val="F6A200"/>
            </a:solidFill>
          </p:spPr>
        </p:sp>
        <p:sp>
          <p:nvSpPr>
            <p:cNvPr id="42" name="Freeform 42"/>
            <p:cNvSpPr/>
            <p:nvPr/>
          </p:nvSpPr>
          <p:spPr>
            <a:xfrm>
              <a:off x="63500" y="63500"/>
              <a:ext cx="615569" cy="12700"/>
            </a:xfrm>
            <a:custGeom>
              <a:avLst/>
              <a:gdLst/>
              <a:ahLst/>
              <a:cxnLst/>
              <a:rect l="l" t="t" r="r" b="b"/>
              <a:pathLst>
                <a:path w="615569" h="12700">
                  <a:moveTo>
                    <a:pt x="6350" y="0"/>
                  </a:moveTo>
                  <a:cubicBezTo>
                    <a:pt x="9906" y="0"/>
                    <a:pt x="12700" y="2794"/>
                    <a:pt x="12700" y="6350"/>
                  </a:cubicBezTo>
                  <a:cubicBezTo>
                    <a:pt x="12700" y="9906"/>
                    <a:pt x="9906" y="12700"/>
                    <a:pt x="6350" y="12700"/>
                  </a:cubicBezTo>
                  <a:cubicBezTo>
                    <a:pt x="2794" y="12700"/>
                    <a:pt x="0" y="9906"/>
                    <a:pt x="0" y="6350"/>
                  </a:cubicBezTo>
                  <a:cubicBezTo>
                    <a:pt x="0" y="2794"/>
                    <a:pt x="2794" y="0"/>
                    <a:pt x="6350" y="0"/>
                  </a:cubicBezTo>
                  <a:close/>
                  <a:moveTo>
                    <a:pt x="609219" y="0"/>
                  </a:moveTo>
                  <a:cubicBezTo>
                    <a:pt x="612775" y="0"/>
                    <a:pt x="615569" y="2794"/>
                    <a:pt x="615569" y="6350"/>
                  </a:cubicBezTo>
                  <a:cubicBezTo>
                    <a:pt x="615569" y="9906"/>
                    <a:pt x="612775" y="12700"/>
                    <a:pt x="609219" y="12700"/>
                  </a:cubicBezTo>
                  <a:cubicBezTo>
                    <a:pt x="605663" y="12700"/>
                    <a:pt x="602869" y="9906"/>
                    <a:pt x="602869" y="6350"/>
                  </a:cubicBezTo>
                  <a:cubicBezTo>
                    <a:pt x="602869" y="2794"/>
                    <a:pt x="605663" y="0"/>
                    <a:pt x="609219" y="0"/>
                  </a:cubicBezTo>
                  <a:close/>
                </a:path>
              </a:pathLst>
            </a:custGeom>
            <a:solidFill>
              <a:srgbClr val="F6A200"/>
            </a:solidFill>
          </p:spPr>
        </p:sp>
      </p:grpSp>
      <p:grpSp>
        <p:nvGrpSpPr>
          <p:cNvPr id="43" name="Group 43"/>
          <p:cNvGrpSpPr>
            <a:grpSpLocks noChangeAspect="1"/>
          </p:cNvGrpSpPr>
          <p:nvPr/>
        </p:nvGrpSpPr>
        <p:grpSpPr>
          <a:xfrm>
            <a:off x="4193041" y="2354961"/>
            <a:ext cx="126254" cy="127121"/>
            <a:chOff x="0" y="0"/>
            <a:chExt cx="126251" cy="127114"/>
          </a:xfrm>
        </p:grpSpPr>
        <p:sp>
          <p:nvSpPr>
            <p:cNvPr id="44" name="Freeform 44"/>
            <p:cNvSpPr/>
            <p:nvPr/>
          </p:nvSpPr>
          <p:spPr>
            <a:xfrm>
              <a:off x="-127" y="-1524"/>
              <a:ext cx="128905" cy="129032"/>
            </a:xfrm>
            <a:custGeom>
              <a:avLst/>
              <a:gdLst/>
              <a:ahLst/>
              <a:cxnLst/>
              <a:rect l="l" t="t" r="r" b="b"/>
              <a:pathLst>
                <a:path w="128905" h="129032">
                  <a:moveTo>
                    <a:pt x="90678" y="8128"/>
                  </a:moveTo>
                  <a:cubicBezTo>
                    <a:pt x="80645" y="1270"/>
                    <a:pt x="66675" y="0"/>
                    <a:pt x="54610" y="3175"/>
                  </a:cubicBezTo>
                  <a:cubicBezTo>
                    <a:pt x="42545" y="6350"/>
                    <a:pt x="32004" y="13716"/>
                    <a:pt x="23876" y="22479"/>
                  </a:cubicBezTo>
                  <a:cubicBezTo>
                    <a:pt x="8636" y="38608"/>
                    <a:pt x="381" y="59944"/>
                    <a:pt x="127" y="81153"/>
                  </a:cubicBezTo>
                  <a:cubicBezTo>
                    <a:pt x="0" y="87630"/>
                    <a:pt x="762" y="94107"/>
                    <a:pt x="3302" y="100076"/>
                  </a:cubicBezTo>
                  <a:cubicBezTo>
                    <a:pt x="11938" y="119888"/>
                    <a:pt x="38608" y="128016"/>
                    <a:pt x="62230" y="128524"/>
                  </a:cubicBezTo>
                  <a:cubicBezTo>
                    <a:pt x="84963" y="129032"/>
                    <a:pt x="110617" y="123190"/>
                    <a:pt x="121285" y="105156"/>
                  </a:cubicBezTo>
                  <a:cubicBezTo>
                    <a:pt x="128905" y="92202"/>
                    <a:pt x="126746" y="76454"/>
                    <a:pt x="122174" y="62357"/>
                  </a:cubicBezTo>
                  <a:cubicBezTo>
                    <a:pt x="116332" y="44323"/>
                    <a:pt x="113538" y="30734"/>
                    <a:pt x="102743" y="16510"/>
                  </a:cubicBezTo>
                  <a:cubicBezTo>
                    <a:pt x="99822" y="12700"/>
                    <a:pt x="95631" y="9779"/>
                    <a:pt x="90678" y="8128"/>
                  </a:cubicBezTo>
                </a:path>
              </a:pathLst>
            </a:custGeom>
            <a:solidFill>
              <a:srgbClr val="F6A200"/>
            </a:solidFill>
          </p:spPr>
        </p:sp>
      </p:grpSp>
      <p:grpSp>
        <p:nvGrpSpPr>
          <p:cNvPr id="45" name="Group 45"/>
          <p:cNvGrpSpPr>
            <a:grpSpLocks noChangeAspect="1"/>
          </p:cNvGrpSpPr>
          <p:nvPr/>
        </p:nvGrpSpPr>
        <p:grpSpPr>
          <a:xfrm>
            <a:off x="4251192" y="2880141"/>
            <a:ext cx="126254" cy="127121"/>
            <a:chOff x="0" y="0"/>
            <a:chExt cx="126251" cy="127114"/>
          </a:xfrm>
        </p:grpSpPr>
        <p:sp>
          <p:nvSpPr>
            <p:cNvPr id="46" name="Freeform 46"/>
            <p:cNvSpPr/>
            <p:nvPr/>
          </p:nvSpPr>
          <p:spPr>
            <a:xfrm>
              <a:off x="-127" y="-1524"/>
              <a:ext cx="128905" cy="129032"/>
            </a:xfrm>
            <a:custGeom>
              <a:avLst/>
              <a:gdLst/>
              <a:ahLst/>
              <a:cxnLst/>
              <a:rect l="l" t="t" r="r" b="b"/>
              <a:pathLst>
                <a:path w="128905" h="129032">
                  <a:moveTo>
                    <a:pt x="90678" y="8128"/>
                  </a:moveTo>
                  <a:cubicBezTo>
                    <a:pt x="80645" y="1270"/>
                    <a:pt x="66675" y="0"/>
                    <a:pt x="54610" y="3175"/>
                  </a:cubicBezTo>
                  <a:cubicBezTo>
                    <a:pt x="42545" y="6350"/>
                    <a:pt x="32004" y="13716"/>
                    <a:pt x="23876" y="22479"/>
                  </a:cubicBezTo>
                  <a:cubicBezTo>
                    <a:pt x="8636" y="38608"/>
                    <a:pt x="381" y="59944"/>
                    <a:pt x="127" y="81153"/>
                  </a:cubicBezTo>
                  <a:cubicBezTo>
                    <a:pt x="0" y="87630"/>
                    <a:pt x="762" y="94107"/>
                    <a:pt x="3302" y="100076"/>
                  </a:cubicBezTo>
                  <a:cubicBezTo>
                    <a:pt x="11938" y="119888"/>
                    <a:pt x="38608" y="128016"/>
                    <a:pt x="62230" y="128524"/>
                  </a:cubicBezTo>
                  <a:cubicBezTo>
                    <a:pt x="84963" y="129032"/>
                    <a:pt x="110617" y="123190"/>
                    <a:pt x="121285" y="105156"/>
                  </a:cubicBezTo>
                  <a:cubicBezTo>
                    <a:pt x="128905" y="92202"/>
                    <a:pt x="126746" y="76454"/>
                    <a:pt x="122174" y="62357"/>
                  </a:cubicBezTo>
                  <a:cubicBezTo>
                    <a:pt x="116332" y="44323"/>
                    <a:pt x="113538" y="30734"/>
                    <a:pt x="102743" y="16510"/>
                  </a:cubicBezTo>
                  <a:cubicBezTo>
                    <a:pt x="99822" y="12700"/>
                    <a:pt x="95631" y="9779"/>
                    <a:pt x="90678" y="8128"/>
                  </a:cubicBezTo>
                </a:path>
              </a:pathLst>
            </a:custGeom>
            <a:solidFill>
              <a:srgbClr val="F6A200"/>
            </a:solidFill>
          </p:spPr>
        </p:sp>
      </p:grpSp>
      <p:sp>
        <p:nvSpPr>
          <p:cNvPr id="47" name="TextBox 47"/>
          <p:cNvSpPr txBox="1"/>
          <p:nvPr/>
        </p:nvSpPr>
        <p:spPr>
          <a:xfrm>
            <a:off x="660667" y="5299672"/>
            <a:ext cx="634355" cy="150809"/>
          </a:xfrm>
          <a:prstGeom prst="rect">
            <a:avLst/>
          </a:prstGeom>
        </p:spPr>
        <p:txBody>
          <a:bodyPr lIns="0" tIns="0" rIns="0" bIns="0" rtlCol="0" anchor="t">
            <a:spAutoFit/>
          </a:bodyPr>
          <a:lstStyle/>
          <a:p>
            <a:pPr algn="l">
              <a:lnSpc>
                <a:spcPts val="1286"/>
              </a:lnSpc>
            </a:pPr>
            <a:r>
              <a:rPr lang="en-US" sz="1000">
                <a:solidFill>
                  <a:srgbClr val="F6A200"/>
                </a:solidFill>
                <a:latin typeface="DK Lemon Yellow Sun"/>
                <a:ea typeface="DK Lemon Yellow Sun"/>
                <a:cs typeface="DK Lemon Yellow Sun"/>
                <a:sym typeface="DK Lemon Yellow Sun"/>
              </a:rPr>
              <a:t>Le noeud carré</a:t>
            </a:r>
          </a:p>
        </p:txBody>
      </p:sp>
      <p:sp>
        <p:nvSpPr>
          <p:cNvPr id="48" name="TextBox 48"/>
          <p:cNvSpPr txBox="1"/>
          <p:nvPr/>
        </p:nvSpPr>
        <p:spPr>
          <a:xfrm>
            <a:off x="1045029" y="5463121"/>
            <a:ext cx="29146" cy="134512"/>
          </a:xfrm>
          <a:prstGeom prst="rect">
            <a:avLst/>
          </a:prstGeom>
        </p:spPr>
        <p:txBody>
          <a:bodyPr lIns="0" tIns="0" rIns="0" bIns="0" rtlCol="0" anchor="t">
            <a:spAutoFit/>
          </a:bodyPr>
          <a:lstStyle/>
          <a:p>
            <a:pPr algn="l">
              <a:lnSpc>
                <a:spcPts val="1157"/>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49" name="TextBox 49"/>
          <p:cNvSpPr txBox="1"/>
          <p:nvPr/>
        </p:nvSpPr>
        <p:spPr>
          <a:xfrm>
            <a:off x="659657" y="6628724"/>
            <a:ext cx="1152373" cy="359855"/>
          </a:xfrm>
          <a:prstGeom prst="rect">
            <a:avLst/>
          </a:prstGeom>
        </p:spPr>
        <p:txBody>
          <a:bodyPr lIns="0" tIns="0" rIns="0" bIns="0" rtlCol="0" anchor="t">
            <a:spAutoFit/>
          </a:bodyPr>
          <a:lstStyle/>
          <a:p>
            <a:pPr algn="l">
              <a:lnSpc>
                <a:spcPts val="1496"/>
              </a:lnSpc>
            </a:pPr>
            <a:r>
              <a:rPr lang="en-US" sz="1000">
                <a:solidFill>
                  <a:srgbClr val="F6A200"/>
                </a:solidFill>
                <a:latin typeface="DK Lemon Yellow Sun"/>
                <a:ea typeface="DK Lemon Yellow Sun"/>
                <a:cs typeface="DK Lemon Yellow Sun"/>
                <a:sym typeface="DK Lemon Yellow Sun"/>
              </a:rPr>
              <a:t>Logo des EEDF Logo du scoutisme Français</a:t>
            </a:r>
          </a:p>
        </p:txBody>
      </p:sp>
      <p:sp>
        <p:nvSpPr>
          <p:cNvPr id="50" name="TextBox 50"/>
          <p:cNvSpPr txBox="1"/>
          <p:nvPr/>
        </p:nvSpPr>
        <p:spPr>
          <a:xfrm>
            <a:off x="4073293" y="3678403"/>
            <a:ext cx="29146" cy="172612"/>
          </a:xfrm>
          <a:prstGeom prst="rect">
            <a:avLst/>
          </a:prstGeom>
        </p:spPr>
        <p:txBody>
          <a:bodyPr lIns="0" tIns="0" rIns="0" bIns="0" rtlCol="0" anchor="t">
            <a:spAutoFit/>
          </a:bodyPr>
          <a:lstStyle/>
          <a:p>
            <a:pPr algn="l">
              <a:lnSpc>
                <a:spcPts val="1593"/>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51" name="TextBox 51"/>
          <p:cNvSpPr txBox="1"/>
          <p:nvPr/>
        </p:nvSpPr>
        <p:spPr>
          <a:xfrm>
            <a:off x="3886222" y="3873751"/>
            <a:ext cx="870499" cy="198434"/>
          </a:xfrm>
          <a:prstGeom prst="rect">
            <a:avLst/>
          </a:prstGeom>
        </p:spPr>
        <p:txBody>
          <a:bodyPr lIns="0" tIns="0" rIns="0" bIns="0" rtlCol="0" anchor="t">
            <a:spAutoFit/>
          </a:bodyPr>
          <a:lstStyle/>
          <a:p>
            <a:pPr algn="l">
              <a:lnSpc>
                <a:spcPts val="1770"/>
              </a:lnSpc>
            </a:pPr>
            <a:r>
              <a:rPr lang="en-US" sz="1000">
                <a:solidFill>
                  <a:srgbClr val="F6A200"/>
                </a:solidFill>
                <a:latin typeface="DK Lemon Yellow Sun"/>
                <a:ea typeface="DK Lemon Yellow Sun"/>
                <a:cs typeface="DK Lemon Yellow Sun"/>
                <a:sym typeface="DK Lemon Yellow Sun"/>
              </a:rPr>
              <a:t>la bague de branche</a:t>
            </a:r>
          </a:p>
        </p:txBody>
      </p:sp>
      <p:sp>
        <p:nvSpPr>
          <p:cNvPr id="52" name="TextBox 52"/>
          <p:cNvSpPr txBox="1"/>
          <p:nvPr/>
        </p:nvSpPr>
        <p:spPr>
          <a:xfrm>
            <a:off x="3892109" y="4125411"/>
            <a:ext cx="29146" cy="105937"/>
          </a:xfrm>
          <a:prstGeom prst="rect">
            <a:avLst/>
          </a:prstGeom>
        </p:spPr>
        <p:txBody>
          <a:bodyPr lIns="0" tIns="0" rIns="0" bIns="0" rtlCol="0" anchor="t">
            <a:spAutoFit/>
          </a:bodyPr>
          <a:lstStyle/>
          <a:p>
            <a:pPr algn="l">
              <a:lnSpc>
                <a:spcPts val="892"/>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53" name="TextBox 53"/>
          <p:cNvSpPr txBox="1"/>
          <p:nvPr/>
        </p:nvSpPr>
        <p:spPr>
          <a:xfrm>
            <a:off x="4473115" y="2666429"/>
            <a:ext cx="29146" cy="163087"/>
          </a:xfrm>
          <a:prstGeom prst="rect">
            <a:avLst/>
          </a:prstGeom>
        </p:spPr>
        <p:txBody>
          <a:bodyPr lIns="0" tIns="0" rIns="0" bIns="0" rtlCol="0" anchor="t">
            <a:spAutoFit/>
          </a:bodyPr>
          <a:lstStyle/>
          <a:p>
            <a:pPr algn="l">
              <a:lnSpc>
                <a:spcPts val="1435"/>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54" name="TextBox 54"/>
          <p:cNvSpPr txBox="1"/>
          <p:nvPr/>
        </p:nvSpPr>
        <p:spPr>
          <a:xfrm>
            <a:off x="3631981" y="2850213"/>
            <a:ext cx="1129951" cy="343929"/>
          </a:xfrm>
          <a:prstGeom prst="rect">
            <a:avLst/>
          </a:prstGeom>
        </p:spPr>
        <p:txBody>
          <a:bodyPr lIns="0" tIns="0" rIns="0" bIns="0" rtlCol="0" anchor="t">
            <a:spAutoFit/>
          </a:bodyPr>
          <a:lstStyle/>
          <a:p>
            <a:pPr algn="r">
              <a:lnSpc>
                <a:spcPts val="1595"/>
              </a:lnSpc>
            </a:pPr>
            <a:r>
              <a:rPr lang="en-US" sz="1000">
                <a:solidFill>
                  <a:srgbClr val="F6A200"/>
                </a:solidFill>
                <a:latin typeface="DK Lemon Yellow Sun"/>
                <a:ea typeface="DK Lemon Yellow Sun"/>
                <a:cs typeface="DK Lemon Yellow Sun"/>
                <a:sym typeface="DK Lemon Yellow Sun"/>
              </a:rPr>
              <a:t>L’abeille</a:t>
            </a:r>
          </a:p>
          <a:p>
            <a:pPr algn="r">
              <a:lnSpc>
                <a:spcPts val="1430"/>
              </a:lnSpc>
            </a:pPr>
            <a:r>
              <a:rPr lang="en-US" sz="900" spc="-10">
                <a:solidFill>
                  <a:srgbClr val="575756"/>
                </a:solidFill>
                <a:latin typeface="IBM Plex Sans Condensed"/>
                <a:ea typeface="IBM Plex Sans Condensed"/>
                <a:cs typeface="IBM Plex Sans Condensed"/>
                <a:sym typeface="IBM Plex Sans Condensed"/>
              </a:rPr>
              <a:t>Portée par les bénévoles</a:t>
            </a:r>
          </a:p>
        </p:txBody>
      </p:sp>
      <p:sp>
        <p:nvSpPr>
          <p:cNvPr id="55" name="TextBox 55"/>
          <p:cNvSpPr txBox="1"/>
          <p:nvPr/>
        </p:nvSpPr>
        <p:spPr>
          <a:xfrm>
            <a:off x="4739776" y="3065983"/>
            <a:ext cx="29146" cy="115462"/>
          </a:xfrm>
          <a:prstGeom prst="rect">
            <a:avLst/>
          </a:prstGeom>
        </p:spPr>
        <p:txBody>
          <a:bodyPr lIns="0" tIns="0" rIns="0" bIns="0" rtlCol="0" anchor="t">
            <a:spAutoFit/>
          </a:bodyPr>
          <a:lstStyle/>
          <a:p>
            <a:pPr algn="l">
              <a:lnSpc>
                <a:spcPts val="945"/>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56" name="TextBox 56"/>
          <p:cNvSpPr txBox="1"/>
          <p:nvPr/>
        </p:nvSpPr>
        <p:spPr>
          <a:xfrm>
            <a:off x="3631981" y="2352761"/>
            <a:ext cx="1129951" cy="352292"/>
          </a:xfrm>
          <a:prstGeom prst="rect">
            <a:avLst/>
          </a:prstGeom>
        </p:spPr>
        <p:txBody>
          <a:bodyPr lIns="0" tIns="0" rIns="0" bIns="0" rtlCol="0" anchor="t">
            <a:spAutoFit/>
          </a:bodyPr>
          <a:lstStyle/>
          <a:p>
            <a:pPr algn="r">
              <a:lnSpc>
                <a:spcPts val="1473"/>
              </a:lnSpc>
            </a:pPr>
            <a:r>
              <a:rPr lang="en-US" sz="1000">
                <a:solidFill>
                  <a:srgbClr val="F6A200"/>
                </a:solidFill>
                <a:latin typeface="DK Lemon Yellow Sun"/>
                <a:ea typeface="DK Lemon Yellow Sun"/>
                <a:cs typeface="DK Lemon Yellow Sun"/>
                <a:sym typeface="DK Lemon Yellow Sun"/>
              </a:rPr>
              <a:t>La fibule</a:t>
            </a:r>
          </a:p>
          <a:p>
            <a:pPr algn="r">
              <a:lnSpc>
                <a:spcPts val="1080"/>
              </a:lnSpc>
            </a:pPr>
            <a:r>
              <a:rPr lang="en-US" sz="900" spc="-10">
                <a:solidFill>
                  <a:srgbClr val="575756"/>
                </a:solidFill>
                <a:latin typeface="IBM Plex Sans Condensed"/>
                <a:ea typeface="IBM Plex Sans Condensed"/>
                <a:cs typeface="IBM Plex Sans Condensed"/>
                <a:sym typeface="IBM Plex Sans Condensed"/>
              </a:rPr>
              <a:t>Portée par les bénévoles</a:t>
            </a:r>
          </a:p>
        </p:txBody>
      </p:sp>
      <p:sp>
        <p:nvSpPr>
          <p:cNvPr id="57" name="TextBox 57"/>
          <p:cNvSpPr txBox="1"/>
          <p:nvPr/>
        </p:nvSpPr>
        <p:spPr>
          <a:xfrm>
            <a:off x="4739776" y="2538794"/>
            <a:ext cx="29146" cy="153562"/>
          </a:xfrm>
          <a:prstGeom prst="rect">
            <a:avLst/>
          </a:prstGeom>
        </p:spPr>
        <p:txBody>
          <a:bodyPr lIns="0" tIns="0" rIns="0" bIns="0" rtlCol="0" anchor="t">
            <a:spAutoFit/>
          </a:bodyPr>
          <a:lstStyle/>
          <a:p>
            <a:pPr algn="l">
              <a:lnSpc>
                <a:spcPts val="1325"/>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58" name="TextBox 58"/>
          <p:cNvSpPr txBox="1"/>
          <p:nvPr/>
        </p:nvSpPr>
        <p:spPr>
          <a:xfrm>
            <a:off x="4393790" y="3126943"/>
            <a:ext cx="29146" cy="191662"/>
          </a:xfrm>
          <a:prstGeom prst="rect">
            <a:avLst/>
          </a:prstGeom>
        </p:spPr>
        <p:txBody>
          <a:bodyPr lIns="0" tIns="0" rIns="0" bIns="0" rtlCol="0" anchor="t">
            <a:spAutoFit/>
          </a:bodyPr>
          <a:lstStyle/>
          <a:p>
            <a:pPr algn="l">
              <a:lnSpc>
                <a:spcPts val="1794"/>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59" name="TextBox 59"/>
          <p:cNvSpPr txBox="1"/>
          <p:nvPr/>
        </p:nvSpPr>
        <p:spPr>
          <a:xfrm>
            <a:off x="3384293" y="3349209"/>
            <a:ext cx="1382592" cy="377352"/>
          </a:xfrm>
          <a:prstGeom prst="rect">
            <a:avLst/>
          </a:prstGeom>
        </p:spPr>
        <p:txBody>
          <a:bodyPr lIns="0" tIns="0" rIns="0" bIns="0" rtlCol="0" anchor="t">
            <a:spAutoFit/>
          </a:bodyPr>
          <a:lstStyle/>
          <a:p>
            <a:pPr algn="r">
              <a:lnSpc>
                <a:spcPts val="1994"/>
              </a:lnSpc>
            </a:pPr>
            <a:r>
              <a:rPr lang="en-US" sz="1000">
                <a:solidFill>
                  <a:srgbClr val="F6A200"/>
                </a:solidFill>
                <a:latin typeface="DK Lemon Yellow Sun"/>
                <a:ea typeface="DK Lemon Yellow Sun"/>
                <a:cs typeface="DK Lemon Yellow Sun"/>
                <a:sym typeface="DK Lemon Yellow Sun"/>
              </a:rPr>
              <a:t>le badge de promesse</a:t>
            </a:r>
          </a:p>
          <a:p>
            <a:pPr algn="r">
              <a:lnSpc>
                <a:spcPts val="1080"/>
              </a:lnSpc>
            </a:pPr>
            <a:r>
              <a:rPr lang="en-US" sz="900" spc="-10">
                <a:solidFill>
                  <a:srgbClr val="575756"/>
                </a:solidFill>
                <a:latin typeface="IBM Plex Sans Condensed"/>
                <a:ea typeface="IBM Plex Sans Condensed"/>
                <a:cs typeface="IBM Plex Sans Condensed"/>
                <a:sym typeface="IBM Plex Sans Condensed"/>
              </a:rPr>
              <a:t>Porté parles bénévolesoules</a:t>
            </a:r>
          </a:p>
        </p:txBody>
      </p:sp>
      <p:sp>
        <p:nvSpPr>
          <p:cNvPr id="60" name="TextBox 60"/>
          <p:cNvSpPr txBox="1"/>
          <p:nvPr/>
        </p:nvSpPr>
        <p:spPr>
          <a:xfrm>
            <a:off x="3800116" y="3646018"/>
            <a:ext cx="29146" cy="67837"/>
          </a:xfrm>
          <a:prstGeom prst="rect">
            <a:avLst/>
          </a:prstGeom>
        </p:spPr>
        <p:txBody>
          <a:bodyPr lIns="0" tIns="0" rIns="0" bIns="0" rtlCol="0" anchor="t">
            <a:spAutoFit/>
          </a:bodyPr>
          <a:lstStyle/>
          <a:p>
            <a:pPr algn="l">
              <a:lnSpc>
                <a:spcPts val="489"/>
              </a:lnSpc>
            </a:pPr>
            <a:r>
              <a:rPr lang="en-US" sz="900" spc="-10">
                <a:solidFill>
                  <a:srgbClr val="575756"/>
                </a:solidFill>
                <a:latin typeface="IBM Plex Sans Condensed"/>
                <a:ea typeface="IBM Plex Sans Condensed"/>
                <a:cs typeface="IBM Plex Sans Condensed"/>
                <a:sym typeface="IBM Plex Sans Condensed"/>
              </a:rPr>
              <a:t> </a:t>
            </a:r>
          </a:p>
        </p:txBody>
      </p:sp>
      <p:sp>
        <p:nvSpPr>
          <p:cNvPr id="61" name="TextBox 61"/>
          <p:cNvSpPr txBox="1"/>
          <p:nvPr/>
        </p:nvSpPr>
        <p:spPr>
          <a:xfrm>
            <a:off x="492731" y="5472646"/>
            <a:ext cx="977808"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Il sert nouerlesdeux</a:t>
            </a:r>
          </a:p>
        </p:txBody>
      </p:sp>
      <p:sp>
        <p:nvSpPr>
          <p:cNvPr id="62" name="TextBox 62"/>
          <p:cNvSpPr txBox="1"/>
          <p:nvPr/>
        </p:nvSpPr>
        <p:spPr>
          <a:xfrm>
            <a:off x="492731" y="5609806"/>
            <a:ext cx="1118854" cy="90823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brins du foulard</a:t>
            </a:r>
          </a:p>
          <a:p>
            <a:pPr algn="l">
              <a:lnSpc>
                <a:spcPts val="1260"/>
              </a:lnSpc>
            </a:pPr>
            <a:r>
              <a:rPr lang="en-US" sz="900" spc="-31">
                <a:solidFill>
                  <a:srgbClr val="575756"/>
                </a:solidFill>
                <a:latin typeface="Open Sans Condensed"/>
                <a:ea typeface="Open Sans Condensed"/>
                <a:cs typeface="Open Sans Condensed"/>
                <a:sym typeface="Open Sans Condensed"/>
              </a:rPr>
              <a:t>La chemise</a:t>
            </a:r>
          </a:p>
          <a:p>
            <a:pPr algn="l">
              <a:lnSpc>
                <a:spcPts val="1080"/>
              </a:lnSpc>
            </a:pPr>
            <a:r>
              <a:rPr lang="en-US" sz="900" spc="-10">
                <a:solidFill>
                  <a:srgbClr val="575756"/>
                </a:solidFill>
                <a:latin typeface="IBM Plex Sans Condensed"/>
                <a:ea typeface="IBM Plex Sans Condensed"/>
                <a:cs typeface="IBM Plex Sans Condensed"/>
                <a:sym typeface="IBM Plex Sans Condensed"/>
              </a:rPr>
              <a:t>Portée par tous les bénévoles et les jeunes de l’association partout en France.</a:t>
            </a:r>
          </a:p>
        </p:txBody>
      </p:sp>
      <p:sp>
        <p:nvSpPr>
          <p:cNvPr id="63" name="TextBox 63"/>
          <p:cNvSpPr txBox="1"/>
          <p:nvPr/>
        </p:nvSpPr>
        <p:spPr>
          <a:xfrm>
            <a:off x="3548427" y="2704529"/>
            <a:ext cx="1215180"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engagés depuis + de2ans</a:t>
            </a:r>
          </a:p>
        </p:txBody>
      </p:sp>
      <p:sp>
        <p:nvSpPr>
          <p:cNvPr id="64" name="TextBox 64"/>
          <p:cNvSpPr txBox="1"/>
          <p:nvPr/>
        </p:nvSpPr>
        <p:spPr>
          <a:xfrm>
            <a:off x="4292682" y="2860729"/>
            <a:ext cx="47692" cy="129483"/>
          </a:xfrm>
          <a:prstGeom prst="rect">
            <a:avLst/>
          </a:prstGeom>
        </p:spPr>
        <p:txBody>
          <a:bodyPr lIns="0" tIns="0" rIns="0" bIns="0" rtlCol="0" anchor="t">
            <a:spAutoFit/>
          </a:bodyPr>
          <a:lstStyle/>
          <a:p>
            <a:pPr algn="l">
              <a:lnSpc>
                <a:spcPts val="1169"/>
              </a:lnSpc>
            </a:pPr>
            <a:r>
              <a:rPr lang="en-US" sz="736" b="1">
                <a:solidFill>
                  <a:srgbClr val="FFFFFF"/>
                </a:solidFill>
                <a:latin typeface="IBM Plex Sans Bold"/>
                <a:ea typeface="IBM Plex Sans Bold"/>
                <a:cs typeface="IBM Plex Sans Bold"/>
                <a:sym typeface="IBM Plex Sans Bold"/>
              </a:rPr>
              <a:t>2</a:t>
            </a:r>
          </a:p>
        </p:txBody>
      </p:sp>
      <p:sp>
        <p:nvSpPr>
          <p:cNvPr id="65" name="TextBox 65"/>
          <p:cNvSpPr txBox="1"/>
          <p:nvPr/>
        </p:nvSpPr>
        <p:spPr>
          <a:xfrm>
            <a:off x="3431956" y="3222193"/>
            <a:ext cx="1333976" cy="96412"/>
          </a:xfrm>
          <a:prstGeom prst="rect">
            <a:avLst/>
          </a:prstGeom>
        </p:spPr>
        <p:txBody>
          <a:bodyPr lIns="0" tIns="0" rIns="0" bIns="0" rtlCol="0" anchor="t">
            <a:spAutoFit/>
          </a:bodyPr>
          <a:lstStyle/>
          <a:p>
            <a:pPr algn="l">
              <a:lnSpc>
                <a:spcPts val="765"/>
              </a:lnSpc>
            </a:pPr>
            <a:r>
              <a:rPr lang="en-US" sz="900" spc="-10">
                <a:solidFill>
                  <a:srgbClr val="575756"/>
                </a:solidFill>
                <a:latin typeface="IBM Plex Sans Condensed"/>
                <a:ea typeface="IBM Plex Sans Condensed"/>
                <a:cs typeface="IBM Plex Sans Condensed"/>
                <a:sym typeface="IBM Plex Sans Condensed"/>
              </a:rPr>
              <a:t>élus dans l’équipe degroupe</a:t>
            </a:r>
          </a:p>
        </p:txBody>
      </p:sp>
      <p:sp>
        <p:nvSpPr>
          <p:cNvPr id="66" name="TextBox 66"/>
          <p:cNvSpPr txBox="1"/>
          <p:nvPr/>
        </p:nvSpPr>
        <p:spPr>
          <a:xfrm>
            <a:off x="3324171" y="3726028"/>
            <a:ext cx="1444038"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jeunes ayant faitleurpromesse</a:t>
            </a:r>
          </a:p>
        </p:txBody>
      </p:sp>
      <p:sp>
        <p:nvSpPr>
          <p:cNvPr id="67" name="TextBox 67"/>
          <p:cNvSpPr txBox="1"/>
          <p:nvPr/>
        </p:nvSpPr>
        <p:spPr>
          <a:xfrm>
            <a:off x="3425536" y="4106361"/>
            <a:ext cx="1340510"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Portée partouspourmontrer</a:t>
            </a:r>
          </a:p>
        </p:txBody>
      </p:sp>
      <p:sp>
        <p:nvSpPr>
          <p:cNvPr id="68" name="TextBox 68"/>
          <p:cNvSpPr txBox="1"/>
          <p:nvPr/>
        </p:nvSpPr>
        <p:spPr>
          <a:xfrm>
            <a:off x="3540293" y="4243521"/>
            <a:ext cx="1223572"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la branche d’appartenance</a:t>
            </a:r>
          </a:p>
        </p:txBody>
      </p:sp>
      <p:sp>
        <p:nvSpPr>
          <p:cNvPr id="69" name="TextBox 69"/>
          <p:cNvSpPr txBox="1"/>
          <p:nvPr/>
        </p:nvSpPr>
        <p:spPr>
          <a:xfrm>
            <a:off x="3238560" y="1325270"/>
            <a:ext cx="1531363"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Notre foulard arbore 3 couleurs :</a:t>
            </a:r>
          </a:p>
        </p:txBody>
      </p:sp>
      <p:sp>
        <p:nvSpPr>
          <p:cNvPr id="70" name="TextBox 70"/>
          <p:cNvSpPr txBox="1"/>
          <p:nvPr/>
        </p:nvSpPr>
        <p:spPr>
          <a:xfrm>
            <a:off x="3063224" y="1599590"/>
            <a:ext cx="152143"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Le </a:t>
            </a:r>
          </a:p>
        </p:txBody>
      </p:sp>
      <p:sp>
        <p:nvSpPr>
          <p:cNvPr id="71" name="TextBox 71"/>
          <p:cNvSpPr txBox="1"/>
          <p:nvPr/>
        </p:nvSpPr>
        <p:spPr>
          <a:xfrm>
            <a:off x="3898186" y="1599590"/>
            <a:ext cx="226647"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et le </a:t>
            </a:r>
          </a:p>
        </p:txBody>
      </p:sp>
      <p:sp>
        <p:nvSpPr>
          <p:cNvPr id="72" name="TextBox 72"/>
          <p:cNvSpPr txBox="1"/>
          <p:nvPr/>
        </p:nvSpPr>
        <p:spPr>
          <a:xfrm>
            <a:off x="2990758" y="1736750"/>
            <a:ext cx="1784118"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sont les couleurs de la Franche-Comté</a:t>
            </a:r>
          </a:p>
        </p:txBody>
      </p:sp>
      <p:sp>
        <p:nvSpPr>
          <p:cNvPr id="73" name="TextBox 73"/>
          <p:cNvSpPr txBox="1"/>
          <p:nvPr/>
        </p:nvSpPr>
        <p:spPr>
          <a:xfrm>
            <a:off x="3003445" y="1873910"/>
            <a:ext cx="226647" cy="124987"/>
          </a:xfrm>
          <a:prstGeom prst="rect">
            <a:avLst/>
          </a:prstGeom>
        </p:spPr>
        <p:txBody>
          <a:bodyPr lIns="0" tIns="0" rIns="0" bIns="0" rtlCol="0" anchor="t">
            <a:spAutoFit/>
          </a:bodyPr>
          <a:lstStyle/>
          <a:p>
            <a:pPr algn="l">
              <a:lnSpc>
                <a:spcPts val="1080"/>
              </a:lnSpc>
            </a:pPr>
            <a:r>
              <a:rPr lang="en-US" sz="900" spc="-10">
                <a:solidFill>
                  <a:srgbClr val="575756"/>
                </a:solidFill>
                <a:latin typeface="IBM Plex Sans Condensed"/>
                <a:ea typeface="IBM Plex Sans Condensed"/>
                <a:cs typeface="IBM Plex Sans Condensed"/>
                <a:sym typeface="IBM Plex Sans Condensed"/>
              </a:rPr>
              <a:t>et le </a:t>
            </a:r>
          </a:p>
        </p:txBody>
      </p:sp>
      <p:sp>
        <p:nvSpPr>
          <p:cNvPr id="74" name="TextBox 74"/>
          <p:cNvSpPr txBox="1"/>
          <p:nvPr/>
        </p:nvSpPr>
        <p:spPr>
          <a:xfrm>
            <a:off x="3882869" y="1873910"/>
            <a:ext cx="903208" cy="262147"/>
          </a:xfrm>
          <a:prstGeom prst="rect">
            <a:avLst/>
          </a:prstGeom>
        </p:spPr>
        <p:txBody>
          <a:bodyPr lIns="0" tIns="0" rIns="0" bIns="0" rtlCol="0" anchor="t">
            <a:spAutoFit/>
          </a:bodyPr>
          <a:lstStyle/>
          <a:p>
            <a:pPr algn="r">
              <a:lnSpc>
                <a:spcPts val="1080"/>
              </a:lnSpc>
            </a:pPr>
            <a:r>
              <a:rPr lang="en-US" sz="900" spc="-10">
                <a:solidFill>
                  <a:srgbClr val="575756"/>
                </a:solidFill>
                <a:latin typeface="IBM Plex Sans Condensed"/>
                <a:ea typeface="IBM Plex Sans Condensed"/>
                <a:cs typeface="IBM Plex Sans Condensed"/>
                <a:sym typeface="IBM Plex Sans Condensed"/>
              </a:rPr>
              <a:t>est la couleur de la Ville de Besançon </a:t>
            </a:r>
          </a:p>
        </p:txBody>
      </p:sp>
      <p:sp>
        <p:nvSpPr>
          <p:cNvPr id="75" name="TextBox 75"/>
          <p:cNvSpPr txBox="1"/>
          <p:nvPr/>
        </p:nvSpPr>
        <p:spPr>
          <a:xfrm>
            <a:off x="499808" y="1234611"/>
            <a:ext cx="1966084" cy="160496"/>
          </a:xfrm>
          <a:prstGeom prst="rect">
            <a:avLst/>
          </a:prstGeom>
        </p:spPr>
        <p:txBody>
          <a:bodyPr lIns="0" tIns="0" rIns="0" bIns="0" rtlCol="0" anchor="t">
            <a:spAutoFit/>
          </a:bodyPr>
          <a:lstStyle/>
          <a:p>
            <a:pPr algn="l">
              <a:lnSpc>
                <a:spcPts val="1260"/>
              </a:lnSpc>
            </a:pPr>
            <a:r>
              <a:rPr lang="en-US" sz="900" spc="-31">
                <a:solidFill>
                  <a:srgbClr val="575756"/>
                </a:solidFill>
                <a:latin typeface="Open Sans Condensed"/>
                <a:ea typeface="Open Sans Condensed"/>
                <a:cs typeface="Open Sans Condensed"/>
                <a:sym typeface="Open Sans Condensed"/>
              </a:rPr>
              <a:t>À toi de remettre les numéros dans les bonnes cases !</a:t>
            </a:r>
          </a:p>
        </p:txBody>
      </p:sp>
      <p:sp>
        <p:nvSpPr>
          <p:cNvPr id="76" name="TextBox 76"/>
          <p:cNvSpPr txBox="1"/>
          <p:nvPr/>
        </p:nvSpPr>
        <p:spPr>
          <a:xfrm>
            <a:off x="4350918" y="1104309"/>
            <a:ext cx="396507" cy="160496"/>
          </a:xfrm>
          <a:prstGeom prst="rect">
            <a:avLst/>
          </a:prstGeom>
        </p:spPr>
        <p:txBody>
          <a:bodyPr lIns="0" tIns="0" rIns="0" bIns="0" rtlCol="0" anchor="t">
            <a:spAutoFit/>
          </a:bodyPr>
          <a:lstStyle/>
          <a:p>
            <a:pPr algn="r">
              <a:lnSpc>
                <a:spcPts val="1260"/>
              </a:lnSpc>
            </a:pPr>
            <a:r>
              <a:rPr lang="en-US" sz="900" spc="-31">
                <a:solidFill>
                  <a:srgbClr val="575756"/>
                </a:solidFill>
                <a:latin typeface="Open Sans Condensed"/>
                <a:ea typeface="Open Sans Condensed"/>
                <a:cs typeface="Open Sans Condensed"/>
                <a:sym typeface="Open Sans Condensed"/>
              </a:rPr>
              <a:t>Le Foulard</a:t>
            </a:r>
          </a:p>
        </p:txBody>
      </p:sp>
      <p:sp>
        <p:nvSpPr>
          <p:cNvPr id="77" name="TextBox 77"/>
          <p:cNvSpPr txBox="1"/>
          <p:nvPr/>
        </p:nvSpPr>
        <p:spPr>
          <a:xfrm>
            <a:off x="533146" y="6591433"/>
            <a:ext cx="47692" cy="338995"/>
          </a:xfrm>
          <a:prstGeom prst="rect">
            <a:avLst/>
          </a:prstGeom>
        </p:spPr>
        <p:txBody>
          <a:bodyPr lIns="0" tIns="0" rIns="0" bIns="0" rtlCol="0" anchor="t">
            <a:spAutoFit/>
          </a:bodyPr>
          <a:lstStyle/>
          <a:p>
            <a:pPr algn="just">
              <a:lnSpc>
                <a:spcPts val="1424"/>
              </a:lnSpc>
            </a:pPr>
            <a:r>
              <a:rPr lang="en-US" sz="736" b="1">
                <a:solidFill>
                  <a:srgbClr val="FFFFFF"/>
                </a:solidFill>
                <a:latin typeface="IBM Plex Sans Bold"/>
                <a:ea typeface="IBM Plex Sans Bold"/>
                <a:cs typeface="IBM Plex Sans Bold"/>
                <a:sym typeface="IBM Plex Sans Bold"/>
              </a:rPr>
              <a:t>6 7</a:t>
            </a:r>
          </a:p>
        </p:txBody>
      </p:sp>
      <p:sp>
        <p:nvSpPr>
          <p:cNvPr id="78" name="TextBox 78"/>
          <p:cNvSpPr txBox="1"/>
          <p:nvPr/>
        </p:nvSpPr>
        <p:spPr>
          <a:xfrm>
            <a:off x="534175" y="5272364"/>
            <a:ext cx="47692" cy="119958"/>
          </a:xfrm>
          <a:prstGeom prst="rect">
            <a:avLst/>
          </a:prstGeom>
        </p:spPr>
        <p:txBody>
          <a:bodyPr lIns="0" tIns="0" rIns="0" bIns="0" rtlCol="0" anchor="t">
            <a:spAutoFit/>
          </a:bodyPr>
          <a:lstStyle/>
          <a:p>
            <a:pPr algn="l">
              <a:lnSpc>
                <a:spcPts val="1030"/>
              </a:lnSpc>
            </a:pPr>
            <a:r>
              <a:rPr lang="en-US" sz="736" b="1">
                <a:solidFill>
                  <a:srgbClr val="FFFFFF"/>
                </a:solidFill>
                <a:latin typeface="IBM Plex Sans Bold"/>
                <a:ea typeface="IBM Plex Sans Bold"/>
                <a:cs typeface="IBM Plex Sans Bold"/>
                <a:sym typeface="IBM Plex Sans Bold"/>
              </a:rPr>
              <a:t>5</a:t>
            </a:r>
          </a:p>
        </p:txBody>
      </p:sp>
      <p:sp>
        <p:nvSpPr>
          <p:cNvPr id="79" name="TextBox 79"/>
          <p:cNvSpPr txBox="1"/>
          <p:nvPr/>
        </p:nvSpPr>
        <p:spPr>
          <a:xfrm>
            <a:off x="3733536" y="3388652"/>
            <a:ext cx="47692" cy="119958"/>
          </a:xfrm>
          <a:prstGeom prst="rect">
            <a:avLst/>
          </a:prstGeom>
        </p:spPr>
        <p:txBody>
          <a:bodyPr lIns="0" tIns="0" rIns="0" bIns="0" rtlCol="0" anchor="t">
            <a:spAutoFit/>
          </a:bodyPr>
          <a:lstStyle/>
          <a:p>
            <a:pPr algn="l">
              <a:lnSpc>
                <a:spcPts val="1030"/>
              </a:lnSpc>
            </a:pPr>
            <a:r>
              <a:rPr lang="en-US" sz="736" b="1">
                <a:solidFill>
                  <a:srgbClr val="FFFFFF"/>
                </a:solidFill>
                <a:latin typeface="IBM Plex Sans Bold"/>
                <a:ea typeface="IBM Plex Sans Bold"/>
                <a:cs typeface="IBM Plex Sans Bold"/>
                <a:sym typeface="IBM Plex Sans Bold"/>
              </a:rPr>
              <a:t>3</a:t>
            </a:r>
          </a:p>
        </p:txBody>
      </p:sp>
      <p:sp>
        <p:nvSpPr>
          <p:cNvPr id="80" name="TextBox 80"/>
          <p:cNvSpPr txBox="1"/>
          <p:nvPr/>
        </p:nvSpPr>
        <p:spPr>
          <a:xfrm>
            <a:off x="3758692" y="3892658"/>
            <a:ext cx="47692" cy="119958"/>
          </a:xfrm>
          <a:prstGeom prst="rect">
            <a:avLst/>
          </a:prstGeom>
        </p:spPr>
        <p:txBody>
          <a:bodyPr lIns="0" tIns="0" rIns="0" bIns="0" rtlCol="0" anchor="t">
            <a:spAutoFit/>
          </a:bodyPr>
          <a:lstStyle/>
          <a:p>
            <a:pPr algn="l">
              <a:lnSpc>
                <a:spcPts val="1030"/>
              </a:lnSpc>
            </a:pPr>
            <a:r>
              <a:rPr lang="en-US" sz="736" b="1">
                <a:solidFill>
                  <a:srgbClr val="FFFFFF"/>
                </a:solidFill>
                <a:latin typeface="IBM Plex Sans Bold"/>
                <a:ea typeface="IBM Plex Sans Bold"/>
                <a:cs typeface="IBM Plex Sans Bold"/>
                <a:sym typeface="IBM Plex Sans Bold"/>
              </a:rPr>
              <a:t>4</a:t>
            </a:r>
          </a:p>
        </p:txBody>
      </p:sp>
      <p:sp>
        <p:nvSpPr>
          <p:cNvPr id="81" name="TextBox 81"/>
          <p:cNvSpPr txBox="1"/>
          <p:nvPr/>
        </p:nvSpPr>
        <p:spPr>
          <a:xfrm>
            <a:off x="4234523" y="2345074"/>
            <a:ext cx="47692" cy="119958"/>
          </a:xfrm>
          <a:prstGeom prst="rect">
            <a:avLst/>
          </a:prstGeom>
        </p:spPr>
        <p:txBody>
          <a:bodyPr lIns="0" tIns="0" rIns="0" bIns="0" rtlCol="0" anchor="t">
            <a:spAutoFit/>
          </a:bodyPr>
          <a:lstStyle/>
          <a:p>
            <a:pPr algn="l">
              <a:lnSpc>
                <a:spcPts val="1030"/>
              </a:lnSpc>
            </a:pPr>
            <a:r>
              <a:rPr lang="en-US" sz="736" b="1">
                <a:solidFill>
                  <a:srgbClr val="FFFFFF"/>
                </a:solidFill>
                <a:latin typeface="IBM Plex Sans Bold"/>
                <a:ea typeface="IBM Plex Sans Bold"/>
                <a:cs typeface="IBM Plex Sans Bold"/>
                <a:sym typeface="IBM Plex Sans Bold"/>
              </a:rPr>
              <a:t>1</a:t>
            </a:r>
          </a:p>
        </p:txBody>
      </p:sp>
      <p:sp>
        <p:nvSpPr>
          <p:cNvPr id="82" name="TextBox 82"/>
          <p:cNvSpPr txBox="1"/>
          <p:nvPr/>
        </p:nvSpPr>
        <p:spPr>
          <a:xfrm>
            <a:off x="1015824" y="511512"/>
            <a:ext cx="3977221" cy="440931"/>
          </a:xfrm>
          <a:prstGeom prst="rect">
            <a:avLst/>
          </a:prstGeom>
        </p:spPr>
        <p:txBody>
          <a:bodyPr wrap="square" lIns="0" tIns="0" rIns="0" bIns="0" rtlCol="0" anchor="t">
            <a:spAutoFit/>
          </a:bodyPr>
          <a:lstStyle/>
          <a:p>
            <a:pPr algn="l">
              <a:lnSpc>
                <a:spcPts val="3669"/>
              </a:lnSpc>
            </a:pPr>
            <a:r>
              <a:rPr lang="en-US" sz="2621" b="1" spc="-5" dirty="0">
                <a:solidFill>
                  <a:srgbClr val="F6A200"/>
                </a:solidFill>
                <a:latin typeface="IBM Plex Sans Bold"/>
                <a:ea typeface="IBM Plex Sans Bold"/>
                <a:cs typeface="IBM Plex Sans Bold"/>
                <a:sym typeface="IBM Plex Sans Bold"/>
              </a:rPr>
              <a:t>CADRE SYMBOLIQUE</a:t>
            </a:r>
          </a:p>
        </p:txBody>
      </p:sp>
      <p:sp>
        <p:nvSpPr>
          <p:cNvPr id="83" name="TextBox 83"/>
          <p:cNvSpPr txBox="1"/>
          <p:nvPr/>
        </p:nvSpPr>
        <p:spPr>
          <a:xfrm rot="-1446491">
            <a:off x="330078" y="2068035"/>
            <a:ext cx="2847071" cy="165863"/>
          </a:xfrm>
          <a:prstGeom prst="rect">
            <a:avLst/>
          </a:prstGeom>
        </p:spPr>
        <p:txBody>
          <a:bodyPr lIns="0" tIns="0" rIns="0" bIns="0" rtlCol="0" anchor="t">
            <a:spAutoFit/>
          </a:bodyPr>
          <a:lstStyle/>
          <a:p>
            <a:pPr algn="l">
              <a:lnSpc>
                <a:spcPts val="1355"/>
              </a:lnSpc>
            </a:pPr>
            <a:r>
              <a:rPr lang="en-US" sz="968" b="1" spc="-1">
                <a:solidFill>
                  <a:srgbClr val="EF7D2D"/>
                </a:solidFill>
                <a:latin typeface="IBM Plex Sans Bold"/>
                <a:ea typeface="IBM Plex Sans Bold"/>
                <a:cs typeface="IBM Plex Sans Bold"/>
                <a:sym typeface="IBM Plex Sans Bold"/>
              </a:rPr>
              <a:t>DESSINER ET COLLER SON FOULARD</a:t>
            </a:r>
          </a:p>
        </p:txBody>
      </p:sp>
      <p:sp>
        <p:nvSpPr>
          <p:cNvPr id="84" name="TextBox 84"/>
          <p:cNvSpPr txBox="1"/>
          <p:nvPr/>
        </p:nvSpPr>
        <p:spPr>
          <a:xfrm rot="-555888">
            <a:off x="855409" y="755016"/>
            <a:ext cx="4285074" cy="166136"/>
          </a:xfrm>
          <a:prstGeom prst="rect">
            <a:avLst/>
          </a:prstGeom>
        </p:spPr>
        <p:txBody>
          <a:bodyPr wrap="square" lIns="0" tIns="0" rIns="0" bIns="0" rtlCol="0" anchor="t">
            <a:spAutoFit/>
          </a:bodyPr>
          <a:lstStyle/>
          <a:p>
            <a:pPr algn="l">
              <a:lnSpc>
                <a:spcPts val="1355"/>
              </a:lnSpc>
            </a:pPr>
            <a:r>
              <a:rPr lang="en-US" sz="968" b="1" spc="-1" dirty="0">
                <a:solidFill>
                  <a:srgbClr val="993415"/>
                </a:solidFill>
                <a:latin typeface="IBM Plex Sans Bold"/>
                <a:ea typeface="IBM Plex Sans Bold"/>
                <a:cs typeface="IBM Plex Sans Bold"/>
                <a:sym typeface="IBM Plex Sans Bold"/>
              </a:rPr>
              <a:t>proposition du </a:t>
            </a:r>
            <a:r>
              <a:rPr lang="en-US" sz="968" b="1" spc="-1" dirty="0" err="1">
                <a:solidFill>
                  <a:srgbClr val="993415"/>
                </a:solidFill>
                <a:latin typeface="IBM Plex Sans Bold"/>
                <a:ea typeface="IBM Plex Sans Bold"/>
                <a:cs typeface="IBM Plex Sans Bold"/>
                <a:sym typeface="IBM Plex Sans Bold"/>
              </a:rPr>
              <a:t>groupe</a:t>
            </a:r>
            <a:r>
              <a:rPr lang="en-US" sz="968" b="1" spc="-1" dirty="0">
                <a:solidFill>
                  <a:srgbClr val="993415"/>
                </a:solidFill>
                <a:latin typeface="IBM Plex Sans Bold"/>
                <a:ea typeface="IBM Plex Sans Bold"/>
                <a:cs typeface="IBM Plex Sans Bold"/>
                <a:sym typeface="IBM Plex Sans Bold"/>
              </a:rPr>
              <a:t> de </a:t>
            </a:r>
            <a:r>
              <a:rPr lang="en-US" sz="968" b="1" spc="-1" dirty="0" err="1">
                <a:solidFill>
                  <a:srgbClr val="993415"/>
                </a:solidFill>
                <a:latin typeface="IBM Plex Sans Bold"/>
                <a:ea typeface="IBM Plex Sans Bold"/>
                <a:cs typeface="IBM Plex Sans Bold"/>
                <a:sym typeface="IBM Plex Sans Bold"/>
              </a:rPr>
              <a:t>Besançon</a:t>
            </a:r>
            <a:r>
              <a:rPr lang="en-US" sz="968" b="1" spc="-1" dirty="0">
                <a:solidFill>
                  <a:srgbClr val="993415"/>
                </a:solidFill>
                <a:latin typeface="IBM Plex Sans Bold"/>
                <a:ea typeface="IBM Plex Sans Bold"/>
                <a:cs typeface="IBM Plex Sans Bold"/>
                <a:sym typeface="IBM Plex Sans Bold"/>
              </a:rPr>
              <a:t>, pour adapter à son propre </a:t>
            </a:r>
            <a:r>
              <a:rPr lang="en-US" sz="968" b="1" spc="-1" dirty="0" err="1">
                <a:solidFill>
                  <a:srgbClr val="993415"/>
                </a:solidFill>
                <a:latin typeface="IBM Plex Sans Bold"/>
                <a:ea typeface="IBM Plex Sans Bold"/>
                <a:cs typeface="IBM Plex Sans Bold"/>
                <a:sym typeface="IBM Plex Sans Bold"/>
              </a:rPr>
              <a:t>groupe</a:t>
            </a:r>
            <a:r>
              <a:rPr lang="en-US" sz="968" b="1" spc="-1" dirty="0">
                <a:solidFill>
                  <a:srgbClr val="993415"/>
                </a:solidFill>
                <a:latin typeface="IBM Plex Sans Bold"/>
                <a:ea typeface="IBM Plex Sans Bold"/>
                <a:cs typeface="IBM Plex Sans Bold"/>
                <a:sym typeface="IBM Plex Sans Bold"/>
              </a:rPr>
              <a:t> ;)</a:t>
            </a:r>
          </a:p>
        </p:txBody>
      </p:sp>
      <p:grpSp>
        <p:nvGrpSpPr>
          <p:cNvPr id="85" name="Group 2"/>
          <p:cNvGrpSpPr>
            <a:grpSpLocks noChangeAspect="1"/>
          </p:cNvGrpSpPr>
          <p:nvPr/>
        </p:nvGrpSpPr>
        <p:grpSpPr>
          <a:xfrm>
            <a:off x="5333651" y="0"/>
            <a:ext cx="5327999" cy="7560002"/>
            <a:chOff x="0" y="0"/>
            <a:chExt cx="5327993" cy="7560005"/>
          </a:xfrm>
        </p:grpSpPr>
        <p:sp>
          <p:nvSpPr>
            <p:cNvPr id="86" name="Freeform 3"/>
            <p:cNvSpPr/>
            <p:nvPr/>
          </p:nvSpPr>
          <p:spPr>
            <a:xfrm>
              <a:off x="0" y="0"/>
              <a:ext cx="5327904" cy="7560056"/>
            </a:xfrm>
            <a:custGeom>
              <a:avLst/>
              <a:gdLst/>
              <a:ahLst/>
              <a:cxnLst/>
              <a:rect l="l" t="t" r="r" b="b"/>
              <a:pathLst>
                <a:path w="5327904" h="7560056">
                  <a:moveTo>
                    <a:pt x="0" y="0"/>
                  </a:moveTo>
                  <a:lnTo>
                    <a:pt x="0" y="7560056"/>
                  </a:lnTo>
                  <a:lnTo>
                    <a:pt x="8890" y="7560056"/>
                  </a:lnTo>
                  <a:lnTo>
                    <a:pt x="8890" y="0"/>
                  </a:lnTo>
                  <a:close/>
                  <a:moveTo>
                    <a:pt x="5319014" y="0"/>
                  </a:moveTo>
                  <a:lnTo>
                    <a:pt x="5319014" y="7560056"/>
                  </a:lnTo>
                  <a:lnTo>
                    <a:pt x="5327904" y="7560056"/>
                  </a:lnTo>
                  <a:lnTo>
                    <a:pt x="5327904" y="0"/>
                  </a:lnTo>
                  <a:close/>
                </a:path>
              </a:pathLst>
            </a:custGeom>
            <a:solidFill>
              <a:srgbClr val="1D1D1B"/>
            </a:solidFill>
          </p:spPr>
        </p:sp>
      </p:grpSp>
      <p:sp>
        <p:nvSpPr>
          <p:cNvPr id="87" name="Freeform 4"/>
          <p:cNvSpPr/>
          <p:nvPr/>
        </p:nvSpPr>
        <p:spPr>
          <a:xfrm>
            <a:off x="5746474" y="380162"/>
            <a:ext cx="1135170" cy="1233078"/>
          </a:xfrm>
          <a:custGeom>
            <a:avLst/>
            <a:gdLst/>
            <a:ahLst/>
            <a:cxnLst/>
            <a:rect l="l" t="t" r="r" b="b"/>
            <a:pathLst>
              <a:path w="1135170" h="1233078">
                <a:moveTo>
                  <a:pt x="0" y="0"/>
                </a:moveTo>
                <a:lnTo>
                  <a:pt x="1135170" y="0"/>
                </a:lnTo>
                <a:lnTo>
                  <a:pt x="1135170" y="1233078"/>
                </a:lnTo>
                <a:lnTo>
                  <a:pt x="0" y="1233078"/>
                </a:lnTo>
                <a:lnTo>
                  <a:pt x="0" y="0"/>
                </a:lnTo>
                <a:close/>
              </a:path>
            </a:pathLst>
          </a:custGeom>
          <a:blipFill>
            <a:blip r:embed="rId4"/>
            <a:stretch>
              <a:fillRect/>
            </a:stretch>
          </a:blipFill>
        </p:spPr>
      </p:sp>
      <p:sp>
        <p:nvSpPr>
          <p:cNvPr id="88" name="TextBox 5"/>
          <p:cNvSpPr txBox="1"/>
          <p:nvPr/>
        </p:nvSpPr>
        <p:spPr>
          <a:xfrm>
            <a:off x="6652797" y="6543580"/>
            <a:ext cx="74219" cy="575491"/>
          </a:xfrm>
          <a:prstGeom prst="rect">
            <a:avLst/>
          </a:prstGeom>
        </p:spPr>
        <p:txBody>
          <a:bodyPr lIns="0" tIns="0" rIns="0" bIns="0" rtlCol="0" anchor="t">
            <a:spAutoFit/>
          </a:bodyPr>
          <a:lstStyle/>
          <a:p>
            <a:pPr algn="l">
              <a:lnSpc>
                <a:spcPts val="5285"/>
              </a:lnSpc>
            </a:pPr>
            <a:r>
              <a:rPr lang="en-US" sz="2114">
                <a:solidFill>
                  <a:srgbClr val="FFFFFF"/>
                </a:solidFill>
                <a:latin typeface="Lato Light"/>
                <a:ea typeface="Lato Light"/>
                <a:cs typeface="Lato Light"/>
                <a:sym typeface="Lato Light"/>
              </a:rPr>
              <a:t> </a:t>
            </a:r>
          </a:p>
        </p:txBody>
      </p:sp>
      <p:sp>
        <p:nvSpPr>
          <p:cNvPr id="89" name="TextBox 6"/>
          <p:cNvSpPr txBox="1"/>
          <p:nvPr/>
        </p:nvSpPr>
        <p:spPr>
          <a:xfrm>
            <a:off x="5665997" y="6943630"/>
            <a:ext cx="4394216" cy="187935"/>
          </a:xfrm>
          <a:prstGeom prst="rect">
            <a:avLst/>
          </a:prstGeom>
        </p:spPr>
        <p:txBody>
          <a:bodyPr lIns="0" tIns="0" rIns="0" bIns="0" rtlCol="0" anchor="t">
            <a:spAutoFit/>
          </a:bodyPr>
          <a:lstStyle/>
          <a:p>
            <a:pPr algn="r">
              <a:lnSpc>
                <a:spcPts val="1057"/>
              </a:lnSpc>
            </a:pPr>
            <a:r>
              <a:rPr lang="en-US" sz="2114" spc="291">
                <a:solidFill>
                  <a:srgbClr val="F49757"/>
                </a:solidFill>
                <a:latin typeface="Lato Light"/>
                <a:ea typeface="Lato Light"/>
                <a:cs typeface="Lato Light"/>
                <a:sym typeface="Lato Light"/>
              </a:rPr>
              <a:t>EEDF -groupelocalXXX- </a:t>
            </a:r>
          </a:p>
        </p:txBody>
      </p:sp>
      <p:grpSp>
        <p:nvGrpSpPr>
          <p:cNvPr id="90" name="Group 7"/>
          <p:cNvGrpSpPr>
            <a:grpSpLocks noChangeAspect="1"/>
          </p:cNvGrpSpPr>
          <p:nvPr/>
        </p:nvGrpSpPr>
        <p:grpSpPr>
          <a:xfrm>
            <a:off x="8548125" y="113609"/>
            <a:ext cx="925070" cy="994815"/>
            <a:chOff x="0" y="0"/>
            <a:chExt cx="821182" cy="883094"/>
          </a:xfrm>
        </p:grpSpPr>
        <p:sp>
          <p:nvSpPr>
            <p:cNvPr id="91" name="Freeform 8"/>
            <p:cNvSpPr/>
            <p:nvPr/>
          </p:nvSpPr>
          <p:spPr>
            <a:xfrm>
              <a:off x="61849" y="203708"/>
              <a:ext cx="308864" cy="316103"/>
            </a:xfrm>
            <a:custGeom>
              <a:avLst/>
              <a:gdLst/>
              <a:ahLst/>
              <a:cxnLst/>
              <a:rect l="l" t="t" r="r" b="b"/>
              <a:pathLst>
                <a:path w="308864" h="316103">
                  <a:moveTo>
                    <a:pt x="1651" y="159131"/>
                  </a:moveTo>
                  <a:cubicBezTo>
                    <a:pt x="0" y="78994"/>
                    <a:pt x="43053" y="19304"/>
                    <a:pt x="116332" y="3048"/>
                  </a:cubicBezTo>
                  <a:cubicBezTo>
                    <a:pt x="129794" y="381"/>
                    <a:pt x="143637" y="0"/>
                    <a:pt x="157226" y="1651"/>
                  </a:cubicBezTo>
                  <a:cubicBezTo>
                    <a:pt x="194310" y="5969"/>
                    <a:pt x="229108" y="21209"/>
                    <a:pt x="257302" y="45593"/>
                  </a:cubicBezTo>
                  <a:cubicBezTo>
                    <a:pt x="269113" y="55499"/>
                    <a:pt x="281305" y="68580"/>
                    <a:pt x="286258" y="82677"/>
                  </a:cubicBezTo>
                  <a:cubicBezTo>
                    <a:pt x="305562" y="135890"/>
                    <a:pt x="308864" y="189230"/>
                    <a:pt x="274701" y="238633"/>
                  </a:cubicBezTo>
                  <a:cubicBezTo>
                    <a:pt x="232537" y="299466"/>
                    <a:pt x="190881" y="316103"/>
                    <a:pt x="133096" y="303911"/>
                  </a:cubicBezTo>
                  <a:cubicBezTo>
                    <a:pt x="69977" y="290576"/>
                    <a:pt x="26416" y="253746"/>
                    <a:pt x="6731" y="191262"/>
                  </a:cubicBezTo>
                  <a:cubicBezTo>
                    <a:pt x="3556" y="181102"/>
                    <a:pt x="3302" y="169926"/>
                    <a:pt x="1651" y="159131"/>
                  </a:cubicBezTo>
                  <a:moveTo>
                    <a:pt x="277876" y="157607"/>
                  </a:moveTo>
                  <a:cubicBezTo>
                    <a:pt x="271018" y="101473"/>
                    <a:pt x="260731" y="63500"/>
                    <a:pt x="207645" y="44196"/>
                  </a:cubicBezTo>
                  <a:cubicBezTo>
                    <a:pt x="194310" y="38735"/>
                    <a:pt x="180594" y="34036"/>
                    <a:pt x="166624" y="30226"/>
                  </a:cubicBezTo>
                  <a:cubicBezTo>
                    <a:pt x="143891" y="25019"/>
                    <a:pt x="120142" y="27178"/>
                    <a:pt x="98679" y="36322"/>
                  </a:cubicBezTo>
                  <a:cubicBezTo>
                    <a:pt x="77216" y="45466"/>
                    <a:pt x="59182" y="61087"/>
                    <a:pt x="47117" y="81026"/>
                  </a:cubicBezTo>
                  <a:cubicBezTo>
                    <a:pt x="5715" y="149733"/>
                    <a:pt x="29337" y="235585"/>
                    <a:pt x="100203" y="273050"/>
                  </a:cubicBezTo>
                  <a:cubicBezTo>
                    <a:pt x="148082" y="298577"/>
                    <a:pt x="191008" y="292735"/>
                    <a:pt x="231394" y="256794"/>
                  </a:cubicBezTo>
                  <a:cubicBezTo>
                    <a:pt x="262763" y="228981"/>
                    <a:pt x="274955" y="193421"/>
                    <a:pt x="278003" y="157480"/>
                  </a:cubicBezTo>
                </a:path>
              </a:pathLst>
            </a:custGeom>
            <a:solidFill>
              <a:srgbClr val="F6A200"/>
            </a:solidFill>
          </p:spPr>
        </p:sp>
        <p:sp>
          <p:nvSpPr>
            <p:cNvPr id="92" name="Freeform 9"/>
            <p:cNvSpPr/>
            <p:nvPr/>
          </p:nvSpPr>
          <p:spPr>
            <a:xfrm>
              <a:off x="408686" y="366776"/>
              <a:ext cx="147574" cy="140335"/>
            </a:xfrm>
            <a:custGeom>
              <a:avLst/>
              <a:gdLst/>
              <a:ahLst/>
              <a:cxnLst/>
              <a:rect l="l" t="t" r="r" b="b"/>
              <a:pathLst>
                <a:path w="147574" h="140335">
                  <a:moveTo>
                    <a:pt x="71374" y="0"/>
                  </a:moveTo>
                  <a:cubicBezTo>
                    <a:pt x="93091" y="508"/>
                    <a:pt x="113538" y="5842"/>
                    <a:pt x="130302" y="22479"/>
                  </a:cubicBezTo>
                  <a:cubicBezTo>
                    <a:pt x="137541" y="29337"/>
                    <a:pt x="142748" y="38100"/>
                    <a:pt x="145161" y="47879"/>
                  </a:cubicBezTo>
                  <a:cubicBezTo>
                    <a:pt x="147574" y="57658"/>
                    <a:pt x="147447" y="67691"/>
                    <a:pt x="144653" y="77343"/>
                  </a:cubicBezTo>
                  <a:cubicBezTo>
                    <a:pt x="136144" y="108585"/>
                    <a:pt x="114554" y="129667"/>
                    <a:pt x="82042" y="135509"/>
                  </a:cubicBezTo>
                  <a:cubicBezTo>
                    <a:pt x="54229" y="140335"/>
                    <a:pt x="31242" y="128397"/>
                    <a:pt x="15113" y="105791"/>
                  </a:cubicBezTo>
                  <a:cubicBezTo>
                    <a:pt x="0" y="84582"/>
                    <a:pt x="2413" y="61849"/>
                    <a:pt x="14605" y="40132"/>
                  </a:cubicBezTo>
                  <a:cubicBezTo>
                    <a:pt x="19939" y="31242"/>
                    <a:pt x="26162" y="23114"/>
                    <a:pt x="33401" y="15748"/>
                  </a:cubicBezTo>
                  <a:cubicBezTo>
                    <a:pt x="43561" y="4699"/>
                    <a:pt x="55499" y="381"/>
                    <a:pt x="71374" y="127"/>
                  </a:cubicBezTo>
                  <a:moveTo>
                    <a:pt x="21209" y="74168"/>
                  </a:moveTo>
                  <a:cubicBezTo>
                    <a:pt x="22225" y="95758"/>
                    <a:pt x="32766" y="109347"/>
                    <a:pt x="50673" y="117348"/>
                  </a:cubicBezTo>
                  <a:cubicBezTo>
                    <a:pt x="69723" y="125857"/>
                    <a:pt x="87122" y="122555"/>
                    <a:pt x="104013" y="110490"/>
                  </a:cubicBezTo>
                  <a:cubicBezTo>
                    <a:pt x="124841" y="95504"/>
                    <a:pt x="136144" y="67945"/>
                    <a:pt x="129794" y="43688"/>
                  </a:cubicBezTo>
                  <a:cubicBezTo>
                    <a:pt x="128651" y="40005"/>
                    <a:pt x="126619" y="36703"/>
                    <a:pt x="123952" y="34036"/>
                  </a:cubicBezTo>
                  <a:cubicBezTo>
                    <a:pt x="106807" y="16510"/>
                    <a:pt x="85471" y="12700"/>
                    <a:pt x="62357" y="15875"/>
                  </a:cubicBezTo>
                  <a:cubicBezTo>
                    <a:pt x="58547" y="16383"/>
                    <a:pt x="54864" y="17907"/>
                    <a:pt x="51689" y="20193"/>
                  </a:cubicBezTo>
                  <a:cubicBezTo>
                    <a:pt x="33655" y="34290"/>
                    <a:pt x="21844" y="51943"/>
                    <a:pt x="21209" y="74295"/>
                  </a:cubicBezTo>
                </a:path>
              </a:pathLst>
            </a:custGeom>
            <a:solidFill>
              <a:srgbClr val="F6A200"/>
            </a:solidFill>
          </p:spPr>
        </p:sp>
        <p:sp>
          <p:nvSpPr>
            <p:cNvPr id="93" name="Freeform 10"/>
            <p:cNvSpPr/>
            <p:nvPr/>
          </p:nvSpPr>
          <p:spPr>
            <a:xfrm>
              <a:off x="457581" y="496570"/>
              <a:ext cx="307340" cy="334391"/>
            </a:xfrm>
            <a:custGeom>
              <a:avLst/>
              <a:gdLst/>
              <a:ahLst/>
              <a:cxnLst/>
              <a:rect l="l" t="t" r="r" b="b"/>
              <a:pathLst>
                <a:path w="307340" h="334391">
                  <a:moveTo>
                    <a:pt x="9271" y="132207"/>
                  </a:moveTo>
                  <a:cubicBezTo>
                    <a:pt x="24003" y="87249"/>
                    <a:pt x="48006" y="47879"/>
                    <a:pt x="93472" y="23241"/>
                  </a:cubicBezTo>
                  <a:cubicBezTo>
                    <a:pt x="136398" y="0"/>
                    <a:pt x="179705" y="4572"/>
                    <a:pt x="216662" y="27686"/>
                  </a:cubicBezTo>
                  <a:cubicBezTo>
                    <a:pt x="276860" y="65024"/>
                    <a:pt x="307340" y="123444"/>
                    <a:pt x="298577" y="194945"/>
                  </a:cubicBezTo>
                  <a:cubicBezTo>
                    <a:pt x="291084" y="256159"/>
                    <a:pt x="251841" y="296672"/>
                    <a:pt x="194310" y="316103"/>
                  </a:cubicBezTo>
                  <a:cubicBezTo>
                    <a:pt x="140462" y="334391"/>
                    <a:pt x="94361" y="314960"/>
                    <a:pt x="56769" y="275844"/>
                  </a:cubicBezTo>
                  <a:cubicBezTo>
                    <a:pt x="41529" y="259207"/>
                    <a:pt x="28448" y="240919"/>
                    <a:pt x="17653" y="221107"/>
                  </a:cubicBezTo>
                  <a:cubicBezTo>
                    <a:pt x="1651" y="193040"/>
                    <a:pt x="0" y="165227"/>
                    <a:pt x="9271" y="132207"/>
                  </a:cubicBezTo>
                  <a:moveTo>
                    <a:pt x="132715" y="283464"/>
                  </a:moveTo>
                  <a:cubicBezTo>
                    <a:pt x="178562" y="295021"/>
                    <a:pt x="213614" y="281559"/>
                    <a:pt x="241554" y="249174"/>
                  </a:cubicBezTo>
                  <a:cubicBezTo>
                    <a:pt x="271145" y="215011"/>
                    <a:pt x="275463" y="176276"/>
                    <a:pt x="260604" y="133477"/>
                  </a:cubicBezTo>
                  <a:cubicBezTo>
                    <a:pt x="242316" y="80391"/>
                    <a:pt x="191897" y="39497"/>
                    <a:pt x="137160" y="37719"/>
                  </a:cubicBezTo>
                  <a:cubicBezTo>
                    <a:pt x="128778" y="37719"/>
                    <a:pt x="120523" y="39878"/>
                    <a:pt x="113157" y="43815"/>
                  </a:cubicBezTo>
                  <a:cubicBezTo>
                    <a:pt x="65913" y="68580"/>
                    <a:pt x="44450" y="110744"/>
                    <a:pt x="36449" y="161163"/>
                  </a:cubicBezTo>
                  <a:cubicBezTo>
                    <a:pt x="35052" y="169545"/>
                    <a:pt x="35814" y="178054"/>
                    <a:pt x="38735" y="186055"/>
                  </a:cubicBezTo>
                  <a:cubicBezTo>
                    <a:pt x="56896" y="232156"/>
                    <a:pt x="86487" y="267970"/>
                    <a:pt x="132715" y="283464"/>
                  </a:cubicBezTo>
                </a:path>
              </a:pathLst>
            </a:custGeom>
            <a:solidFill>
              <a:srgbClr val="F6A200"/>
            </a:solidFill>
          </p:spPr>
        </p:sp>
        <p:sp>
          <p:nvSpPr>
            <p:cNvPr id="94" name="Freeform 11"/>
            <p:cNvSpPr/>
            <p:nvPr/>
          </p:nvSpPr>
          <p:spPr>
            <a:xfrm>
              <a:off x="461772" y="63119"/>
              <a:ext cx="266319" cy="239268"/>
            </a:xfrm>
            <a:custGeom>
              <a:avLst/>
              <a:gdLst/>
              <a:ahLst/>
              <a:cxnLst/>
              <a:rect l="l" t="t" r="r" b="b"/>
              <a:pathLst>
                <a:path w="266319" h="239268">
                  <a:moveTo>
                    <a:pt x="106045" y="381"/>
                  </a:moveTo>
                  <a:cubicBezTo>
                    <a:pt x="165608" y="3429"/>
                    <a:pt x="217170" y="22225"/>
                    <a:pt x="247269" y="77978"/>
                  </a:cubicBezTo>
                  <a:cubicBezTo>
                    <a:pt x="266319" y="113411"/>
                    <a:pt x="262890" y="151130"/>
                    <a:pt x="243332" y="184023"/>
                  </a:cubicBezTo>
                  <a:cubicBezTo>
                    <a:pt x="221488" y="220599"/>
                    <a:pt x="186944" y="239268"/>
                    <a:pt x="142240" y="234188"/>
                  </a:cubicBezTo>
                  <a:cubicBezTo>
                    <a:pt x="111760" y="230886"/>
                    <a:pt x="83058" y="218567"/>
                    <a:pt x="59436" y="199009"/>
                  </a:cubicBezTo>
                  <a:cubicBezTo>
                    <a:pt x="0" y="150622"/>
                    <a:pt x="13970" y="61595"/>
                    <a:pt x="52832" y="21717"/>
                  </a:cubicBezTo>
                  <a:cubicBezTo>
                    <a:pt x="59690" y="14605"/>
                    <a:pt x="67945" y="9017"/>
                    <a:pt x="77216" y="5334"/>
                  </a:cubicBezTo>
                  <a:cubicBezTo>
                    <a:pt x="86487" y="1651"/>
                    <a:pt x="96266" y="0"/>
                    <a:pt x="106172" y="254"/>
                  </a:cubicBezTo>
                  <a:moveTo>
                    <a:pt x="42291" y="124333"/>
                  </a:moveTo>
                  <a:cubicBezTo>
                    <a:pt x="42926" y="141478"/>
                    <a:pt x="46355" y="157607"/>
                    <a:pt x="57023" y="171196"/>
                  </a:cubicBezTo>
                  <a:cubicBezTo>
                    <a:pt x="77978" y="198120"/>
                    <a:pt x="105283" y="214757"/>
                    <a:pt x="139573" y="218059"/>
                  </a:cubicBezTo>
                  <a:cubicBezTo>
                    <a:pt x="185293" y="222377"/>
                    <a:pt x="224536" y="191643"/>
                    <a:pt x="234061" y="146939"/>
                  </a:cubicBezTo>
                  <a:cubicBezTo>
                    <a:pt x="238252" y="127127"/>
                    <a:pt x="232410" y="110236"/>
                    <a:pt x="226187" y="92202"/>
                  </a:cubicBezTo>
                  <a:cubicBezTo>
                    <a:pt x="209423" y="44323"/>
                    <a:pt x="158750" y="12827"/>
                    <a:pt x="108331" y="19939"/>
                  </a:cubicBezTo>
                  <a:cubicBezTo>
                    <a:pt x="99695" y="20955"/>
                    <a:pt x="91313" y="23749"/>
                    <a:pt x="83820" y="28321"/>
                  </a:cubicBezTo>
                  <a:cubicBezTo>
                    <a:pt x="76327" y="32893"/>
                    <a:pt x="70104" y="39116"/>
                    <a:pt x="65278" y="46355"/>
                  </a:cubicBezTo>
                  <a:cubicBezTo>
                    <a:pt x="49657" y="69215"/>
                    <a:pt x="41529" y="96520"/>
                    <a:pt x="42164" y="124206"/>
                  </a:cubicBezTo>
                </a:path>
              </a:pathLst>
            </a:custGeom>
            <a:solidFill>
              <a:srgbClr val="F6A200"/>
            </a:solidFill>
          </p:spPr>
        </p:sp>
      </p:grpSp>
      <p:sp>
        <p:nvSpPr>
          <p:cNvPr id="95" name="TextBox 12"/>
          <p:cNvSpPr txBox="1"/>
          <p:nvPr/>
        </p:nvSpPr>
        <p:spPr>
          <a:xfrm>
            <a:off x="7177129" y="659547"/>
            <a:ext cx="1781585" cy="223544"/>
          </a:xfrm>
          <a:prstGeom prst="rect">
            <a:avLst/>
          </a:prstGeom>
        </p:spPr>
        <p:txBody>
          <a:bodyPr lIns="0" tIns="0" rIns="0" bIns="0" rtlCol="0" anchor="t">
            <a:spAutoFit/>
          </a:bodyPr>
          <a:lstStyle/>
          <a:p>
            <a:pPr algn="l">
              <a:lnSpc>
                <a:spcPts val="1310"/>
              </a:lnSpc>
            </a:pPr>
            <a:r>
              <a:rPr lang="en-US" sz="2621" b="1" spc="-5">
                <a:solidFill>
                  <a:srgbClr val="F6A200"/>
                </a:solidFill>
                <a:latin typeface="IBM Plex Sans Bold"/>
                <a:ea typeface="IBM Plex Sans Bold"/>
                <a:cs typeface="IBM Plex Sans Bold"/>
                <a:sym typeface="IBM Plex Sans Bold"/>
              </a:rPr>
              <a:t>NOTES...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3503" y="266255"/>
            <a:ext cx="5455006" cy="6759816"/>
            <a:chOff x="0" y="0"/>
            <a:chExt cx="5455006" cy="6759816"/>
          </a:xfrm>
        </p:grpSpPr>
        <p:sp>
          <p:nvSpPr>
            <p:cNvPr id="3" name="Freeform 3"/>
            <p:cNvSpPr/>
            <p:nvPr/>
          </p:nvSpPr>
          <p:spPr>
            <a:xfrm>
              <a:off x="440944" y="122047"/>
              <a:ext cx="9017" cy="6516758"/>
            </a:xfrm>
            <a:custGeom>
              <a:avLst/>
              <a:gdLst/>
              <a:ahLst/>
              <a:cxnLst/>
              <a:rect l="l" t="t" r="r" b="b"/>
              <a:pathLst>
                <a:path w="9017" h="6516758">
                  <a:moveTo>
                    <a:pt x="9017" y="72009"/>
                  </a:moveTo>
                  <a:lnTo>
                    <a:pt x="9017" y="108077"/>
                  </a:lnTo>
                  <a:lnTo>
                    <a:pt x="0" y="108077"/>
                  </a:lnTo>
                  <a:lnTo>
                    <a:pt x="0" y="72009"/>
                  </a:lnTo>
                  <a:close/>
                  <a:moveTo>
                    <a:pt x="9017" y="144018"/>
                  </a:moveTo>
                  <a:lnTo>
                    <a:pt x="9017" y="180086"/>
                  </a:lnTo>
                  <a:lnTo>
                    <a:pt x="0" y="180086"/>
                  </a:lnTo>
                  <a:lnTo>
                    <a:pt x="0" y="144018"/>
                  </a:lnTo>
                  <a:close/>
                  <a:moveTo>
                    <a:pt x="9017" y="216027"/>
                  </a:moveTo>
                  <a:lnTo>
                    <a:pt x="9017" y="252095"/>
                  </a:lnTo>
                  <a:lnTo>
                    <a:pt x="0" y="252095"/>
                  </a:lnTo>
                  <a:lnTo>
                    <a:pt x="0" y="216027"/>
                  </a:lnTo>
                  <a:close/>
                  <a:moveTo>
                    <a:pt x="9017" y="288036"/>
                  </a:moveTo>
                  <a:lnTo>
                    <a:pt x="9017" y="324104"/>
                  </a:lnTo>
                  <a:lnTo>
                    <a:pt x="0" y="324104"/>
                  </a:lnTo>
                  <a:lnTo>
                    <a:pt x="0" y="288036"/>
                  </a:lnTo>
                  <a:close/>
                  <a:moveTo>
                    <a:pt x="9017" y="360045"/>
                  </a:moveTo>
                  <a:lnTo>
                    <a:pt x="9017" y="396113"/>
                  </a:lnTo>
                  <a:lnTo>
                    <a:pt x="0" y="396113"/>
                  </a:lnTo>
                  <a:lnTo>
                    <a:pt x="0" y="360045"/>
                  </a:lnTo>
                  <a:close/>
                  <a:moveTo>
                    <a:pt x="9017" y="432054"/>
                  </a:moveTo>
                  <a:lnTo>
                    <a:pt x="9017" y="468122"/>
                  </a:lnTo>
                  <a:lnTo>
                    <a:pt x="0" y="468122"/>
                  </a:lnTo>
                  <a:lnTo>
                    <a:pt x="0" y="432054"/>
                  </a:lnTo>
                  <a:close/>
                  <a:moveTo>
                    <a:pt x="9017" y="504063"/>
                  </a:moveTo>
                  <a:lnTo>
                    <a:pt x="9017" y="540131"/>
                  </a:lnTo>
                  <a:lnTo>
                    <a:pt x="0" y="540131"/>
                  </a:lnTo>
                  <a:lnTo>
                    <a:pt x="0" y="504063"/>
                  </a:lnTo>
                  <a:close/>
                  <a:moveTo>
                    <a:pt x="9017" y="576072"/>
                  </a:moveTo>
                  <a:lnTo>
                    <a:pt x="9017" y="612013"/>
                  </a:lnTo>
                  <a:lnTo>
                    <a:pt x="0" y="612013"/>
                  </a:lnTo>
                  <a:lnTo>
                    <a:pt x="0" y="576072"/>
                  </a:lnTo>
                  <a:close/>
                  <a:moveTo>
                    <a:pt x="9017" y="648081"/>
                  </a:moveTo>
                  <a:lnTo>
                    <a:pt x="9017" y="684149"/>
                  </a:lnTo>
                  <a:lnTo>
                    <a:pt x="0" y="684149"/>
                  </a:lnTo>
                  <a:lnTo>
                    <a:pt x="0" y="648081"/>
                  </a:lnTo>
                  <a:close/>
                  <a:moveTo>
                    <a:pt x="9017" y="720090"/>
                  </a:moveTo>
                  <a:lnTo>
                    <a:pt x="9017" y="756031"/>
                  </a:lnTo>
                  <a:lnTo>
                    <a:pt x="0" y="756031"/>
                  </a:lnTo>
                  <a:lnTo>
                    <a:pt x="0" y="720090"/>
                  </a:lnTo>
                  <a:close/>
                  <a:moveTo>
                    <a:pt x="9017" y="792099"/>
                  </a:moveTo>
                  <a:lnTo>
                    <a:pt x="9017" y="828040"/>
                  </a:lnTo>
                  <a:lnTo>
                    <a:pt x="0" y="828040"/>
                  </a:lnTo>
                  <a:lnTo>
                    <a:pt x="0" y="792099"/>
                  </a:lnTo>
                  <a:close/>
                  <a:moveTo>
                    <a:pt x="9017" y="864108"/>
                  </a:moveTo>
                  <a:lnTo>
                    <a:pt x="9017" y="900049"/>
                  </a:lnTo>
                  <a:lnTo>
                    <a:pt x="0" y="900049"/>
                  </a:lnTo>
                  <a:lnTo>
                    <a:pt x="0" y="864108"/>
                  </a:lnTo>
                  <a:close/>
                  <a:moveTo>
                    <a:pt x="9017" y="936117"/>
                  </a:moveTo>
                  <a:lnTo>
                    <a:pt x="9017" y="972058"/>
                  </a:lnTo>
                  <a:lnTo>
                    <a:pt x="0" y="972058"/>
                  </a:lnTo>
                  <a:lnTo>
                    <a:pt x="0" y="936117"/>
                  </a:lnTo>
                  <a:close/>
                  <a:moveTo>
                    <a:pt x="9017" y="1008126"/>
                  </a:moveTo>
                  <a:lnTo>
                    <a:pt x="9017" y="1044194"/>
                  </a:lnTo>
                  <a:lnTo>
                    <a:pt x="0" y="1044194"/>
                  </a:lnTo>
                  <a:lnTo>
                    <a:pt x="0" y="1008126"/>
                  </a:lnTo>
                  <a:close/>
                  <a:moveTo>
                    <a:pt x="9017" y="1080135"/>
                  </a:moveTo>
                  <a:lnTo>
                    <a:pt x="9017" y="1116203"/>
                  </a:lnTo>
                  <a:lnTo>
                    <a:pt x="0" y="1116203"/>
                  </a:lnTo>
                  <a:lnTo>
                    <a:pt x="0" y="1080135"/>
                  </a:lnTo>
                  <a:close/>
                  <a:moveTo>
                    <a:pt x="9017" y="1152144"/>
                  </a:moveTo>
                  <a:lnTo>
                    <a:pt x="9017" y="1188212"/>
                  </a:lnTo>
                  <a:lnTo>
                    <a:pt x="0" y="1188212"/>
                  </a:lnTo>
                  <a:lnTo>
                    <a:pt x="0" y="1152144"/>
                  </a:lnTo>
                  <a:close/>
                  <a:moveTo>
                    <a:pt x="9017" y="1224153"/>
                  </a:moveTo>
                  <a:lnTo>
                    <a:pt x="9017" y="1260094"/>
                  </a:lnTo>
                  <a:lnTo>
                    <a:pt x="0" y="1260094"/>
                  </a:lnTo>
                  <a:lnTo>
                    <a:pt x="0" y="1224153"/>
                  </a:lnTo>
                  <a:close/>
                  <a:moveTo>
                    <a:pt x="9017" y="1296162"/>
                  </a:moveTo>
                  <a:lnTo>
                    <a:pt x="9017" y="1332230"/>
                  </a:lnTo>
                  <a:lnTo>
                    <a:pt x="0" y="1332230"/>
                  </a:lnTo>
                  <a:lnTo>
                    <a:pt x="0" y="1296162"/>
                  </a:lnTo>
                  <a:close/>
                  <a:moveTo>
                    <a:pt x="9017" y="1368171"/>
                  </a:moveTo>
                  <a:lnTo>
                    <a:pt x="9017" y="1404239"/>
                  </a:lnTo>
                  <a:lnTo>
                    <a:pt x="0" y="1404239"/>
                  </a:lnTo>
                  <a:lnTo>
                    <a:pt x="0" y="1368171"/>
                  </a:lnTo>
                  <a:close/>
                  <a:moveTo>
                    <a:pt x="9017" y="1440180"/>
                  </a:moveTo>
                  <a:lnTo>
                    <a:pt x="9017" y="1476248"/>
                  </a:lnTo>
                  <a:lnTo>
                    <a:pt x="0" y="1476248"/>
                  </a:lnTo>
                  <a:lnTo>
                    <a:pt x="0" y="1440180"/>
                  </a:lnTo>
                  <a:close/>
                  <a:moveTo>
                    <a:pt x="9017" y="1512189"/>
                  </a:moveTo>
                  <a:lnTo>
                    <a:pt x="9017" y="1548257"/>
                  </a:lnTo>
                  <a:lnTo>
                    <a:pt x="0" y="1548257"/>
                  </a:lnTo>
                  <a:lnTo>
                    <a:pt x="0" y="1512189"/>
                  </a:lnTo>
                  <a:close/>
                  <a:moveTo>
                    <a:pt x="9017" y="1584198"/>
                  </a:moveTo>
                  <a:lnTo>
                    <a:pt x="9017" y="1620139"/>
                  </a:lnTo>
                  <a:lnTo>
                    <a:pt x="0" y="1620139"/>
                  </a:lnTo>
                  <a:lnTo>
                    <a:pt x="0" y="1584198"/>
                  </a:lnTo>
                  <a:close/>
                  <a:moveTo>
                    <a:pt x="9017" y="1656207"/>
                  </a:moveTo>
                  <a:lnTo>
                    <a:pt x="9017" y="1692275"/>
                  </a:lnTo>
                  <a:lnTo>
                    <a:pt x="0" y="1692275"/>
                  </a:lnTo>
                  <a:lnTo>
                    <a:pt x="0" y="1656207"/>
                  </a:lnTo>
                  <a:close/>
                  <a:moveTo>
                    <a:pt x="9017" y="1728216"/>
                  </a:moveTo>
                  <a:lnTo>
                    <a:pt x="9017" y="1764157"/>
                  </a:lnTo>
                  <a:lnTo>
                    <a:pt x="0" y="1764157"/>
                  </a:lnTo>
                  <a:lnTo>
                    <a:pt x="0" y="1728216"/>
                  </a:lnTo>
                  <a:close/>
                  <a:moveTo>
                    <a:pt x="9017" y="1800225"/>
                  </a:moveTo>
                  <a:lnTo>
                    <a:pt x="9017" y="1836293"/>
                  </a:lnTo>
                  <a:lnTo>
                    <a:pt x="0" y="1836293"/>
                  </a:lnTo>
                  <a:lnTo>
                    <a:pt x="0" y="1800225"/>
                  </a:lnTo>
                  <a:close/>
                  <a:moveTo>
                    <a:pt x="9017" y="1872234"/>
                  </a:moveTo>
                  <a:lnTo>
                    <a:pt x="9017" y="1908175"/>
                  </a:lnTo>
                  <a:lnTo>
                    <a:pt x="0" y="1908175"/>
                  </a:lnTo>
                  <a:lnTo>
                    <a:pt x="0" y="1872234"/>
                  </a:lnTo>
                  <a:close/>
                  <a:moveTo>
                    <a:pt x="9017" y="1944243"/>
                  </a:moveTo>
                  <a:lnTo>
                    <a:pt x="9017" y="1980311"/>
                  </a:lnTo>
                  <a:lnTo>
                    <a:pt x="0" y="1980311"/>
                  </a:lnTo>
                  <a:lnTo>
                    <a:pt x="0" y="1944243"/>
                  </a:lnTo>
                  <a:close/>
                  <a:moveTo>
                    <a:pt x="9017" y="2016252"/>
                  </a:moveTo>
                  <a:lnTo>
                    <a:pt x="9017" y="2052320"/>
                  </a:lnTo>
                  <a:lnTo>
                    <a:pt x="0" y="2052320"/>
                  </a:lnTo>
                  <a:lnTo>
                    <a:pt x="0" y="2016252"/>
                  </a:lnTo>
                  <a:close/>
                  <a:moveTo>
                    <a:pt x="9017" y="2088261"/>
                  </a:moveTo>
                  <a:lnTo>
                    <a:pt x="9017" y="2124328"/>
                  </a:lnTo>
                  <a:lnTo>
                    <a:pt x="0" y="2124328"/>
                  </a:lnTo>
                  <a:lnTo>
                    <a:pt x="0" y="2088261"/>
                  </a:lnTo>
                  <a:close/>
                  <a:moveTo>
                    <a:pt x="9017" y="2160270"/>
                  </a:moveTo>
                  <a:lnTo>
                    <a:pt x="9017" y="2196337"/>
                  </a:lnTo>
                  <a:lnTo>
                    <a:pt x="0" y="2196337"/>
                  </a:lnTo>
                  <a:lnTo>
                    <a:pt x="0" y="2160270"/>
                  </a:lnTo>
                  <a:close/>
                  <a:moveTo>
                    <a:pt x="9017" y="2232278"/>
                  </a:moveTo>
                  <a:lnTo>
                    <a:pt x="9017" y="2268220"/>
                  </a:lnTo>
                  <a:lnTo>
                    <a:pt x="0" y="2268220"/>
                  </a:lnTo>
                  <a:lnTo>
                    <a:pt x="0" y="2232278"/>
                  </a:lnTo>
                  <a:close/>
                  <a:moveTo>
                    <a:pt x="9017" y="2304287"/>
                  </a:moveTo>
                  <a:lnTo>
                    <a:pt x="9017" y="2340355"/>
                  </a:lnTo>
                  <a:lnTo>
                    <a:pt x="0" y="2340355"/>
                  </a:lnTo>
                  <a:lnTo>
                    <a:pt x="0" y="2304287"/>
                  </a:lnTo>
                  <a:close/>
                  <a:moveTo>
                    <a:pt x="9017" y="2376296"/>
                  </a:moveTo>
                  <a:lnTo>
                    <a:pt x="9017" y="2412237"/>
                  </a:lnTo>
                  <a:lnTo>
                    <a:pt x="0" y="2412237"/>
                  </a:lnTo>
                  <a:lnTo>
                    <a:pt x="0" y="2376296"/>
                  </a:lnTo>
                  <a:close/>
                  <a:moveTo>
                    <a:pt x="9017" y="2448305"/>
                  </a:moveTo>
                  <a:lnTo>
                    <a:pt x="9017" y="2484373"/>
                  </a:lnTo>
                  <a:lnTo>
                    <a:pt x="0" y="2484373"/>
                  </a:lnTo>
                  <a:lnTo>
                    <a:pt x="0" y="2448305"/>
                  </a:lnTo>
                  <a:close/>
                  <a:moveTo>
                    <a:pt x="9017" y="2520314"/>
                  </a:moveTo>
                  <a:lnTo>
                    <a:pt x="9017" y="2556382"/>
                  </a:lnTo>
                  <a:lnTo>
                    <a:pt x="0" y="2556382"/>
                  </a:lnTo>
                  <a:lnTo>
                    <a:pt x="0" y="2520314"/>
                  </a:lnTo>
                  <a:close/>
                  <a:moveTo>
                    <a:pt x="9017" y="2592323"/>
                  </a:moveTo>
                  <a:lnTo>
                    <a:pt x="9017" y="2628391"/>
                  </a:lnTo>
                  <a:lnTo>
                    <a:pt x="0" y="2628391"/>
                  </a:lnTo>
                  <a:lnTo>
                    <a:pt x="0" y="2592323"/>
                  </a:lnTo>
                  <a:close/>
                  <a:moveTo>
                    <a:pt x="9017" y="2664332"/>
                  </a:moveTo>
                  <a:lnTo>
                    <a:pt x="9017" y="2700400"/>
                  </a:lnTo>
                  <a:lnTo>
                    <a:pt x="0" y="2700400"/>
                  </a:lnTo>
                  <a:lnTo>
                    <a:pt x="0" y="2664333"/>
                  </a:lnTo>
                  <a:close/>
                  <a:moveTo>
                    <a:pt x="9017" y="2736341"/>
                  </a:moveTo>
                  <a:lnTo>
                    <a:pt x="9017" y="2772409"/>
                  </a:lnTo>
                  <a:lnTo>
                    <a:pt x="0" y="2772409"/>
                  </a:lnTo>
                  <a:lnTo>
                    <a:pt x="0" y="2736341"/>
                  </a:lnTo>
                  <a:close/>
                  <a:moveTo>
                    <a:pt x="9017" y="2808350"/>
                  </a:moveTo>
                  <a:lnTo>
                    <a:pt x="9017" y="2844418"/>
                  </a:lnTo>
                  <a:lnTo>
                    <a:pt x="0" y="2844418"/>
                  </a:lnTo>
                  <a:lnTo>
                    <a:pt x="0" y="2808350"/>
                  </a:lnTo>
                  <a:close/>
                  <a:moveTo>
                    <a:pt x="9017" y="2880359"/>
                  </a:moveTo>
                  <a:lnTo>
                    <a:pt x="9017" y="2916427"/>
                  </a:lnTo>
                  <a:lnTo>
                    <a:pt x="0" y="2916427"/>
                  </a:lnTo>
                  <a:lnTo>
                    <a:pt x="0" y="2880359"/>
                  </a:lnTo>
                  <a:close/>
                  <a:moveTo>
                    <a:pt x="9017" y="2952368"/>
                  </a:moveTo>
                  <a:lnTo>
                    <a:pt x="9017" y="2988309"/>
                  </a:lnTo>
                  <a:lnTo>
                    <a:pt x="0" y="2988309"/>
                  </a:lnTo>
                  <a:lnTo>
                    <a:pt x="0" y="2952368"/>
                  </a:lnTo>
                  <a:close/>
                  <a:moveTo>
                    <a:pt x="9017" y="3024377"/>
                  </a:moveTo>
                  <a:lnTo>
                    <a:pt x="9017" y="3060318"/>
                  </a:lnTo>
                  <a:lnTo>
                    <a:pt x="0" y="3060318"/>
                  </a:lnTo>
                  <a:lnTo>
                    <a:pt x="0" y="3024377"/>
                  </a:lnTo>
                  <a:close/>
                  <a:moveTo>
                    <a:pt x="9017" y="3096386"/>
                  </a:moveTo>
                  <a:lnTo>
                    <a:pt x="9017" y="3132327"/>
                  </a:lnTo>
                  <a:lnTo>
                    <a:pt x="0" y="3132327"/>
                  </a:lnTo>
                  <a:lnTo>
                    <a:pt x="0" y="3096386"/>
                  </a:lnTo>
                  <a:close/>
                  <a:moveTo>
                    <a:pt x="9017" y="3168395"/>
                  </a:moveTo>
                  <a:lnTo>
                    <a:pt x="9017" y="3204463"/>
                  </a:lnTo>
                  <a:lnTo>
                    <a:pt x="0" y="3204463"/>
                  </a:lnTo>
                  <a:lnTo>
                    <a:pt x="0" y="3168395"/>
                  </a:lnTo>
                  <a:close/>
                  <a:moveTo>
                    <a:pt x="9017" y="3240404"/>
                  </a:moveTo>
                  <a:lnTo>
                    <a:pt x="9017" y="3276345"/>
                  </a:lnTo>
                  <a:lnTo>
                    <a:pt x="0" y="3276345"/>
                  </a:lnTo>
                  <a:lnTo>
                    <a:pt x="0" y="3240404"/>
                  </a:lnTo>
                  <a:close/>
                  <a:moveTo>
                    <a:pt x="9017" y="3312414"/>
                  </a:moveTo>
                  <a:lnTo>
                    <a:pt x="9017" y="3348354"/>
                  </a:lnTo>
                  <a:lnTo>
                    <a:pt x="0" y="3348354"/>
                  </a:lnTo>
                  <a:lnTo>
                    <a:pt x="0" y="3312414"/>
                  </a:lnTo>
                  <a:close/>
                  <a:moveTo>
                    <a:pt x="9017" y="3384423"/>
                  </a:moveTo>
                  <a:lnTo>
                    <a:pt x="9017" y="3420491"/>
                  </a:lnTo>
                  <a:lnTo>
                    <a:pt x="0" y="3420491"/>
                  </a:lnTo>
                  <a:lnTo>
                    <a:pt x="0" y="3384423"/>
                  </a:lnTo>
                  <a:close/>
                  <a:moveTo>
                    <a:pt x="9017" y="3456432"/>
                  </a:moveTo>
                  <a:lnTo>
                    <a:pt x="9017" y="3492373"/>
                  </a:lnTo>
                  <a:lnTo>
                    <a:pt x="0" y="3492373"/>
                  </a:lnTo>
                  <a:lnTo>
                    <a:pt x="0" y="3456432"/>
                  </a:lnTo>
                  <a:close/>
                  <a:moveTo>
                    <a:pt x="9017" y="3528441"/>
                  </a:moveTo>
                  <a:lnTo>
                    <a:pt x="9017" y="3564382"/>
                  </a:lnTo>
                  <a:lnTo>
                    <a:pt x="0" y="3564382"/>
                  </a:lnTo>
                  <a:lnTo>
                    <a:pt x="0" y="3528441"/>
                  </a:lnTo>
                  <a:close/>
                  <a:moveTo>
                    <a:pt x="9017" y="3600450"/>
                  </a:moveTo>
                  <a:lnTo>
                    <a:pt x="9017" y="3636391"/>
                  </a:lnTo>
                  <a:lnTo>
                    <a:pt x="0" y="3636391"/>
                  </a:lnTo>
                  <a:lnTo>
                    <a:pt x="0" y="3600450"/>
                  </a:lnTo>
                  <a:close/>
                  <a:moveTo>
                    <a:pt x="9017" y="3672459"/>
                  </a:moveTo>
                  <a:lnTo>
                    <a:pt x="9017" y="3708527"/>
                  </a:lnTo>
                  <a:lnTo>
                    <a:pt x="0" y="3708527"/>
                  </a:lnTo>
                  <a:lnTo>
                    <a:pt x="0" y="3672459"/>
                  </a:lnTo>
                  <a:close/>
                  <a:moveTo>
                    <a:pt x="9017" y="3744469"/>
                  </a:moveTo>
                  <a:lnTo>
                    <a:pt x="9017" y="3780409"/>
                  </a:lnTo>
                  <a:lnTo>
                    <a:pt x="0" y="3780409"/>
                  </a:lnTo>
                  <a:lnTo>
                    <a:pt x="0" y="3744469"/>
                  </a:lnTo>
                  <a:close/>
                  <a:moveTo>
                    <a:pt x="9017" y="3816478"/>
                  </a:moveTo>
                  <a:lnTo>
                    <a:pt x="9017" y="3852419"/>
                  </a:lnTo>
                  <a:lnTo>
                    <a:pt x="0" y="3852419"/>
                  </a:lnTo>
                  <a:lnTo>
                    <a:pt x="0" y="3816478"/>
                  </a:lnTo>
                  <a:close/>
                  <a:moveTo>
                    <a:pt x="9017" y="3888487"/>
                  </a:moveTo>
                  <a:lnTo>
                    <a:pt x="9017" y="3924555"/>
                  </a:lnTo>
                  <a:lnTo>
                    <a:pt x="0" y="3924555"/>
                  </a:lnTo>
                  <a:lnTo>
                    <a:pt x="0" y="3888487"/>
                  </a:lnTo>
                  <a:close/>
                  <a:moveTo>
                    <a:pt x="9017" y="3960496"/>
                  </a:moveTo>
                  <a:lnTo>
                    <a:pt x="9017" y="3996564"/>
                  </a:lnTo>
                  <a:lnTo>
                    <a:pt x="0" y="3996564"/>
                  </a:lnTo>
                  <a:lnTo>
                    <a:pt x="0" y="3960496"/>
                  </a:lnTo>
                  <a:close/>
                  <a:moveTo>
                    <a:pt x="9017" y="4032505"/>
                  </a:moveTo>
                  <a:lnTo>
                    <a:pt x="9017" y="4068446"/>
                  </a:lnTo>
                  <a:lnTo>
                    <a:pt x="0" y="4068446"/>
                  </a:lnTo>
                  <a:lnTo>
                    <a:pt x="0" y="4032505"/>
                  </a:lnTo>
                  <a:close/>
                  <a:moveTo>
                    <a:pt x="9017" y="4104514"/>
                  </a:moveTo>
                  <a:lnTo>
                    <a:pt x="9017" y="4140455"/>
                  </a:lnTo>
                  <a:lnTo>
                    <a:pt x="0" y="4140455"/>
                  </a:lnTo>
                  <a:lnTo>
                    <a:pt x="0" y="4104513"/>
                  </a:lnTo>
                  <a:close/>
                  <a:moveTo>
                    <a:pt x="9017" y="4176524"/>
                  </a:moveTo>
                  <a:lnTo>
                    <a:pt x="9017" y="4212592"/>
                  </a:lnTo>
                  <a:lnTo>
                    <a:pt x="0" y="4212592"/>
                  </a:lnTo>
                  <a:lnTo>
                    <a:pt x="0" y="4176524"/>
                  </a:lnTo>
                  <a:close/>
                  <a:moveTo>
                    <a:pt x="9017" y="4248533"/>
                  </a:moveTo>
                  <a:lnTo>
                    <a:pt x="9017" y="4284474"/>
                  </a:lnTo>
                  <a:lnTo>
                    <a:pt x="0" y="4284474"/>
                  </a:lnTo>
                  <a:lnTo>
                    <a:pt x="0" y="4248533"/>
                  </a:lnTo>
                  <a:close/>
                  <a:moveTo>
                    <a:pt x="9017" y="4320542"/>
                  </a:moveTo>
                  <a:lnTo>
                    <a:pt x="9017" y="4356483"/>
                  </a:lnTo>
                  <a:lnTo>
                    <a:pt x="0" y="4356483"/>
                  </a:lnTo>
                  <a:lnTo>
                    <a:pt x="0" y="4320542"/>
                  </a:lnTo>
                  <a:close/>
                  <a:moveTo>
                    <a:pt x="9017" y="4392551"/>
                  </a:moveTo>
                  <a:lnTo>
                    <a:pt x="9017" y="4428619"/>
                  </a:lnTo>
                  <a:lnTo>
                    <a:pt x="0" y="4428619"/>
                  </a:lnTo>
                  <a:lnTo>
                    <a:pt x="0" y="4392551"/>
                  </a:lnTo>
                  <a:close/>
                  <a:moveTo>
                    <a:pt x="9017" y="4464560"/>
                  </a:moveTo>
                  <a:lnTo>
                    <a:pt x="9017" y="4500628"/>
                  </a:lnTo>
                  <a:lnTo>
                    <a:pt x="0" y="4500628"/>
                  </a:lnTo>
                  <a:lnTo>
                    <a:pt x="0" y="4464560"/>
                  </a:lnTo>
                  <a:close/>
                  <a:moveTo>
                    <a:pt x="9017" y="4536569"/>
                  </a:moveTo>
                  <a:lnTo>
                    <a:pt x="9017" y="4572510"/>
                  </a:lnTo>
                  <a:lnTo>
                    <a:pt x="0" y="4572510"/>
                  </a:lnTo>
                  <a:lnTo>
                    <a:pt x="0" y="4536569"/>
                  </a:lnTo>
                  <a:close/>
                  <a:moveTo>
                    <a:pt x="9017" y="4608579"/>
                  </a:moveTo>
                  <a:lnTo>
                    <a:pt x="9017" y="4644519"/>
                  </a:lnTo>
                  <a:lnTo>
                    <a:pt x="0" y="4644519"/>
                  </a:lnTo>
                  <a:lnTo>
                    <a:pt x="0" y="4608579"/>
                  </a:lnTo>
                  <a:close/>
                  <a:moveTo>
                    <a:pt x="9017" y="4680588"/>
                  </a:moveTo>
                  <a:lnTo>
                    <a:pt x="9017" y="4716656"/>
                  </a:lnTo>
                  <a:lnTo>
                    <a:pt x="0" y="4716656"/>
                  </a:lnTo>
                  <a:lnTo>
                    <a:pt x="0" y="4680588"/>
                  </a:lnTo>
                  <a:close/>
                  <a:moveTo>
                    <a:pt x="9017" y="4752597"/>
                  </a:moveTo>
                  <a:lnTo>
                    <a:pt x="9017" y="4788538"/>
                  </a:lnTo>
                  <a:lnTo>
                    <a:pt x="0" y="4788538"/>
                  </a:lnTo>
                  <a:lnTo>
                    <a:pt x="0" y="4752597"/>
                  </a:lnTo>
                  <a:close/>
                  <a:moveTo>
                    <a:pt x="9017" y="4824606"/>
                  </a:moveTo>
                  <a:lnTo>
                    <a:pt x="9017" y="4860547"/>
                  </a:lnTo>
                  <a:lnTo>
                    <a:pt x="0" y="4860547"/>
                  </a:lnTo>
                  <a:lnTo>
                    <a:pt x="0" y="4824603"/>
                  </a:lnTo>
                  <a:close/>
                  <a:moveTo>
                    <a:pt x="9017" y="4896615"/>
                  </a:moveTo>
                  <a:lnTo>
                    <a:pt x="9017" y="4932553"/>
                  </a:lnTo>
                  <a:lnTo>
                    <a:pt x="0" y="4932553"/>
                  </a:lnTo>
                  <a:lnTo>
                    <a:pt x="0" y="4896612"/>
                  </a:lnTo>
                  <a:close/>
                  <a:moveTo>
                    <a:pt x="9017" y="4968624"/>
                  </a:moveTo>
                  <a:lnTo>
                    <a:pt x="9017" y="5004692"/>
                  </a:lnTo>
                  <a:lnTo>
                    <a:pt x="0" y="5004692"/>
                  </a:lnTo>
                  <a:lnTo>
                    <a:pt x="0" y="4968624"/>
                  </a:lnTo>
                  <a:close/>
                  <a:moveTo>
                    <a:pt x="9017" y="5040634"/>
                  </a:moveTo>
                  <a:lnTo>
                    <a:pt x="9017" y="5076574"/>
                  </a:lnTo>
                  <a:lnTo>
                    <a:pt x="0" y="5076574"/>
                  </a:lnTo>
                  <a:lnTo>
                    <a:pt x="0" y="5040634"/>
                  </a:lnTo>
                  <a:close/>
                  <a:moveTo>
                    <a:pt x="9017" y="5112643"/>
                  </a:moveTo>
                  <a:lnTo>
                    <a:pt x="9017" y="5148584"/>
                  </a:lnTo>
                  <a:lnTo>
                    <a:pt x="0" y="5148584"/>
                  </a:lnTo>
                  <a:lnTo>
                    <a:pt x="0" y="5112643"/>
                  </a:lnTo>
                  <a:close/>
                  <a:moveTo>
                    <a:pt x="9017" y="5184652"/>
                  </a:moveTo>
                  <a:lnTo>
                    <a:pt x="9017" y="5220720"/>
                  </a:lnTo>
                  <a:lnTo>
                    <a:pt x="0" y="5220720"/>
                  </a:lnTo>
                  <a:lnTo>
                    <a:pt x="0" y="5184652"/>
                  </a:lnTo>
                  <a:close/>
                  <a:moveTo>
                    <a:pt x="9017" y="5256661"/>
                  </a:moveTo>
                  <a:lnTo>
                    <a:pt x="9017" y="5292602"/>
                  </a:lnTo>
                  <a:lnTo>
                    <a:pt x="0" y="5292602"/>
                  </a:lnTo>
                  <a:lnTo>
                    <a:pt x="0" y="5256661"/>
                  </a:lnTo>
                  <a:close/>
                  <a:moveTo>
                    <a:pt x="9017" y="5328670"/>
                  </a:moveTo>
                  <a:lnTo>
                    <a:pt x="9017" y="5364611"/>
                  </a:lnTo>
                  <a:lnTo>
                    <a:pt x="0" y="5364611"/>
                  </a:lnTo>
                  <a:lnTo>
                    <a:pt x="0" y="5328670"/>
                  </a:lnTo>
                  <a:close/>
                  <a:moveTo>
                    <a:pt x="9017" y="5400679"/>
                  </a:moveTo>
                  <a:lnTo>
                    <a:pt x="9017" y="5436620"/>
                  </a:lnTo>
                  <a:lnTo>
                    <a:pt x="0" y="5436620"/>
                  </a:lnTo>
                  <a:lnTo>
                    <a:pt x="0" y="5400679"/>
                  </a:lnTo>
                  <a:close/>
                  <a:moveTo>
                    <a:pt x="9017" y="5472689"/>
                  </a:moveTo>
                  <a:lnTo>
                    <a:pt x="9017" y="5508757"/>
                  </a:lnTo>
                  <a:lnTo>
                    <a:pt x="0" y="5508757"/>
                  </a:lnTo>
                  <a:lnTo>
                    <a:pt x="0" y="5472689"/>
                  </a:lnTo>
                  <a:close/>
                  <a:moveTo>
                    <a:pt x="9017" y="5544698"/>
                  </a:moveTo>
                  <a:lnTo>
                    <a:pt x="9017" y="5580639"/>
                  </a:lnTo>
                  <a:lnTo>
                    <a:pt x="0" y="5580639"/>
                  </a:lnTo>
                  <a:lnTo>
                    <a:pt x="0" y="5544693"/>
                  </a:lnTo>
                  <a:close/>
                  <a:moveTo>
                    <a:pt x="9017" y="5616707"/>
                  </a:moveTo>
                  <a:lnTo>
                    <a:pt x="9017" y="5652648"/>
                  </a:lnTo>
                  <a:lnTo>
                    <a:pt x="0" y="5652648"/>
                  </a:lnTo>
                  <a:lnTo>
                    <a:pt x="0" y="5616707"/>
                  </a:lnTo>
                  <a:close/>
                  <a:moveTo>
                    <a:pt x="9017" y="5688716"/>
                  </a:moveTo>
                  <a:lnTo>
                    <a:pt x="9017" y="5724784"/>
                  </a:lnTo>
                  <a:lnTo>
                    <a:pt x="0" y="5724784"/>
                  </a:lnTo>
                  <a:lnTo>
                    <a:pt x="0" y="5688716"/>
                  </a:lnTo>
                  <a:close/>
                  <a:moveTo>
                    <a:pt x="9017" y="5760725"/>
                  </a:moveTo>
                  <a:lnTo>
                    <a:pt x="9017" y="5796793"/>
                  </a:lnTo>
                  <a:lnTo>
                    <a:pt x="0" y="5796793"/>
                  </a:lnTo>
                  <a:lnTo>
                    <a:pt x="0" y="5760725"/>
                  </a:lnTo>
                  <a:close/>
                  <a:moveTo>
                    <a:pt x="9017" y="5832734"/>
                  </a:moveTo>
                  <a:lnTo>
                    <a:pt x="9017" y="5868675"/>
                  </a:lnTo>
                  <a:lnTo>
                    <a:pt x="0" y="5868675"/>
                  </a:lnTo>
                  <a:lnTo>
                    <a:pt x="0" y="5832734"/>
                  </a:lnTo>
                  <a:close/>
                  <a:moveTo>
                    <a:pt x="9017" y="5904744"/>
                  </a:moveTo>
                  <a:lnTo>
                    <a:pt x="9017" y="5940684"/>
                  </a:lnTo>
                  <a:lnTo>
                    <a:pt x="0" y="5940684"/>
                  </a:lnTo>
                  <a:lnTo>
                    <a:pt x="0" y="5904744"/>
                  </a:lnTo>
                  <a:close/>
                  <a:moveTo>
                    <a:pt x="9017" y="5976753"/>
                  </a:moveTo>
                  <a:lnTo>
                    <a:pt x="9017" y="6012821"/>
                  </a:lnTo>
                  <a:lnTo>
                    <a:pt x="0" y="6012821"/>
                  </a:lnTo>
                  <a:lnTo>
                    <a:pt x="0" y="5976753"/>
                  </a:lnTo>
                  <a:close/>
                  <a:moveTo>
                    <a:pt x="9017" y="6048762"/>
                  </a:moveTo>
                  <a:lnTo>
                    <a:pt x="9017" y="6084703"/>
                  </a:lnTo>
                  <a:lnTo>
                    <a:pt x="0" y="6084703"/>
                  </a:lnTo>
                  <a:lnTo>
                    <a:pt x="0" y="6048762"/>
                  </a:lnTo>
                  <a:close/>
                  <a:moveTo>
                    <a:pt x="9017" y="6120771"/>
                  </a:moveTo>
                  <a:lnTo>
                    <a:pt x="9017" y="6156839"/>
                  </a:lnTo>
                  <a:lnTo>
                    <a:pt x="0" y="6156839"/>
                  </a:lnTo>
                  <a:lnTo>
                    <a:pt x="0" y="6120771"/>
                  </a:lnTo>
                  <a:close/>
                  <a:moveTo>
                    <a:pt x="9017" y="6192780"/>
                  </a:moveTo>
                  <a:lnTo>
                    <a:pt x="9017" y="6228848"/>
                  </a:lnTo>
                  <a:lnTo>
                    <a:pt x="0" y="6228848"/>
                  </a:lnTo>
                  <a:lnTo>
                    <a:pt x="0" y="6192780"/>
                  </a:lnTo>
                  <a:close/>
                  <a:moveTo>
                    <a:pt x="9017" y="6264790"/>
                  </a:moveTo>
                  <a:lnTo>
                    <a:pt x="9017" y="6300730"/>
                  </a:lnTo>
                  <a:lnTo>
                    <a:pt x="0" y="6300730"/>
                  </a:lnTo>
                  <a:lnTo>
                    <a:pt x="0" y="6264783"/>
                  </a:lnTo>
                  <a:close/>
                  <a:moveTo>
                    <a:pt x="9017" y="6336799"/>
                  </a:moveTo>
                  <a:lnTo>
                    <a:pt x="9017" y="6372867"/>
                  </a:lnTo>
                  <a:lnTo>
                    <a:pt x="0" y="6372867"/>
                  </a:lnTo>
                  <a:lnTo>
                    <a:pt x="0" y="6336799"/>
                  </a:lnTo>
                  <a:close/>
                  <a:moveTo>
                    <a:pt x="9017" y="6408808"/>
                  </a:moveTo>
                  <a:lnTo>
                    <a:pt x="9017" y="6444876"/>
                  </a:lnTo>
                  <a:lnTo>
                    <a:pt x="0" y="6444876"/>
                  </a:lnTo>
                  <a:lnTo>
                    <a:pt x="0" y="6408808"/>
                  </a:lnTo>
                  <a:close/>
                  <a:moveTo>
                    <a:pt x="9017" y="6480817"/>
                  </a:moveTo>
                  <a:lnTo>
                    <a:pt x="9017" y="6516758"/>
                  </a:lnTo>
                  <a:lnTo>
                    <a:pt x="0" y="6516758"/>
                  </a:lnTo>
                  <a:lnTo>
                    <a:pt x="0" y="6480817"/>
                  </a:lnTo>
                  <a:close/>
                  <a:moveTo>
                    <a:pt x="9017" y="7"/>
                  </a:moveTo>
                  <a:lnTo>
                    <a:pt x="9017" y="35948"/>
                  </a:lnTo>
                  <a:lnTo>
                    <a:pt x="0" y="35948"/>
                  </a:lnTo>
                  <a:lnTo>
                    <a:pt x="0" y="0"/>
                  </a:lnTo>
                  <a:close/>
                </a:path>
              </a:pathLst>
            </a:custGeom>
            <a:solidFill>
              <a:srgbClr val="F6A200"/>
            </a:solidFill>
          </p:spPr>
        </p:sp>
        <p:sp>
          <p:nvSpPr>
            <p:cNvPr id="4" name="Freeform 4"/>
            <p:cNvSpPr/>
            <p:nvPr/>
          </p:nvSpPr>
          <p:spPr>
            <a:xfrm>
              <a:off x="496193" y="6687312"/>
              <a:ext cx="4408170" cy="9017"/>
            </a:xfrm>
            <a:custGeom>
              <a:avLst/>
              <a:gdLst/>
              <a:ahLst/>
              <a:cxnLst/>
              <a:rect l="l" t="t" r="r" b="b"/>
              <a:pathLst>
                <a:path w="4408170" h="9017">
                  <a:moveTo>
                    <a:pt x="74672" y="0"/>
                  </a:moveTo>
                  <a:lnTo>
                    <a:pt x="110486" y="0"/>
                  </a:lnTo>
                  <a:lnTo>
                    <a:pt x="110486" y="9017"/>
                  </a:lnTo>
                  <a:lnTo>
                    <a:pt x="74672" y="9017"/>
                  </a:lnTo>
                  <a:close/>
                  <a:moveTo>
                    <a:pt x="146300" y="0"/>
                  </a:moveTo>
                  <a:lnTo>
                    <a:pt x="182114" y="0"/>
                  </a:lnTo>
                  <a:lnTo>
                    <a:pt x="182114" y="9017"/>
                  </a:lnTo>
                  <a:lnTo>
                    <a:pt x="146427" y="9017"/>
                  </a:lnTo>
                  <a:close/>
                  <a:moveTo>
                    <a:pt x="217928" y="0"/>
                  </a:moveTo>
                  <a:lnTo>
                    <a:pt x="253742" y="0"/>
                  </a:lnTo>
                  <a:lnTo>
                    <a:pt x="253742" y="9017"/>
                  </a:lnTo>
                  <a:lnTo>
                    <a:pt x="218055" y="9017"/>
                  </a:lnTo>
                  <a:close/>
                  <a:moveTo>
                    <a:pt x="289556" y="0"/>
                  </a:moveTo>
                  <a:lnTo>
                    <a:pt x="325370" y="0"/>
                  </a:lnTo>
                  <a:lnTo>
                    <a:pt x="325370" y="9017"/>
                  </a:lnTo>
                  <a:lnTo>
                    <a:pt x="289683" y="9017"/>
                  </a:lnTo>
                  <a:close/>
                  <a:moveTo>
                    <a:pt x="361184" y="0"/>
                  </a:moveTo>
                  <a:lnTo>
                    <a:pt x="396998" y="0"/>
                  </a:lnTo>
                  <a:lnTo>
                    <a:pt x="396998" y="9017"/>
                  </a:lnTo>
                  <a:lnTo>
                    <a:pt x="361438" y="9017"/>
                  </a:lnTo>
                  <a:close/>
                  <a:moveTo>
                    <a:pt x="432812" y="0"/>
                  </a:moveTo>
                  <a:lnTo>
                    <a:pt x="468626" y="0"/>
                  </a:lnTo>
                  <a:lnTo>
                    <a:pt x="468626" y="9017"/>
                  </a:lnTo>
                  <a:lnTo>
                    <a:pt x="433066" y="9017"/>
                  </a:lnTo>
                  <a:close/>
                  <a:moveTo>
                    <a:pt x="504440" y="0"/>
                  </a:moveTo>
                  <a:lnTo>
                    <a:pt x="540254" y="0"/>
                  </a:lnTo>
                  <a:lnTo>
                    <a:pt x="540254" y="9017"/>
                  </a:lnTo>
                  <a:lnTo>
                    <a:pt x="504821" y="9017"/>
                  </a:lnTo>
                  <a:close/>
                  <a:moveTo>
                    <a:pt x="576068" y="0"/>
                  </a:moveTo>
                  <a:lnTo>
                    <a:pt x="611882" y="0"/>
                  </a:lnTo>
                  <a:lnTo>
                    <a:pt x="611882" y="9017"/>
                  </a:lnTo>
                  <a:lnTo>
                    <a:pt x="576449" y="9017"/>
                  </a:lnTo>
                  <a:close/>
                  <a:moveTo>
                    <a:pt x="647696" y="0"/>
                  </a:moveTo>
                  <a:lnTo>
                    <a:pt x="683510" y="0"/>
                  </a:lnTo>
                  <a:lnTo>
                    <a:pt x="683510" y="9017"/>
                  </a:lnTo>
                  <a:lnTo>
                    <a:pt x="648077" y="9017"/>
                  </a:lnTo>
                  <a:close/>
                  <a:moveTo>
                    <a:pt x="719324" y="0"/>
                  </a:moveTo>
                  <a:lnTo>
                    <a:pt x="755138" y="0"/>
                  </a:lnTo>
                  <a:lnTo>
                    <a:pt x="755138" y="9017"/>
                  </a:lnTo>
                  <a:lnTo>
                    <a:pt x="719832" y="9017"/>
                  </a:lnTo>
                  <a:close/>
                  <a:moveTo>
                    <a:pt x="790952" y="0"/>
                  </a:moveTo>
                  <a:lnTo>
                    <a:pt x="826766" y="0"/>
                  </a:lnTo>
                  <a:lnTo>
                    <a:pt x="826766" y="9017"/>
                  </a:lnTo>
                  <a:lnTo>
                    <a:pt x="790952" y="9017"/>
                  </a:lnTo>
                  <a:close/>
                  <a:moveTo>
                    <a:pt x="862580" y="0"/>
                  </a:moveTo>
                  <a:lnTo>
                    <a:pt x="898394" y="0"/>
                  </a:lnTo>
                  <a:lnTo>
                    <a:pt x="898394" y="9017"/>
                  </a:lnTo>
                  <a:lnTo>
                    <a:pt x="862580" y="9017"/>
                  </a:lnTo>
                  <a:close/>
                  <a:moveTo>
                    <a:pt x="934208" y="0"/>
                  </a:moveTo>
                  <a:lnTo>
                    <a:pt x="970022" y="0"/>
                  </a:lnTo>
                  <a:lnTo>
                    <a:pt x="970022" y="9017"/>
                  </a:lnTo>
                  <a:lnTo>
                    <a:pt x="934208" y="9017"/>
                  </a:lnTo>
                  <a:close/>
                  <a:moveTo>
                    <a:pt x="1005836" y="0"/>
                  </a:moveTo>
                  <a:lnTo>
                    <a:pt x="1041650" y="0"/>
                  </a:lnTo>
                  <a:lnTo>
                    <a:pt x="1041650" y="9017"/>
                  </a:lnTo>
                  <a:lnTo>
                    <a:pt x="1005836" y="9017"/>
                  </a:lnTo>
                  <a:close/>
                  <a:moveTo>
                    <a:pt x="1077464" y="0"/>
                  </a:moveTo>
                  <a:lnTo>
                    <a:pt x="1113278" y="0"/>
                  </a:lnTo>
                  <a:lnTo>
                    <a:pt x="1113278" y="9017"/>
                  </a:lnTo>
                  <a:lnTo>
                    <a:pt x="1077464" y="9017"/>
                  </a:lnTo>
                  <a:close/>
                  <a:moveTo>
                    <a:pt x="1149092" y="0"/>
                  </a:moveTo>
                  <a:lnTo>
                    <a:pt x="1184906" y="0"/>
                  </a:lnTo>
                  <a:lnTo>
                    <a:pt x="1184906" y="9017"/>
                  </a:lnTo>
                  <a:lnTo>
                    <a:pt x="1149092" y="9017"/>
                  </a:lnTo>
                  <a:close/>
                  <a:moveTo>
                    <a:pt x="1220720" y="0"/>
                  </a:moveTo>
                  <a:lnTo>
                    <a:pt x="1256534" y="0"/>
                  </a:lnTo>
                  <a:lnTo>
                    <a:pt x="1256534" y="9017"/>
                  </a:lnTo>
                  <a:lnTo>
                    <a:pt x="1220720" y="9017"/>
                  </a:lnTo>
                  <a:close/>
                  <a:moveTo>
                    <a:pt x="1292348" y="0"/>
                  </a:moveTo>
                  <a:lnTo>
                    <a:pt x="1328162" y="0"/>
                  </a:lnTo>
                  <a:lnTo>
                    <a:pt x="1328162" y="9017"/>
                  </a:lnTo>
                  <a:lnTo>
                    <a:pt x="1293237" y="9017"/>
                  </a:lnTo>
                  <a:close/>
                  <a:moveTo>
                    <a:pt x="1363976" y="0"/>
                  </a:moveTo>
                  <a:lnTo>
                    <a:pt x="1399790" y="0"/>
                  </a:lnTo>
                  <a:lnTo>
                    <a:pt x="1399790" y="9017"/>
                  </a:lnTo>
                  <a:lnTo>
                    <a:pt x="1363976" y="9017"/>
                  </a:lnTo>
                  <a:close/>
                  <a:moveTo>
                    <a:pt x="1435604" y="0"/>
                  </a:moveTo>
                  <a:lnTo>
                    <a:pt x="1471418" y="0"/>
                  </a:lnTo>
                  <a:lnTo>
                    <a:pt x="1471418" y="9017"/>
                  </a:lnTo>
                  <a:lnTo>
                    <a:pt x="1435604" y="9017"/>
                  </a:lnTo>
                  <a:close/>
                  <a:moveTo>
                    <a:pt x="1507232" y="0"/>
                  </a:moveTo>
                  <a:lnTo>
                    <a:pt x="1543046" y="0"/>
                  </a:lnTo>
                  <a:lnTo>
                    <a:pt x="1543046" y="9017"/>
                  </a:lnTo>
                  <a:lnTo>
                    <a:pt x="1507232" y="9017"/>
                  </a:lnTo>
                  <a:close/>
                  <a:moveTo>
                    <a:pt x="1578860" y="0"/>
                  </a:moveTo>
                  <a:lnTo>
                    <a:pt x="1614674" y="0"/>
                  </a:lnTo>
                  <a:lnTo>
                    <a:pt x="1614674" y="9017"/>
                  </a:lnTo>
                  <a:lnTo>
                    <a:pt x="1578860" y="9017"/>
                  </a:lnTo>
                  <a:close/>
                  <a:moveTo>
                    <a:pt x="1650488" y="0"/>
                  </a:moveTo>
                  <a:lnTo>
                    <a:pt x="1686302" y="0"/>
                  </a:lnTo>
                  <a:lnTo>
                    <a:pt x="1686302" y="9017"/>
                  </a:lnTo>
                  <a:lnTo>
                    <a:pt x="1650488" y="9017"/>
                  </a:lnTo>
                  <a:close/>
                  <a:moveTo>
                    <a:pt x="1722116" y="0"/>
                  </a:moveTo>
                  <a:lnTo>
                    <a:pt x="1757930" y="0"/>
                  </a:lnTo>
                  <a:lnTo>
                    <a:pt x="1757930" y="9017"/>
                  </a:lnTo>
                  <a:lnTo>
                    <a:pt x="1722116" y="9017"/>
                  </a:lnTo>
                  <a:close/>
                  <a:moveTo>
                    <a:pt x="1793744" y="0"/>
                  </a:moveTo>
                  <a:lnTo>
                    <a:pt x="1829558" y="0"/>
                  </a:lnTo>
                  <a:lnTo>
                    <a:pt x="1829558" y="9017"/>
                  </a:lnTo>
                  <a:lnTo>
                    <a:pt x="1793744" y="9017"/>
                  </a:lnTo>
                  <a:close/>
                  <a:moveTo>
                    <a:pt x="1865372" y="0"/>
                  </a:moveTo>
                  <a:lnTo>
                    <a:pt x="1901186" y="0"/>
                  </a:lnTo>
                  <a:lnTo>
                    <a:pt x="1901186" y="9017"/>
                  </a:lnTo>
                  <a:lnTo>
                    <a:pt x="1865372" y="9017"/>
                  </a:lnTo>
                  <a:close/>
                  <a:moveTo>
                    <a:pt x="1937000" y="0"/>
                  </a:moveTo>
                  <a:lnTo>
                    <a:pt x="1972814" y="0"/>
                  </a:lnTo>
                  <a:lnTo>
                    <a:pt x="1972814" y="9017"/>
                  </a:lnTo>
                  <a:lnTo>
                    <a:pt x="1938397" y="9017"/>
                  </a:lnTo>
                  <a:close/>
                  <a:moveTo>
                    <a:pt x="2008628" y="0"/>
                  </a:moveTo>
                  <a:lnTo>
                    <a:pt x="2044442" y="0"/>
                  </a:lnTo>
                  <a:lnTo>
                    <a:pt x="2044442" y="9017"/>
                  </a:lnTo>
                  <a:lnTo>
                    <a:pt x="2008628" y="9017"/>
                  </a:lnTo>
                  <a:close/>
                  <a:moveTo>
                    <a:pt x="2080256" y="0"/>
                  </a:moveTo>
                  <a:lnTo>
                    <a:pt x="2116070" y="0"/>
                  </a:lnTo>
                  <a:lnTo>
                    <a:pt x="2116070" y="9017"/>
                  </a:lnTo>
                  <a:lnTo>
                    <a:pt x="2080256" y="9017"/>
                  </a:lnTo>
                  <a:close/>
                  <a:moveTo>
                    <a:pt x="2151884" y="0"/>
                  </a:moveTo>
                  <a:lnTo>
                    <a:pt x="2187698" y="0"/>
                  </a:lnTo>
                  <a:lnTo>
                    <a:pt x="2187698" y="9017"/>
                  </a:lnTo>
                  <a:lnTo>
                    <a:pt x="2151884" y="9017"/>
                  </a:lnTo>
                  <a:close/>
                  <a:moveTo>
                    <a:pt x="2223512" y="0"/>
                  </a:moveTo>
                  <a:lnTo>
                    <a:pt x="2259326" y="0"/>
                  </a:lnTo>
                  <a:lnTo>
                    <a:pt x="2259326" y="9017"/>
                  </a:lnTo>
                  <a:lnTo>
                    <a:pt x="2223512" y="9017"/>
                  </a:lnTo>
                  <a:close/>
                  <a:moveTo>
                    <a:pt x="2295140" y="0"/>
                  </a:moveTo>
                  <a:lnTo>
                    <a:pt x="2330954" y="0"/>
                  </a:lnTo>
                  <a:lnTo>
                    <a:pt x="2330954" y="9017"/>
                  </a:lnTo>
                  <a:lnTo>
                    <a:pt x="2295140" y="9017"/>
                  </a:lnTo>
                  <a:close/>
                  <a:moveTo>
                    <a:pt x="2366768" y="0"/>
                  </a:moveTo>
                  <a:lnTo>
                    <a:pt x="2402582" y="0"/>
                  </a:lnTo>
                  <a:lnTo>
                    <a:pt x="2402582" y="9017"/>
                  </a:lnTo>
                  <a:lnTo>
                    <a:pt x="2366768" y="9017"/>
                  </a:lnTo>
                  <a:close/>
                  <a:moveTo>
                    <a:pt x="2438396" y="0"/>
                  </a:moveTo>
                  <a:lnTo>
                    <a:pt x="2474210" y="0"/>
                  </a:lnTo>
                  <a:lnTo>
                    <a:pt x="2474210" y="9017"/>
                  </a:lnTo>
                  <a:lnTo>
                    <a:pt x="2440047" y="9017"/>
                  </a:lnTo>
                  <a:close/>
                  <a:moveTo>
                    <a:pt x="2510024" y="0"/>
                  </a:moveTo>
                  <a:lnTo>
                    <a:pt x="2545838" y="0"/>
                  </a:lnTo>
                  <a:lnTo>
                    <a:pt x="2545838" y="9017"/>
                  </a:lnTo>
                  <a:lnTo>
                    <a:pt x="2510024" y="9017"/>
                  </a:lnTo>
                  <a:close/>
                  <a:moveTo>
                    <a:pt x="2581652" y="0"/>
                  </a:moveTo>
                  <a:lnTo>
                    <a:pt x="2617466" y="0"/>
                  </a:lnTo>
                  <a:lnTo>
                    <a:pt x="2617466" y="9017"/>
                  </a:lnTo>
                  <a:lnTo>
                    <a:pt x="2581652" y="9017"/>
                  </a:lnTo>
                  <a:close/>
                  <a:moveTo>
                    <a:pt x="2653280" y="0"/>
                  </a:moveTo>
                  <a:lnTo>
                    <a:pt x="2689094" y="0"/>
                  </a:lnTo>
                  <a:lnTo>
                    <a:pt x="2689094" y="9017"/>
                  </a:lnTo>
                  <a:lnTo>
                    <a:pt x="2653280" y="9017"/>
                  </a:lnTo>
                  <a:close/>
                  <a:moveTo>
                    <a:pt x="2724908" y="0"/>
                  </a:moveTo>
                  <a:lnTo>
                    <a:pt x="2760722" y="0"/>
                  </a:lnTo>
                  <a:lnTo>
                    <a:pt x="2760722" y="9017"/>
                  </a:lnTo>
                  <a:lnTo>
                    <a:pt x="2724908" y="9017"/>
                  </a:lnTo>
                  <a:close/>
                  <a:moveTo>
                    <a:pt x="2796536" y="0"/>
                  </a:moveTo>
                  <a:lnTo>
                    <a:pt x="2832350" y="0"/>
                  </a:lnTo>
                  <a:lnTo>
                    <a:pt x="2832350" y="9017"/>
                  </a:lnTo>
                  <a:lnTo>
                    <a:pt x="2796536" y="9017"/>
                  </a:lnTo>
                  <a:close/>
                  <a:moveTo>
                    <a:pt x="2868164" y="0"/>
                  </a:moveTo>
                  <a:lnTo>
                    <a:pt x="2903978" y="0"/>
                  </a:lnTo>
                  <a:lnTo>
                    <a:pt x="2903978" y="9017"/>
                  </a:lnTo>
                  <a:lnTo>
                    <a:pt x="2868164" y="9017"/>
                  </a:lnTo>
                  <a:close/>
                  <a:moveTo>
                    <a:pt x="2939792" y="0"/>
                  </a:moveTo>
                  <a:lnTo>
                    <a:pt x="2975606" y="0"/>
                  </a:lnTo>
                  <a:lnTo>
                    <a:pt x="2975606" y="9017"/>
                  </a:lnTo>
                  <a:lnTo>
                    <a:pt x="2939792" y="9017"/>
                  </a:lnTo>
                  <a:close/>
                  <a:moveTo>
                    <a:pt x="3011420" y="0"/>
                  </a:moveTo>
                  <a:lnTo>
                    <a:pt x="3047235" y="0"/>
                  </a:lnTo>
                  <a:lnTo>
                    <a:pt x="3047235" y="9017"/>
                  </a:lnTo>
                  <a:lnTo>
                    <a:pt x="3011420" y="9017"/>
                  </a:lnTo>
                  <a:close/>
                  <a:moveTo>
                    <a:pt x="3083049" y="0"/>
                  </a:moveTo>
                  <a:lnTo>
                    <a:pt x="3118863" y="0"/>
                  </a:lnTo>
                  <a:lnTo>
                    <a:pt x="3118863" y="9017"/>
                  </a:lnTo>
                  <a:lnTo>
                    <a:pt x="3085207" y="9017"/>
                  </a:lnTo>
                  <a:close/>
                  <a:moveTo>
                    <a:pt x="3154677" y="0"/>
                  </a:moveTo>
                  <a:lnTo>
                    <a:pt x="3190491" y="0"/>
                  </a:lnTo>
                  <a:lnTo>
                    <a:pt x="3190491" y="9017"/>
                  </a:lnTo>
                  <a:lnTo>
                    <a:pt x="3154677" y="9017"/>
                  </a:lnTo>
                  <a:close/>
                  <a:moveTo>
                    <a:pt x="3226305" y="0"/>
                  </a:moveTo>
                  <a:lnTo>
                    <a:pt x="3262119" y="0"/>
                  </a:lnTo>
                  <a:lnTo>
                    <a:pt x="3262119" y="9017"/>
                  </a:lnTo>
                  <a:lnTo>
                    <a:pt x="3226305" y="9017"/>
                  </a:lnTo>
                  <a:close/>
                  <a:moveTo>
                    <a:pt x="3297933" y="0"/>
                  </a:moveTo>
                  <a:lnTo>
                    <a:pt x="3333747" y="0"/>
                  </a:lnTo>
                  <a:lnTo>
                    <a:pt x="3333747" y="9017"/>
                  </a:lnTo>
                  <a:lnTo>
                    <a:pt x="3297933" y="9017"/>
                  </a:lnTo>
                  <a:close/>
                  <a:moveTo>
                    <a:pt x="3369561" y="0"/>
                  </a:moveTo>
                  <a:lnTo>
                    <a:pt x="3405375" y="0"/>
                  </a:lnTo>
                  <a:lnTo>
                    <a:pt x="3405375" y="9017"/>
                  </a:lnTo>
                  <a:lnTo>
                    <a:pt x="3369561" y="9017"/>
                  </a:lnTo>
                  <a:close/>
                  <a:moveTo>
                    <a:pt x="3441190" y="0"/>
                  </a:moveTo>
                  <a:lnTo>
                    <a:pt x="3477004" y="0"/>
                  </a:lnTo>
                  <a:lnTo>
                    <a:pt x="3477004" y="9017"/>
                  </a:lnTo>
                  <a:lnTo>
                    <a:pt x="3441190" y="9017"/>
                  </a:lnTo>
                  <a:close/>
                  <a:moveTo>
                    <a:pt x="3512818" y="0"/>
                  </a:moveTo>
                  <a:lnTo>
                    <a:pt x="3548632" y="0"/>
                  </a:lnTo>
                  <a:lnTo>
                    <a:pt x="3548632" y="9017"/>
                  </a:lnTo>
                  <a:lnTo>
                    <a:pt x="3512818" y="9017"/>
                  </a:lnTo>
                  <a:close/>
                  <a:moveTo>
                    <a:pt x="3584446" y="0"/>
                  </a:moveTo>
                  <a:lnTo>
                    <a:pt x="3620260" y="0"/>
                  </a:lnTo>
                  <a:lnTo>
                    <a:pt x="3620260" y="9017"/>
                  </a:lnTo>
                  <a:lnTo>
                    <a:pt x="3584446" y="9017"/>
                  </a:lnTo>
                  <a:close/>
                  <a:moveTo>
                    <a:pt x="3656074" y="0"/>
                  </a:moveTo>
                  <a:lnTo>
                    <a:pt x="3691888" y="0"/>
                  </a:lnTo>
                  <a:lnTo>
                    <a:pt x="3691888" y="9017"/>
                  </a:lnTo>
                  <a:lnTo>
                    <a:pt x="3656074" y="9017"/>
                  </a:lnTo>
                  <a:close/>
                  <a:moveTo>
                    <a:pt x="3727702" y="0"/>
                  </a:moveTo>
                  <a:lnTo>
                    <a:pt x="3763516" y="0"/>
                  </a:lnTo>
                  <a:lnTo>
                    <a:pt x="3763516" y="9017"/>
                  </a:lnTo>
                  <a:lnTo>
                    <a:pt x="3730367" y="9017"/>
                  </a:lnTo>
                  <a:close/>
                  <a:moveTo>
                    <a:pt x="3799330" y="0"/>
                  </a:moveTo>
                  <a:lnTo>
                    <a:pt x="3835145" y="0"/>
                  </a:lnTo>
                  <a:lnTo>
                    <a:pt x="3835145" y="9017"/>
                  </a:lnTo>
                  <a:lnTo>
                    <a:pt x="3799330" y="9017"/>
                  </a:lnTo>
                  <a:close/>
                  <a:moveTo>
                    <a:pt x="3870959" y="0"/>
                  </a:moveTo>
                  <a:lnTo>
                    <a:pt x="3906773" y="0"/>
                  </a:lnTo>
                  <a:lnTo>
                    <a:pt x="3906773" y="9017"/>
                  </a:lnTo>
                  <a:lnTo>
                    <a:pt x="3870959" y="9017"/>
                  </a:lnTo>
                  <a:close/>
                  <a:moveTo>
                    <a:pt x="3942587" y="0"/>
                  </a:moveTo>
                  <a:lnTo>
                    <a:pt x="3978401" y="0"/>
                  </a:lnTo>
                  <a:lnTo>
                    <a:pt x="3978401" y="9017"/>
                  </a:lnTo>
                  <a:lnTo>
                    <a:pt x="3942587" y="9017"/>
                  </a:lnTo>
                  <a:close/>
                  <a:moveTo>
                    <a:pt x="4014215" y="0"/>
                  </a:moveTo>
                  <a:lnTo>
                    <a:pt x="4050029" y="0"/>
                  </a:lnTo>
                  <a:lnTo>
                    <a:pt x="4050029" y="9017"/>
                  </a:lnTo>
                  <a:lnTo>
                    <a:pt x="4014215" y="9017"/>
                  </a:lnTo>
                  <a:close/>
                  <a:moveTo>
                    <a:pt x="4085843" y="0"/>
                  </a:moveTo>
                  <a:lnTo>
                    <a:pt x="4121657" y="0"/>
                  </a:lnTo>
                  <a:lnTo>
                    <a:pt x="4121657" y="9017"/>
                  </a:lnTo>
                  <a:lnTo>
                    <a:pt x="4085843" y="9017"/>
                  </a:lnTo>
                  <a:close/>
                  <a:moveTo>
                    <a:pt x="4157471" y="0"/>
                  </a:moveTo>
                  <a:lnTo>
                    <a:pt x="4193285" y="0"/>
                  </a:lnTo>
                  <a:lnTo>
                    <a:pt x="4193285" y="9017"/>
                  </a:lnTo>
                  <a:lnTo>
                    <a:pt x="4157471" y="9017"/>
                  </a:lnTo>
                  <a:close/>
                  <a:moveTo>
                    <a:pt x="4229100" y="0"/>
                  </a:moveTo>
                  <a:lnTo>
                    <a:pt x="4264914" y="0"/>
                  </a:lnTo>
                  <a:lnTo>
                    <a:pt x="4264914" y="9017"/>
                  </a:lnTo>
                  <a:lnTo>
                    <a:pt x="4232017" y="9017"/>
                  </a:lnTo>
                  <a:close/>
                  <a:moveTo>
                    <a:pt x="4300728" y="0"/>
                  </a:moveTo>
                  <a:lnTo>
                    <a:pt x="4336542" y="0"/>
                  </a:lnTo>
                  <a:lnTo>
                    <a:pt x="4336542" y="9017"/>
                  </a:lnTo>
                  <a:lnTo>
                    <a:pt x="4300728" y="9017"/>
                  </a:lnTo>
                  <a:close/>
                  <a:moveTo>
                    <a:pt x="4372356" y="0"/>
                  </a:moveTo>
                  <a:lnTo>
                    <a:pt x="4408170" y="0"/>
                  </a:lnTo>
                  <a:lnTo>
                    <a:pt x="4408170" y="9017"/>
                  </a:lnTo>
                  <a:lnTo>
                    <a:pt x="4372356" y="9017"/>
                  </a:lnTo>
                  <a:close/>
                  <a:moveTo>
                    <a:pt x="0" y="0"/>
                  </a:moveTo>
                  <a:lnTo>
                    <a:pt x="35814" y="0"/>
                  </a:lnTo>
                  <a:lnTo>
                    <a:pt x="35814" y="9017"/>
                  </a:lnTo>
                  <a:lnTo>
                    <a:pt x="3044" y="9017"/>
                  </a:lnTo>
                  <a:close/>
                </a:path>
              </a:pathLst>
            </a:custGeom>
            <a:solidFill>
              <a:srgbClr val="F6A200"/>
            </a:solidFill>
          </p:spPr>
        </p:sp>
        <p:sp>
          <p:nvSpPr>
            <p:cNvPr id="5" name="Freeform 5"/>
            <p:cNvSpPr/>
            <p:nvPr/>
          </p:nvSpPr>
          <p:spPr>
            <a:xfrm>
              <a:off x="4956048" y="121031"/>
              <a:ext cx="9017" cy="6516744"/>
            </a:xfrm>
            <a:custGeom>
              <a:avLst/>
              <a:gdLst/>
              <a:ahLst/>
              <a:cxnLst/>
              <a:rect l="l" t="t" r="r" b="b"/>
              <a:pathLst>
                <a:path w="9017" h="6516744">
                  <a:moveTo>
                    <a:pt x="0" y="6444742"/>
                  </a:moveTo>
                  <a:lnTo>
                    <a:pt x="0" y="6408674"/>
                  </a:lnTo>
                  <a:lnTo>
                    <a:pt x="9017" y="6408674"/>
                  </a:lnTo>
                  <a:lnTo>
                    <a:pt x="9017" y="6444742"/>
                  </a:lnTo>
                  <a:close/>
                  <a:moveTo>
                    <a:pt x="0" y="6372733"/>
                  </a:moveTo>
                  <a:lnTo>
                    <a:pt x="0" y="6336792"/>
                  </a:lnTo>
                  <a:lnTo>
                    <a:pt x="9017" y="6336792"/>
                  </a:lnTo>
                  <a:lnTo>
                    <a:pt x="9017" y="6372733"/>
                  </a:lnTo>
                  <a:close/>
                  <a:moveTo>
                    <a:pt x="0" y="6300724"/>
                  </a:moveTo>
                  <a:lnTo>
                    <a:pt x="0" y="6264656"/>
                  </a:lnTo>
                  <a:lnTo>
                    <a:pt x="9017" y="6264656"/>
                  </a:lnTo>
                  <a:lnTo>
                    <a:pt x="9017" y="6300724"/>
                  </a:lnTo>
                  <a:close/>
                  <a:moveTo>
                    <a:pt x="0" y="6228714"/>
                  </a:moveTo>
                  <a:lnTo>
                    <a:pt x="0" y="6192774"/>
                  </a:lnTo>
                  <a:lnTo>
                    <a:pt x="9017" y="6192774"/>
                  </a:lnTo>
                  <a:lnTo>
                    <a:pt x="9017" y="6228714"/>
                  </a:lnTo>
                  <a:close/>
                  <a:moveTo>
                    <a:pt x="0" y="6156705"/>
                  </a:moveTo>
                  <a:lnTo>
                    <a:pt x="0" y="6120637"/>
                  </a:lnTo>
                  <a:lnTo>
                    <a:pt x="9017" y="6120637"/>
                  </a:lnTo>
                  <a:lnTo>
                    <a:pt x="9017" y="6156705"/>
                  </a:lnTo>
                  <a:close/>
                  <a:moveTo>
                    <a:pt x="0" y="6084696"/>
                  </a:moveTo>
                  <a:lnTo>
                    <a:pt x="0" y="6048628"/>
                  </a:lnTo>
                  <a:lnTo>
                    <a:pt x="9017" y="6048628"/>
                  </a:lnTo>
                  <a:lnTo>
                    <a:pt x="9017" y="6084696"/>
                  </a:lnTo>
                  <a:close/>
                  <a:moveTo>
                    <a:pt x="0" y="6012687"/>
                  </a:moveTo>
                  <a:lnTo>
                    <a:pt x="0" y="5976619"/>
                  </a:lnTo>
                  <a:lnTo>
                    <a:pt x="9017" y="5976619"/>
                  </a:lnTo>
                  <a:lnTo>
                    <a:pt x="9017" y="6012687"/>
                  </a:lnTo>
                  <a:close/>
                  <a:moveTo>
                    <a:pt x="0" y="5940678"/>
                  </a:moveTo>
                  <a:lnTo>
                    <a:pt x="0" y="5904737"/>
                  </a:lnTo>
                  <a:lnTo>
                    <a:pt x="9017" y="5904737"/>
                  </a:lnTo>
                  <a:lnTo>
                    <a:pt x="9017" y="5940678"/>
                  </a:lnTo>
                  <a:close/>
                  <a:moveTo>
                    <a:pt x="0" y="5868669"/>
                  </a:moveTo>
                  <a:lnTo>
                    <a:pt x="0" y="5832729"/>
                  </a:lnTo>
                  <a:lnTo>
                    <a:pt x="9017" y="5832729"/>
                  </a:lnTo>
                  <a:lnTo>
                    <a:pt x="9017" y="5868670"/>
                  </a:lnTo>
                  <a:close/>
                  <a:moveTo>
                    <a:pt x="0" y="5796659"/>
                  </a:moveTo>
                  <a:lnTo>
                    <a:pt x="0" y="5760591"/>
                  </a:lnTo>
                  <a:lnTo>
                    <a:pt x="9017" y="5760591"/>
                  </a:lnTo>
                  <a:lnTo>
                    <a:pt x="9017" y="5796659"/>
                  </a:lnTo>
                  <a:close/>
                  <a:moveTo>
                    <a:pt x="0" y="5724650"/>
                  </a:moveTo>
                  <a:lnTo>
                    <a:pt x="0" y="5688709"/>
                  </a:lnTo>
                  <a:lnTo>
                    <a:pt x="9017" y="5688709"/>
                  </a:lnTo>
                  <a:lnTo>
                    <a:pt x="9017" y="5724650"/>
                  </a:lnTo>
                  <a:close/>
                  <a:moveTo>
                    <a:pt x="0" y="5652641"/>
                  </a:moveTo>
                  <a:lnTo>
                    <a:pt x="0" y="5616700"/>
                  </a:lnTo>
                  <a:lnTo>
                    <a:pt x="9017" y="5616700"/>
                  </a:lnTo>
                  <a:lnTo>
                    <a:pt x="9017" y="5652641"/>
                  </a:lnTo>
                  <a:close/>
                  <a:moveTo>
                    <a:pt x="0" y="5580632"/>
                  </a:moveTo>
                  <a:lnTo>
                    <a:pt x="0" y="5544691"/>
                  </a:lnTo>
                  <a:lnTo>
                    <a:pt x="9017" y="5544691"/>
                  </a:lnTo>
                  <a:lnTo>
                    <a:pt x="9017" y="5580632"/>
                  </a:lnTo>
                  <a:close/>
                  <a:moveTo>
                    <a:pt x="0" y="5508623"/>
                  </a:moveTo>
                  <a:lnTo>
                    <a:pt x="0" y="5472555"/>
                  </a:lnTo>
                  <a:lnTo>
                    <a:pt x="9017" y="5472555"/>
                  </a:lnTo>
                  <a:lnTo>
                    <a:pt x="9017" y="5508623"/>
                  </a:lnTo>
                  <a:close/>
                  <a:moveTo>
                    <a:pt x="0" y="5436613"/>
                  </a:moveTo>
                  <a:lnTo>
                    <a:pt x="0" y="5400673"/>
                  </a:lnTo>
                  <a:lnTo>
                    <a:pt x="9017" y="5400673"/>
                  </a:lnTo>
                  <a:lnTo>
                    <a:pt x="9017" y="5436613"/>
                  </a:lnTo>
                  <a:close/>
                  <a:moveTo>
                    <a:pt x="0" y="5364604"/>
                  </a:moveTo>
                  <a:lnTo>
                    <a:pt x="0" y="5328663"/>
                  </a:lnTo>
                  <a:lnTo>
                    <a:pt x="9017" y="5328663"/>
                  </a:lnTo>
                  <a:lnTo>
                    <a:pt x="9017" y="5364604"/>
                  </a:lnTo>
                  <a:close/>
                  <a:moveTo>
                    <a:pt x="0" y="5292595"/>
                  </a:moveTo>
                  <a:lnTo>
                    <a:pt x="0" y="5256527"/>
                  </a:lnTo>
                  <a:lnTo>
                    <a:pt x="9017" y="5256527"/>
                  </a:lnTo>
                  <a:lnTo>
                    <a:pt x="9017" y="5292595"/>
                  </a:lnTo>
                  <a:close/>
                  <a:moveTo>
                    <a:pt x="0" y="5220586"/>
                  </a:moveTo>
                  <a:lnTo>
                    <a:pt x="0" y="5184645"/>
                  </a:lnTo>
                  <a:lnTo>
                    <a:pt x="9017" y="5184645"/>
                  </a:lnTo>
                  <a:lnTo>
                    <a:pt x="9017" y="5220586"/>
                  </a:lnTo>
                  <a:close/>
                  <a:moveTo>
                    <a:pt x="0" y="5148577"/>
                  </a:moveTo>
                  <a:lnTo>
                    <a:pt x="0" y="5112639"/>
                  </a:lnTo>
                  <a:lnTo>
                    <a:pt x="9017" y="5112639"/>
                  </a:lnTo>
                  <a:lnTo>
                    <a:pt x="9017" y="5148580"/>
                  </a:lnTo>
                  <a:close/>
                  <a:moveTo>
                    <a:pt x="0" y="5076568"/>
                  </a:moveTo>
                  <a:lnTo>
                    <a:pt x="0" y="5040627"/>
                  </a:lnTo>
                  <a:lnTo>
                    <a:pt x="9017" y="5040627"/>
                  </a:lnTo>
                  <a:lnTo>
                    <a:pt x="9017" y="5076568"/>
                  </a:lnTo>
                  <a:close/>
                  <a:moveTo>
                    <a:pt x="0" y="5004558"/>
                  </a:moveTo>
                  <a:lnTo>
                    <a:pt x="0" y="4968491"/>
                  </a:lnTo>
                  <a:lnTo>
                    <a:pt x="9017" y="4968491"/>
                  </a:lnTo>
                  <a:lnTo>
                    <a:pt x="9017" y="5004558"/>
                  </a:lnTo>
                  <a:close/>
                  <a:moveTo>
                    <a:pt x="0" y="4932549"/>
                  </a:moveTo>
                  <a:lnTo>
                    <a:pt x="0" y="4896608"/>
                  </a:lnTo>
                  <a:lnTo>
                    <a:pt x="9017" y="4896608"/>
                  </a:lnTo>
                  <a:lnTo>
                    <a:pt x="9017" y="4932549"/>
                  </a:lnTo>
                  <a:close/>
                  <a:moveTo>
                    <a:pt x="0" y="4860540"/>
                  </a:moveTo>
                  <a:lnTo>
                    <a:pt x="0" y="4824599"/>
                  </a:lnTo>
                  <a:lnTo>
                    <a:pt x="9017" y="4824599"/>
                  </a:lnTo>
                  <a:lnTo>
                    <a:pt x="9017" y="4860540"/>
                  </a:lnTo>
                  <a:close/>
                  <a:moveTo>
                    <a:pt x="0" y="4788531"/>
                  </a:moveTo>
                  <a:lnTo>
                    <a:pt x="0" y="4752463"/>
                  </a:lnTo>
                  <a:lnTo>
                    <a:pt x="9017" y="4752463"/>
                  </a:lnTo>
                  <a:lnTo>
                    <a:pt x="9017" y="4788531"/>
                  </a:lnTo>
                  <a:close/>
                  <a:moveTo>
                    <a:pt x="0" y="4716522"/>
                  </a:moveTo>
                  <a:lnTo>
                    <a:pt x="0" y="4680454"/>
                  </a:lnTo>
                  <a:lnTo>
                    <a:pt x="9017" y="4680454"/>
                  </a:lnTo>
                  <a:lnTo>
                    <a:pt x="9017" y="4716522"/>
                  </a:lnTo>
                  <a:close/>
                  <a:moveTo>
                    <a:pt x="0" y="4644513"/>
                  </a:moveTo>
                  <a:lnTo>
                    <a:pt x="0" y="4608572"/>
                  </a:lnTo>
                  <a:lnTo>
                    <a:pt x="9017" y="4608572"/>
                  </a:lnTo>
                  <a:lnTo>
                    <a:pt x="9017" y="4644513"/>
                  </a:lnTo>
                  <a:close/>
                  <a:moveTo>
                    <a:pt x="0" y="4572503"/>
                  </a:moveTo>
                  <a:lnTo>
                    <a:pt x="0" y="4536563"/>
                  </a:lnTo>
                  <a:lnTo>
                    <a:pt x="9017" y="4536563"/>
                  </a:lnTo>
                  <a:lnTo>
                    <a:pt x="9017" y="4572503"/>
                  </a:lnTo>
                  <a:close/>
                  <a:moveTo>
                    <a:pt x="0" y="4500494"/>
                  </a:moveTo>
                  <a:lnTo>
                    <a:pt x="0" y="4464426"/>
                  </a:lnTo>
                  <a:lnTo>
                    <a:pt x="9017" y="4464426"/>
                  </a:lnTo>
                  <a:lnTo>
                    <a:pt x="9017" y="4500494"/>
                  </a:lnTo>
                  <a:close/>
                  <a:moveTo>
                    <a:pt x="0" y="4428485"/>
                  </a:moveTo>
                  <a:lnTo>
                    <a:pt x="0" y="4392549"/>
                  </a:lnTo>
                  <a:lnTo>
                    <a:pt x="9017" y="4392549"/>
                  </a:lnTo>
                  <a:lnTo>
                    <a:pt x="9017" y="4428490"/>
                  </a:lnTo>
                  <a:close/>
                  <a:moveTo>
                    <a:pt x="0" y="4356476"/>
                  </a:moveTo>
                  <a:lnTo>
                    <a:pt x="0" y="4320535"/>
                  </a:lnTo>
                  <a:lnTo>
                    <a:pt x="9017" y="4320535"/>
                  </a:lnTo>
                  <a:lnTo>
                    <a:pt x="9017" y="4356476"/>
                  </a:lnTo>
                  <a:close/>
                  <a:moveTo>
                    <a:pt x="0" y="4284467"/>
                  </a:moveTo>
                  <a:lnTo>
                    <a:pt x="0" y="4248399"/>
                  </a:lnTo>
                  <a:lnTo>
                    <a:pt x="9017" y="4248399"/>
                  </a:lnTo>
                  <a:lnTo>
                    <a:pt x="9017" y="4284467"/>
                  </a:lnTo>
                  <a:close/>
                  <a:moveTo>
                    <a:pt x="0" y="4212458"/>
                  </a:moveTo>
                  <a:lnTo>
                    <a:pt x="0" y="4176390"/>
                  </a:lnTo>
                  <a:lnTo>
                    <a:pt x="9017" y="4176390"/>
                  </a:lnTo>
                  <a:lnTo>
                    <a:pt x="9017" y="4212458"/>
                  </a:lnTo>
                  <a:close/>
                  <a:moveTo>
                    <a:pt x="0" y="4140448"/>
                  </a:moveTo>
                  <a:lnTo>
                    <a:pt x="0" y="4104508"/>
                  </a:lnTo>
                  <a:lnTo>
                    <a:pt x="9017" y="4104508"/>
                  </a:lnTo>
                  <a:lnTo>
                    <a:pt x="9017" y="4140448"/>
                  </a:lnTo>
                  <a:close/>
                  <a:moveTo>
                    <a:pt x="0" y="4068439"/>
                  </a:moveTo>
                  <a:lnTo>
                    <a:pt x="0" y="4032498"/>
                  </a:lnTo>
                  <a:lnTo>
                    <a:pt x="9017" y="4032498"/>
                  </a:lnTo>
                  <a:lnTo>
                    <a:pt x="9017" y="4068439"/>
                  </a:lnTo>
                  <a:close/>
                  <a:moveTo>
                    <a:pt x="0" y="3996430"/>
                  </a:moveTo>
                  <a:lnTo>
                    <a:pt x="0" y="3960362"/>
                  </a:lnTo>
                  <a:lnTo>
                    <a:pt x="9017" y="3960362"/>
                  </a:lnTo>
                  <a:lnTo>
                    <a:pt x="9017" y="3996430"/>
                  </a:lnTo>
                  <a:close/>
                  <a:moveTo>
                    <a:pt x="0" y="3924421"/>
                  </a:moveTo>
                  <a:lnTo>
                    <a:pt x="0" y="3888480"/>
                  </a:lnTo>
                  <a:lnTo>
                    <a:pt x="9017" y="3888480"/>
                  </a:lnTo>
                  <a:lnTo>
                    <a:pt x="9017" y="3924421"/>
                  </a:lnTo>
                  <a:close/>
                  <a:moveTo>
                    <a:pt x="0" y="3852412"/>
                  </a:moveTo>
                  <a:lnTo>
                    <a:pt x="0" y="3816471"/>
                  </a:lnTo>
                  <a:lnTo>
                    <a:pt x="9017" y="3816471"/>
                  </a:lnTo>
                  <a:lnTo>
                    <a:pt x="9017" y="3852412"/>
                  </a:lnTo>
                  <a:close/>
                  <a:moveTo>
                    <a:pt x="0" y="3780403"/>
                  </a:moveTo>
                  <a:lnTo>
                    <a:pt x="0" y="3744462"/>
                  </a:lnTo>
                  <a:lnTo>
                    <a:pt x="9017" y="3744462"/>
                  </a:lnTo>
                  <a:lnTo>
                    <a:pt x="9017" y="3780403"/>
                  </a:lnTo>
                  <a:close/>
                  <a:moveTo>
                    <a:pt x="0" y="3708393"/>
                  </a:moveTo>
                  <a:lnTo>
                    <a:pt x="0" y="3672459"/>
                  </a:lnTo>
                  <a:lnTo>
                    <a:pt x="9017" y="3672459"/>
                  </a:lnTo>
                  <a:lnTo>
                    <a:pt x="9017" y="3708527"/>
                  </a:lnTo>
                  <a:close/>
                  <a:moveTo>
                    <a:pt x="0" y="3636384"/>
                  </a:moveTo>
                  <a:lnTo>
                    <a:pt x="0" y="3600443"/>
                  </a:lnTo>
                  <a:lnTo>
                    <a:pt x="9017" y="3600443"/>
                  </a:lnTo>
                  <a:lnTo>
                    <a:pt x="9017" y="3636384"/>
                  </a:lnTo>
                  <a:close/>
                  <a:moveTo>
                    <a:pt x="0" y="3564375"/>
                  </a:moveTo>
                  <a:lnTo>
                    <a:pt x="0" y="3528434"/>
                  </a:lnTo>
                  <a:lnTo>
                    <a:pt x="9017" y="3528434"/>
                  </a:lnTo>
                  <a:lnTo>
                    <a:pt x="9017" y="3564375"/>
                  </a:lnTo>
                  <a:close/>
                  <a:moveTo>
                    <a:pt x="0" y="3492366"/>
                  </a:moveTo>
                  <a:lnTo>
                    <a:pt x="0" y="3456298"/>
                  </a:lnTo>
                  <a:lnTo>
                    <a:pt x="9017" y="3456298"/>
                  </a:lnTo>
                  <a:lnTo>
                    <a:pt x="9017" y="3492366"/>
                  </a:lnTo>
                  <a:close/>
                  <a:moveTo>
                    <a:pt x="0" y="3420357"/>
                  </a:moveTo>
                  <a:lnTo>
                    <a:pt x="0" y="3384416"/>
                  </a:lnTo>
                  <a:lnTo>
                    <a:pt x="9017" y="3384416"/>
                  </a:lnTo>
                  <a:lnTo>
                    <a:pt x="9017" y="3420357"/>
                  </a:lnTo>
                  <a:close/>
                  <a:moveTo>
                    <a:pt x="0" y="3348348"/>
                  </a:moveTo>
                  <a:lnTo>
                    <a:pt x="0" y="3312407"/>
                  </a:lnTo>
                  <a:lnTo>
                    <a:pt x="9017" y="3312407"/>
                  </a:lnTo>
                  <a:lnTo>
                    <a:pt x="9017" y="3348348"/>
                  </a:lnTo>
                  <a:close/>
                  <a:moveTo>
                    <a:pt x="0" y="3276338"/>
                  </a:moveTo>
                  <a:lnTo>
                    <a:pt x="0" y="3240398"/>
                  </a:lnTo>
                  <a:lnTo>
                    <a:pt x="9017" y="3240398"/>
                  </a:lnTo>
                  <a:lnTo>
                    <a:pt x="9017" y="3276338"/>
                  </a:lnTo>
                  <a:close/>
                  <a:moveTo>
                    <a:pt x="0" y="3204329"/>
                  </a:moveTo>
                  <a:lnTo>
                    <a:pt x="0" y="3168261"/>
                  </a:lnTo>
                  <a:lnTo>
                    <a:pt x="9017" y="3168261"/>
                  </a:lnTo>
                  <a:lnTo>
                    <a:pt x="9017" y="3204329"/>
                  </a:lnTo>
                  <a:close/>
                  <a:moveTo>
                    <a:pt x="0" y="3132320"/>
                  </a:moveTo>
                  <a:lnTo>
                    <a:pt x="0" y="3096379"/>
                  </a:lnTo>
                  <a:lnTo>
                    <a:pt x="9017" y="3096379"/>
                  </a:lnTo>
                  <a:lnTo>
                    <a:pt x="9017" y="3132320"/>
                  </a:lnTo>
                  <a:close/>
                  <a:moveTo>
                    <a:pt x="0" y="3060311"/>
                  </a:moveTo>
                  <a:lnTo>
                    <a:pt x="0" y="3024370"/>
                  </a:lnTo>
                  <a:lnTo>
                    <a:pt x="9017" y="3024370"/>
                  </a:lnTo>
                  <a:lnTo>
                    <a:pt x="9017" y="3060311"/>
                  </a:lnTo>
                  <a:close/>
                  <a:moveTo>
                    <a:pt x="0" y="2988302"/>
                  </a:moveTo>
                  <a:lnTo>
                    <a:pt x="0" y="2952369"/>
                  </a:lnTo>
                  <a:lnTo>
                    <a:pt x="9017" y="2952369"/>
                  </a:lnTo>
                  <a:lnTo>
                    <a:pt x="9017" y="2988437"/>
                  </a:lnTo>
                  <a:close/>
                  <a:moveTo>
                    <a:pt x="0" y="2916293"/>
                  </a:moveTo>
                  <a:lnTo>
                    <a:pt x="0" y="2880225"/>
                  </a:lnTo>
                  <a:lnTo>
                    <a:pt x="9017" y="2880225"/>
                  </a:lnTo>
                  <a:lnTo>
                    <a:pt x="9017" y="2916293"/>
                  </a:lnTo>
                  <a:close/>
                  <a:moveTo>
                    <a:pt x="0" y="2844284"/>
                  </a:moveTo>
                  <a:lnTo>
                    <a:pt x="0" y="2808343"/>
                  </a:lnTo>
                  <a:lnTo>
                    <a:pt x="9017" y="2808343"/>
                  </a:lnTo>
                  <a:lnTo>
                    <a:pt x="9017" y="2844284"/>
                  </a:lnTo>
                  <a:close/>
                  <a:moveTo>
                    <a:pt x="0" y="2772275"/>
                  </a:moveTo>
                  <a:lnTo>
                    <a:pt x="0" y="2736207"/>
                  </a:lnTo>
                  <a:lnTo>
                    <a:pt x="9017" y="2736207"/>
                  </a:lnTo>
                  <a:lnTo>
                    <a:pt x="9017" y="2772275"/>
                  </a:lnTo>
                  <a:close/>
                  <a:moveTo>
                    <a:pt x="0" y="2700266"/>
                  </a:moveTo>
                  <a:lnTo>
                    <a:pt x="0" y="2664325"/>
                  </a:lnTo>
                  <a:lnTo>
                    <a:pt x="9017" y="2664325"/>
                  </a:lnTo>
                  <a:lnTo>
                    <a:pt x="9017" y="2700266"/>
                  </a:lnTo>
                  <a:close/>
                  <a:moveTo>
                    <a:pt x="0" y="2628257"/>
                  </a:moveTo>
                  <a:lnTo>
                    <a:pt x="0" y="2592189"/>
                  </a:lnTo>
                  <a:lnTo>
                    <a:pt x="9017" y="2592189"/>
                  </a:lnTo>
                  <a:lnTo>
                    <a:pt x="9017" y="2628257"/>
                  </a:lnTo>
                  <a:close/>
                  <a:moveTo>
                    <a:pt x="0" y="2556248"/>
                  </a:moveTo>
                  <a:lnTo>
                    <a:pt x="0" y="2520307"/>
                  </a:lnTo>
                  <a:lnTo>
                    <a:pt x="9017" y="2520307"/>
                  </a:lnTo>
                  <a:lnTo>
                    <a:pt x="9017" y="2556248"/>
                  </a:lnTo>
                  <a:close/>
                  <a:moveTo>
                    <a:pt x="0" y="2484239"/>
                  </a:moveTo>
                  <a:lnTo>
                    <a:pt x="0" y="2448171"/>
                  </a:lnTo>
                  <a:lnTo>
                    <a:pt x="9017" y="2448171"/>
                  </a:lnTo>
                  <a:lnTo>
                    <a:pt x="9017" y="2484239"/>
                  </a:lnTo>
                  <a:close/>
                  <a:moveTo>
                    <a:pt x="0" y="2412230"/>
                  </a:moveTo>
                  <a:lnTo>
                    <a:pt x="0" y="2376162"/>
                  </a:lnTo>
                  <a:lnTo>
                    <a:pt x="9017" y="2376162"/>
                  </a:lnTo>
                  <a:lnTo>
                    <a:pt x="9017" y="2412230"/>
                  </a:lnTo>
                  <a:close/>
                  <a:moveTo>
                    <a:pt x="0" y="2340221"/>
                  </a:moveTo>
                  <a:lnTo>
                    <a:pt x="0" y="2304153"/>
                  </a:lnTo>
                  <a:lnTo>
                    <a:pt x="9017" y="2304153"/>
                  </a:lnTo>
                  <a:lnTo>
                    <a:pt x="9017" y="2340221"/>
                  </a:lnTo>
                  <a:close/>
                  <a:moveTo>
                    <a:pt x="0" y="2268212"/>
                  </a:moveTo>
                  <a:lnTo>
                    <a:pt x="0" y="2232279"/>
                  </a:lnTo>
                  <a:lnTo>
                    <a:pt x="9017" y="2232279"/>
                  </a:lnTo>
                  <a:lnTo>
                    <a:pt x="9017" y="2268347"/>
                  </a:lnTo>
                  <a:close/>
                  <a:moveTo>
                    <a:pt x="0" y="2196203"/>
                  </a:moveTo>
                  <a:lnTo>
                    <a:pt x="0" y="2160262"/>
                  </a:lnTo>
                  <a:lnTo>
                    <a:pt x="9017" y="2160262"/>
                  </a:lnTo>
                  <a:lnTo>
                    <a:pt x="9017" y="2196203"/>
                  </a:lnTo>
                  <a:close/>
                  <a:moveTo>
                    <a:pt x="0" y="2124194"/>
                  </a:moveTo>
                  <a:lnTo>
                    <a:pt x="0" y="2088126"/>
                  </a:lnTo>
                  <a:lnTo>
                    <a:pt x="9017" y="2088126"/>
                  </a:lnTo>
                  <a:lnTo>
                    <a:pt x="9017" y="2124194"/>
                  </a:lnTo>
                  <a:close/>
                  <a:moveTo>
                    <a:pt x="0" y="2052185"/>
                  </a:moveTo>
                  <a:lnTo>
                    <a:pt x="0" y="2016244"/>
                  </a:lnTo>
                  <a:lnTo>
                    <a:pt x="9017" y="2016244"/>
                  </a:lnTo>
                  <a:lnTo>
                    <a:pt x="9017" y="2052185"/>
                  </a:lnTo>
                  <a:close/>
                  <a:moveTo>
                    <a:pt x="0" y="1980176"/>
                  </a:moveTo>
                  <a:lnTo>
                    <a:pt x="0" y="1944108"/>
                  </a:lnTo>
                  <a:lnTo>
                    <a:pt x="9017" y="1944108"/>
                  </a:lnTo>
                  <a:lnTo>
                    <a:pt x="9017" y="1980176"/>
                  </a:lnTo>
                  <a:close/>
                  <a:moveTo>
                    <a:pt x="0" y="1908167"/>
                  </a:moveTo>
                  <a:lnTo>
                    <a:pt x="0" y="1872099"/>
                  </a:lnTo>
                  <a:lnTo>
                    <a:pt x="9017" y="1872099"/>
                  </a:lnTo>
                  <a:lnTo>
                    <a:pt x="9017" y="1908167"/>
                  </a:lnTo>
                  <a:close/>
                  <a:moveTo>
                    <a:pt x="0" y="1836158"/>
                  </a:moveTo>
                  <a:lnTo>
                    <a:pt x="0" y="1800090"/>
                  </a:lnTo>
                  <a:lnTo>
                    <a:pt x="9017" y="1800090"/>
                  </a:lnTo>
                  <a:lnTo>
                    <a:pt x="9017" y="1836158"/>
                  </a:lnTo>
                  <a:close/>
                  <a:moveTo>
                    <a:pt x="0" y="1764149"/>
                  </a:moveTo>
                  <a:lnTo>
                    <a:pt x="0" y="1728082"/>
                  </a:lnTo>
                  <a:lnTo>
                    <a:pt x="9017" y="1728082"/>
                  </a:lnTo>
                  <a:lnTo>
                    <a:pt x="9017" y="1764149"/>
                  </a:lnTo>
                  <a:close/>
                  <a:moveTo>
                    <a:pt x="0" y="1692140"/>
                  </a:moveTo>
                  <a:lnTo>
                    <a:pt x="0" y="1656073"/>
                  </a:lnTo>
                  <a:lnTo>
                    <a:pt x="9017" y="1656073"/>
                  </a:lnTo>
                  <a:lnTo>
                    <a:pt x="9017" y="1692140"/>
                  </a:lnTo>
                  <a:close/>
                  <a:moveTo>
                    <a:pt x="0" y="1620132"/>
                  </a:moveTo>
                  <a:lnTo>
                    <a:pt x="0" y="1584064"/>
                  </a:lnTo>
                  <a:lnTo>
                    <a:pt x="9017" y="1584064"/>
                  </a:lnTo>
                  <a:lnTo>
                    <a:pt x="9017" y="1620132"/>
                  </a:lnTo>
                  <a:close/>
                  <a:moveTo>
                    <a:pt x="0" y="1548123"/>
                  </a:moveTo>
                  <a:lnTo>
                    <a:pt x="0" y="1512189"/>
                  </a:lnTo>
                  <a:lnTo>
                    <a:pt x="9017" y="1512189"/>
                  </a:lnTo>
                  <a:lnTo>
                    <a:pt x="9017" y="1548130"/>
                  </a:lnTo>
                  <a:close/>
                  <a:moveTo>
                    <a:pt x="0" y="1476114"/>
                  </a:moveTo>
                  <a:lnTo>
                    <a:pt x="0" y="1440046"/>
                  </a:lnTo>
                  <a:lnTo>
                    <a:pt x="9017" y="1440046"/>
                  </a:lnTo>
                  <a:lnTo>
                    <a:pt x="9017" y="1476114"/>
                  </a:lnTo>
                  <a:close/>
                  <a:moveTo>
                    <a:pt x="0" y="1404105"/>
                  </a:moveTo>
                  <a:lnTo>
                    <a:pt x="0" y="1368164"/>
                  </a:lnTo>
                  <a:lnTo>
                    <a:pt x="9017" y="1368164"/>
                  </a:lnTo>
                  <a:lnTo>
                    <a:pt x="9017" y="1404105"/>
                  </a:lnTo>
                  <a:close/>
                  <a:moveTo>
                    <a:pt x="0" y="1332096"/>
                  </a:moveTo>
                  <a:lnTo>
                    <a:pt x="0" y="1296028"/>
                  </a:lnTo>
                  <a:lnTo>
                    <a:pt x="9017" y="1296028"/>
                  </a:lnTo>
                  <a:lnTo>
                    <a:pt x="9017" y="1332096"/>
                  </a:lnTo>
                  <a:close/>
                  <a:moveTo>
                    <a:pt x="0" y="1260087"/>
                  </a:moveTo>
                  <a:lnTo>
                    <a:pt x="0" y="1224019"/>
                  </a:lnTo>
                  <a:lnTo>
                    <a:pt x="9017" y="1224019"/>
                  </a:lnTo>
                  <a:lnTo>
                    <a:pt x="9017" y="1260087"/>
                  </a:lnTo>
                  <a:close/>
                  <a:moveTo>
                    <a:pt x="0" y="1188078"/>
                  </a:moveTo>
                  <a:lnTo>
                    <a:pt x="0" y="1152137"/>
                  </a:lnTo>
                  <a:lnTo>
                    <a:pt x="9017" y="1152137"/>
                  </a:lnTo>
                  <a:lnTo>
                    <a:pt x="9017" y="1188078"/>
                  </a:lnTo>
                  <a:close/>
                  <a:moveTo>
                    <a:pt x="0" y="1116069"/>
                  </a:moveTo>
                  <a:lnTo>
                    <a:pt x="0" y="1080135"/>
                  </a:lnTo>
                  <a:lnTo>
                    <a:pt x="9017" y="1080135"/>
                  </a:lnTo>
                  <a:lnTo>
                    <a:pt x="9017" y="1116076"/>
                  </a:lnTo>
                  <a:close/>
                  <a:moveTo>
                    <a:pt x="0" y="1044060"/>
                  </a:moveTo>
                  <a:lnTo>
                    <a:pt x="0" y="1008126"/>
                  </a:lnTo>
                  <a:lnTo>
                    <a:pt x="9017" y="1008126"/>
                  </a:lnTo>
                  <a:lnTo>
                    <a:pt x="9017" y="1044067"/>
                  </a:lnTo>
                  <a:close/>
                  <a:moveTo>
                    <a:pt x="0" y="972051"/>
                  </a:moveTo>
                  <a:lnTo>
                    <a:pt x="0" y="936117"/>
                  </a:lnTo>
                  <a:lnTo>
                    <a:pt x="9017" y="936117"/>
                  </a:lnTo>
                  <a:lnTo>
                    <a:pt x="9017" y="972185"/>
                  </a:lnTo>
                  <a:close/>
                  <a:moveTo>
                    <a:pt x="0" y="900042"/>
                  </a:moveTo>
                  <a:lnTo>
                    <a:pt x="0" y="864108"/>
                  </a:lnTo>
                  <a:lnTo>
                    <a:pt x="9017" y="864108"/>
                  </a:lnTo>
                  <a:lnTo>
                    <a:pt x="9017" y="900049"/>
                  </a:lnTo>
                  <a:close/>
                  <a:moveTo>
                    <a:pt x="0" y="828033"/>
                  </a:moveTo>
                  <a:lnTo>
                    <a:pt x="0" y="792099"/>
                  </a:lnTo>
                  <a:lnTo>
                    <a:pt x="9017" y="792099"/>
                  </a:lnTo>
                  <a:lnTo>
                    <a:pt x="9017" y="828167"/>
                  </a:lnTo>
                  <a:close/>
                  <a:moveTo>
                    <a:pt x="0" y="756024"/>
                  </a:moveTo>
                  <a:lnTo>
                    <a:pt x="0" y="720090"/>
                  </a:lnTo>
                  <a:lnTo>
                    <a:pt x="9017" y="720090"/>
                  </a:lnTo>
                  <a:lnTo>
                    <a:pt x="9017" y="756031"/>
                  </a:lnTo>
                  <a:close/>
                  <a:moveTo>
                    <a:pt x="0" y="684015"/>
                  </a:moveTo>
                  <a:lnTo>
                    <a:pt x="0" y="648081"/>
                  </a:lnTo>
                  <a:lnTo>
                    <a:pt x="9017" y="648081"/>
                  </a:lnTo>
                  <a:lnTo>
                    <a:pt x="9017" y="684022"/>
                  </a:lnTo>
                  <a:close/>
                  <a:moveTo>
                    <a:pt x="0" y="612006"/>
                  </a:moveTo>
                  <a:lnTo>
                    <a:pt x="0" y="576072"/>
                  </a:lnTo>
                  <a:lnTo>
                    <a:pt x="9017" y="576072"/>
                  </a:lnTo>
                  <a:lnTo>
                    <a:pt x="9017" y="612013"/>
                  </a:lnTo>
                  <a:close/>
                  <a:moveTo>
                    <a:pt x="0" y="539997"/>
                  </a:moveTo>
                  <a:lnTo>
                    <a:pt x="0" y="504063"/>
                  </a:lnTo>
                  <a:lnTo>
                    <a:pt x="9017" y="504063"/>
                  </a:lnTo>
                  <a:lnTo>
                    <a:pt x="9017" y="540004"/>
                  </a:lnTo>
                  <a:close/>
                  <a:moveTo>
                    <a:pt x="0" y="467988"/>
                  </a:moveTo>
                  <a:lnTo>
                    <a:pt x="0" y="432054"/>
                  </a:lnTo>
                  <a:lnTo>
                    <a:pt x="9017" y="432054"/>
                  </a:lnTo>
                  <a:lnTo>
                    <a:pt x="9017" y="467995"/>
                  </a:lnTo>
                  <a:close/>
                  <a:moveTo>
                    <a:pt x="0" y="395979"/>
                  </a:moveTo>
                  <a:lnTo>
                    <a:pt x="0" y="360045"/>
                  </a:lnTo>
                  <a:lnTo>
                    <a:pt x="9017" y="360045"/>
                  </a:lnTo>
                  <a:lnTo>
                    <a:pt x="9017" y="396113"/>
                  </a:lnTo>
                  <a:close/>
                  <a:moveTo>
                    <a:pt x="0" y="323970"/>
                  </a:moveTo>
                  <a:lnTo>
                    <a:pt x="0" y="288036"/>
                  </a:lnTo>
                  <a:lnTo>
                    <a:pt x="9017" y="288036"/>
                  </a:lnTo>
                  <a:lnTo>
                    <a:pt x="9017" y="324104"/>
                  </a:lnTo>
                  <a:close/>
                  <a:moveTo>
                    <a:pt x="0" y="251961"/>
                  </a:moveTo>
                  <a:lnTo>
                    <a:pt x="0" y="216027"/>
                  </a:lnTo>
                  <a:lnTo>
                    <a:pt x="9017" y="216027"/>
                  </a:lnTo>
                  <a:lnTo>
                    <a:pt x="9017" y="252095"/>
                  </a:lnTo>
                  <a:close/>
                  <a:moveTo>
                    <a:pt x="0" y="179952"/>
                  </a:moveTo>
                  <a:lnTo>
                    <a:pt x="0" y="144018"/>
                  </a:lnTo>
                  <a:lnTo>
                    <a:pt x="9017" y="144018"/>
                  </a:lnTo>
                  <a:lnTo>
                    <a:pt x="9017" y="179959"/>
                  </a:lnTo>
                  <a:close/>
                  <a:moveTo>
                    <a:pt x="0" y="107943"/>
                  </a:moveTo>
                  <a:lnTo>
                    <a:pt x="0" y="72009"/>
                  </a:lnTo>
                  <a:lnTo>
                    <a:pt x="9017" y="72009"/>
                  </a:lnTo>
                  <a:lnTo>
                    <a:pt x="9017" y="108077"/>
                  </a:lnTo>
                  <a:close/>
                  <a:moveTo>
                    <a:pt x="0" y="35934"/>
                  </a:moveTo>
                  <a:lnTo>
                    <a:pt x="0" y="0"/>
                  </a:lnTo>
                  <a:lnTo>
                    <a:pt x="9017" y="0"/>
                  </a:lnTo>
                  <a:lnTo>
                    <a:pt x="9017" y="35941"/>
                  </a:lnTo>
                  <a:close/>
                  <a:moveTo>
                    <a:pt x="0" y="6516744"/>
                  </a:moveTo>
                  <a:lnTo>
                    <a:pt x="0" y="6480675"/>
                  </a:lnTo>
                  <a:lnTo>
                    <a:pt x="9017" y="6480675"/>
                  </a:lnTo>
                  <a:lnTo>
                    <a:pt x="9017" y="6516744"/>
                  </a:lnTo>
                  <a:close/>
                </a:path>
              </a:pathLst>
            </a:custGeom>
            <a:solidFill>
              <a:srgbClr val="F6A200"/>
            </a:solidFill>
          </p:spPr>
        </p:sp>
        <p:sp>
          <p:nvSpPr>
            <p:cNvPr id="6" name="Freeform 6"/>
            <p:cNvSpPr/>
            <p:nvPr/>
          </p:nvSpPr>
          <p:spPr>
            <a:xfrm>
              <a:off x="498602" y="63500"/>
              <a:ext cx="4411214" cy="9017"/>
            </a:xfrm>
            <a:custGeom>
              <a:avLst/>
              <a:gdLst/>
              <a:ahLst/>
              <a:cxnLst/>
              <a:rect l="l" t="t" r="r" b="b"/>
              <a:pathLst>
                <a:path w="4411214" h="9017">
                  <a:moveTo>
                    <a:pt x="4336542" y="9017"/>
                  </a:moveTo>
                  <a:lnTo>
                    <a:pt x="4300728" y="9017"/>
                  </a:lnTo>
                  <a:lnTo>
                    <a:pt x="4300728" y="0"/>
                  </a:lnTo>
                  <a:lnTo>
                    <a:pt x="4336542" y="0"/>
                  </a:lnTo>
                  <a:close/>
                  <a:moveTo>
                    <a:pt x="4264914" y="9017"/>
                  </a:moveTo>
                  <a:lnTo>
                    <a:pt x="4229100" y="9017"/>
                  </a:lnTo>
                  <a:lnTo>
                    <a:pt x="4229100" y="0"/>
                  </a:lnTo>
                  <a:lnTo>
                    <a:pt x="4264914" y="0"/>
                  </a:lnTo>
                  <a:close/>
                  <a:moveTo>
                    <a:pt x="4193286" y="9017"/>
                  </a:moveTo>
                  <a:lnTo>
                    <a:pt x="4157472" y="9017"/>
                  </a:lnTo>
                  <a:lnTo>
                    <a:pt x="4157472" y="0"/>
                  </a:lnTo>
                  <a:lnTo>
                    <a:pt x="4193286" y="0"/>
                  </a:lnTo>
                  <a:close/>
                  <a:moveTo>
                    <a:pt x="4121657" y="9017"/>
                  </a:moveTo>
                  <a:lnTo>
                    <a:pt x="4085843" y="9017"/>
                  </a:lnTo>
                  <a:lnTo>
                    <a:pt x="4085843" y="0"/>
                  </a:lnTo>
                  <a:lnTo>
                    <a:pt x="4121657" y="0"/>
                  </a:lnTo>
                  <a:close/>
                  <a:moveTo>
                    <a:pt x="4050029" y="9017"/>
                  </a:moveTo>
                  <a:lnTo>
                    <a:pt x="4014215" y="9017"/>
                  </a:lnTo>
                  <a:lnTo>
                    <a:pt x="4014215" y="0"/>
                  </a:lnTo>
                  <a:lnTo>
                    <a:pt x="4050029" y="0"/>
                  </a:lnTo>
                  <a:close/>
                  <a:moveTo>
                    <a:pt x="3978401" y="9017"/>
                  </a:moveTo>
                  <a:lnTo>
                    <a:pt x="3942587" y="9017"/>
                  </a:lnTo>
                  <a:lnTo>
                    <a:pt x="3942587" y="0"/>
                  </a:lnTo>
                  <a:lnTo>
                    <a:pt x="3978401" y="0"/>
                  </a:lnTo>
                  <a:close/>
                  <a:moveTo>
                    <a:pt x="3906773" y="9017"/>
                  </a:moveTo>
                  <a:lnTo>
                    <a:pt x="3870959" y="9017"/>
                  </a:lnTo>
                  <a:lnTo>
                    <a:pt x="3870959" y="0"/>
                  </a:lnTo>
                  <a:lnTo>
                    <a:pt x="3906773" y="0"/>
                  </a:lnTo>
                  <a:close/>
                  <a:moveTo>
                    <a:pt x="3835145" y="9017"/>
                  </a:moveTo>
                  <a:lnTo>
                    <a:pt x="3799331" y="9017"/>
                  </a:lnTo>
                  <a:lnTo>
                    <a:pt x="3799331" y="0"/>
                  </a:lnTo>
                  <a:lnTo>
                    <a:pt x="3835145" y="0"/>
                  </a:lnTo>
                  <a:close/>
                  <a:moveTo>
                    <a:pt x="3763517" y="9017"/>
                  </a:moveTo>
                  <a:lnTo>
                    <a:pt x="3727702" y="9017"/>
                  </a:lnTo>
                  <a:lnTo>
                    <a:pt x="3727702" y="0"/>
                  </a:lnTo>
                  <a:lnTo>
                    <a:pt x="3763517" y="0"/>
                  </a:lnTo>
                  <a:close/>
                  <a:moveTo>
                    <a:pt x="3691888" y="9017"/>
                  </a:moveTo>
                  <a:lnTo>
                    <a:pt x="3655568" y="9017"/>
                  </a:lnTo>
                  <a:lnTo>
                    <a:pt x="3655568" y="0"/>
                  </a:lnTo>
                  <a:lnTo>
                    <a:pt x="3691382" y="0"/>
                  </a:lnTo>
                  <a:close/>
                  <a:moveTo>
                    <a:pt x="3620260" y="9017"/>
                  </a:moveTo>
                  <a:lnTo>
                    <a:pt x="3584446" y="9017"/>
                  </a:lnTo>
                  <a:lnTo>
                    <a:pt x="3584446" y="0"/>
                  </a:lnTo>
                  <a:lnTo>
                    <a:pt x="3620260" y="0"/>
                  </a:lnTo>
                  <a:close/>
                  <a:moveTo>
                    <a:pt x="3548632" y="9017"/>
                  </a:moveTo>
                  <a:lnTo>
                    <a:pt x="3512818" y="9017"/>
                  </a:lnTo>
                  <a:lnTo>
                    <a:pt x="3512818" y="0"/>
                  </a:lnTo>
                  <a:lnTo>
                    <a:pt x="3548632" y="0"/>
                  </a:lnTo>
                  <a:close/>
                  <a:moveTo>
                    <a:pt x="3477004" y="9017"/>
                  </a:moveTo>
                  <a:lnTo>
                    <a:pt x="3441190" y="9017"/>
                  </a:lnTo>
                  <a:lnTo>
                    <a:pt x="3441190" y="0"/>
                  </a:lnTo>
                  <a:lnTo>
                    <a:pt x="3477004" y="0"/>
                  </a:lnTo>
                  <a:close/>
                  <a:moveTo>
                    <a:pt x="3405376" y="9017"/>
                  </a:moveTo>
                  <a:lnTo>
                    <a:pt x="3369562" y="9017"/>
                  </a:lnTo>
                  <a:lnTo>
                    <a:pt x="3369562" y="0"/>
                  </a:lnTo>
                  <a:lnTo>
                    <a:pt x="3405376" y="0"/>
                  </a:lnTo>
                  <a:close/>
                  <a:moveTo>
                    <a:pt x="3333747" y="9017"/>
                  </a:moveTo>
                  <a:lnTo>
                    <a:pt x="3297933" y="9017"/>
                  </a:lnTo>
                  <a:lnTo>
                    <a:pt x="3297933" y="0"/>
                  </a:lnTo>
                  <a:lnTo>
                    <a:pt x="3333747" y="0"/>
                  </a:lnTo>
                  <a:close/>
                  <a:moveTo>
                    <a:pt x="3262119" y="9017"/>
                  </a:moveTo>
                  <a:lnTo>
                    <a:pt x="3226305" y="9017"/>
                  </a:lnTo>
                  <a:lnTo>
                    <a:pt x="3226305" y="0"/>
                  </a:lnTo>
                  <a:lnTo>
                    <a:pt x="3262119" y="0"/>
                  </a:lnTo>
                  <a:close/>
                  <a:moveTo>
                    <a:pt x="3190491" y="9017"/>
                  </a:moveTo>
                  <a:lnTo>
                    <a:pt x="3154677" y="9017"/>
                  </a:lnTo>
                  <a:lnTo>
                    <a:pt x="3154677" y="0"/>
                  </a:lnTo>
                  <a:lnTo>
                    <a:pt x="3190491" y="0"/>
                  </a:lnTo>
                  <a:close/>
                  <a:moveTo>
                    <a:pt x="3118863" y="9017"/>
                  </a:moveTo>
                  <a:lnTo>
                    <a:pt x="3083049" y="9017"/>
                  </a:lnTo>
                  <a:lnTo>
                    <a:pt x="3083049" y="0"/>
                  </a:lnTo>
                  <a:lnTo>
                    <a:pt x="3118863" y="0"/>
                  </a:lnTo>
                  <a:close/>
                  <a:moveTo>
                    <a:pt x="3047235" y="9017"/>
                  </a:moveTo>
                  <a:lnTo>
                    <a:pt x="3011421" y="9017"/>
                  </a:lnTo>
                  <a:lnTo>
                    <a:pt x="3011421" y="0"/>
                  </a:lnTo>
                  <a:lnTo>
                    <a:pt x="3047235" y="0"/>
                  </a:lnTo>
                  <a:close/>
                  <a:moveTo>
                    <a:pt x="2975606" y="9017"/>
                  </a:moveTo>
                  <a:lnTo>
                    <a:pt x="2939792" y="9017"/>
                  </a:lnTo>
                  <a:lnTo>
                    <a:pt x="2939792" y="0"/>
                  </a:lnTo>
                  <a:lnTo>
                    <a:pt x="2975606" y="0"/>
                  </a:lnTo>
                  <a:close/>
                  <a:moveTo>
                    <a:pt x="2903978" y="9017"/>
                  </a:moveTo>
                  <a:lnTo>
                    <a:pt x="2868164" y="9017"/>
                  </a:lnTo>
                  <a:lnTo>
                    <a:pt x="2868164" y="0"/>
                  </a:lnTo>
                  <a:lnTo>
                    <a:pt x="2903978" y="0"/>
                  </a:lnTo>
                  <a:close/>
                  <a:moveTo>
                    <a:pt x="2832350" y="9017"/>
                  </a:moveTo>
                  <a:lnTo>
                    <a:pt x="2796536" y="9017"/>
                  </a:lnTo>
                  <a:lnTo>
                    <a:pt x="2796536" y="0"/>
                  </a:lnTo>
                  <a:lnTo>
                    <a:pt x="2832350" y="0"/>
                  </a:lnTo>
                  <a:close/>
                  <a:moveTo>
                    <a:pt x="2760722" y="9017"/>
                  </a:moveTo>
                  <a:lnTo>
                    <a:pt x="2724908" y="9017"/>
                  </a:lnTo>
                  <a:lnTo>
                    <a:pt x="2724908" y="0"/>
                  </a:lnTo>
                  <a:lnTo>
                    <a:pt x="2760722" y="0"/>
                  </a:lnTo>
                  <a:close/>
                  <a:moveTo>
                    <a:pt x="2689094" y="9017"/>
                  </a:moveTo>
                  <a:lnTo>
                    <a:pt x="2653280" y="9017"/>
                  </a:lnTo>
                  <a:lnTo>
                    <a:pt x="2653280" y="0"/>
                  </a:lnTo>
                  <a:lnTo>
                    <a:pt x="2689094" y="0"/>
                  </a:lnTo>
                  <a:close/>
                  <a:moveTo>
                    <a:pt x="2617466" y="9017"/>
                  </a:moveTo>
                  <a:lnTo>
                    <a:pt x="2581652" y="9017"/>
                  </a:lnTo>
                  <a:lnTo>
                    <a:pt x="2581652" y="0"/>
                  </a:lnTo>
                  <a:lnTo>
                    <a:pt x="2617466" y="0"/>
                  </a:lnTo>
                  <a:close/>
                  <a:moveTo>
                    <a:pt x="2545838" y="9017"/>
                  </a:moveTo>
                  <a:lnTo>
                    <a:pt x="2508758" y="9017"/>
                  </a:lnTo>
                  <a:lnTo>
                    <a:pt x="2508758" y="0"/>
                  </a:lnTo>
                  <a:lnTo>
                    <a:pt x="2544572" y="0"/>
                  </a:lnTo>
                  <a:close/>
                  <a:moveTo>
                    <a:pt x="2474210" y="9017"/>
                  </a:moveTo>
                  <a:lnTo>
                    <a:pt x="2438396" y="9017"/>
                  </a:lnTo>
                  <a:lnTo>
                    <a:pt x="2438396" y="0"/>
                  </a:lnTo>
                  <a:lnTo>
                    <a:pt x="2474210" y="0"/>
                  </a:lnTo>
                  <a:close/>
                  <a:moveTo>
                    <a:pt x="2402582" y="9017"/>
                  </a:moveTo>
                  <a:lnTo>
                    <a:pt x="2366768" y="9017"/>
                  </a:lnTo>
                  <a:lnTo>
                    <a:pt x="2366768" y="0"/>
                  </a:lnTo>
                  <a:lnTo>
                    <a:pt x="2402582" y="0"/>
                  </a:lnTo>
                  <a:close/>
                  <a:moveTo>
                    <a:pt x="2330954" y="9017"/>
                  </a:moveTo>
                  <a:lnTo>
                    <a:pt x="2295140" y="9017"/>
                  </a:lnTo>
                  <a:lnTo>
                    <a:pt x="2295140" y="0"/>
                  </a:lnTo>
                  <a:lnTo>
                    <a:pt x="2330954" y="0"/>
                  </a:lnTo>
                  <a:close/>
                  <a:moveTo>
                    <a:pt x="2259326" y="9017"/>
                  </a:moveTo>
                  <a:lnTo>
                    <a:pt x="2223512" y="9017"/>
                  </a:lnTo>
                  <a:lnTo>
                    <a:pt x="2223512" y="0"/>
                  </a:lnTo>
                  <a:lnTo>
                    <a:pt x="2259326" y="0"/>
                  </a:lnTo>
                  <a:close/>
                  <a:moveTo>
                    <a:pt x="2187698" y="9017"/>
                  </a:moveTo>
                  <a:lnTo>
                    <a:pt x="2151884" y="9017"/>
                  </a:lnTo>
                  <a:lnTo>
                    <a:pt x="2151884" y="0"/>
                  </a:lnTo>
                  <a:lnTo>
                    <a:pt x="2187698" y="0"/>
                  </a:lnTo>
                  <a:close/>
                  <a:moveTo>
                    <a:pt x="2116070" y="9017"/>
                  </a:moveTo>
                  <a:lnTo>
                    <a:pt x="2080256" y="9017"/>
                  </a:lnTo>
                  <a:lnTo>
                    <a:pt x="2080256" y="0"/>
                  </a:lnTo>
                  <a:lnTo>
                    <a:pt x="2116070" y="0"/>
                  </a:lnTo>
                  <a:close/>
                  <a:moveTo>
                    <a:pt x="2044442" y="9017"/>
                  </a:moveTo>
                  <a:lnTo>
                    <a:pt x="2008628" y="9017"/>
                  </a:lnTo>
                  <a:lnTo>
                    <a:pt x="2008628" y="0"/>
                  </a:lnTo>
                  <a:lnTo>
                    <a:pt x="2044442" y="0"/>
                  </a:lnTo>
                  <a:close/>
                  <a:moveTo>
                    <a:pt x="1972814" y="9017"/>
                  </a:moveTo>
                  <a:lnTo>
                    <a:pt x="1937000" y="9017"/>
                  </a:lnTo>
                  <a:lnTo>
                    <a:pt x="1937000" y="0"/>
                  </a:lnTo>
                  <a:lnTo>
                    <a:pt x="1972814" y="0"/>
                  </a:lnTo>
                  <a:close/>
                  <a:moveTo>
                    <a:pt x="1901186" y="9017"/>
                  </a:moveTo>
                  <a:lnTo>
                    <a:pt x="1863598" y="9017"/>
                  </a:lnTo>
                  <a:lnTo>
                    <a:pt x="1863598" y="0"/>
                  </a:lnTo>
                  <a:lnTo>
                    <a:pt x="1899412" y="0"/>
                  </a:lnTo>
                  <a:close/>
                  <a:moveTo>
                    <a:pt x="1829558" y="9017"/>
                  </a:moveTo>
                  <a:lnTo>
                    <a:pt x="1793744" y="9017"/>
                  </a:lnTo>
                  <a:lnTo>
                    <a:pt x="1793744" y="0"/>
                  </a:lnTo>
                  <a:lnTo>
                    <a:pt x="1829558" y="0"/>
                  </a:lnTo>
                  <a:close/>
                  <a:moveTo>
                    <a:pt x="1757930" y="9017"/>
                  </a:moveTo>
                  <a:lnTo>
                    <a:pt x="1722116" y="9017"/>
                  </a:lnTo>
                  <a:lnTo>
                    <a:pt x="1722116" y="0"/>
                  </a:lnTo>
                  <a:lnTo>
                    <a:pt x="1757930" y="0"/>
                  </a:lnTo>
                  <a:close/>
                  <a:moveTo>
                    <a:pt x="1686302" y="9017"/>
                  </a:moveTo>
                  <a:lnTo>
                    <a:pt x="1650488" y="9017"/>
                  </a:lnTo>
                  <a:lnTo>
                    <a:pt x="1650488" y="0"/>
                  </a:lnTo>
                  <a:lnTo>
                    <a:pt x="1686302" y="0"/>
                  </a:lnTo>
                  <a:close/>
                  <a:moveTo>
                    <a:pt x="1614674" y="9017"/>
                  </a:moveTo>
                  <a:lnTo>
                    <a:pt x="1578860" y="9017"/>
                  </a:lnTo>
                  <a:lnTo>
                    <a:pt x="1578860" y="0"/>
                  </a:lnTo>
                  <a:lnTo>
                    <a:pt x="1614674" y="0"/>
                  </a:lnTo>
                  <a:close/>
                  <a:moveTo>
                    <a:pt x="1543046" y="9017"/>
                  </a:moveTo>
                  <a:lnTo>
                    <a:pt x="1507232" y="9017"/>
                  </a:lnTo>
                  <a:lnTo>
                    <a:pt x="1507232" y="0"/>
                  </a:lnTo>
                  <a:lnTo>
                    <a:pt x="1543046" y="0"/>
                  </a:lnTo>
                  <a:close/>
                  <a:moveTo>
                    <a:pt x="1471418" y="9017"/>
                  </a:moveTo>
                  <a:lnTo>
                    <a:pt x="1435604" y="9017"/>
                  </a:lnTo>
                  <a:lnTo>
                    <a:pt x="1435604" y="0"/>
                  </a:lnTo>
                  <a:lnTo>
                    <a:pt x="1471418" y="0"/>
                  </a:lnTo>
                  <a:close/>
                  <a:moveTo>
                    <a:pt x="1399790" y="9017"/>
                  </a:moveTo>
                  <a:lnTo>
                    <a:pt x="1363976" y="9017"/>
                  </a:lnTo>
                  <a:lnTo>
                    <a:pt x="1363976" y="0"/>
                  </a:lnTo>
                  <a:lnTo>
                    <a:pt x="1399790" y="0"/>
                  </a:lnTo>
                  <a:close/>
                  <a:moveTo>
                    <a:pt x="1328162" y="9017"/>
                  </a:moveTo>
                  <a:lnTo>
                    <a:pt x="1292348" y="9017"/>
                  </a:lnTo>
                  <a:lnTo>
                    <a:pt x="1292348" y="0"/>
                  </a:lnTo>
                  <a:lnTo>
                    <a:pt x="1328162" y="0"/>
                  </a:lnTo>
                  <a:close/>
                  <a:moveTo>
                    <a:pt x="1256534" y="9017"/>
                  </a:moveTo>
                  <a:lnTo>
                    <a:pt x="1220720" y="9017"/>
                  </a:lnTo>
                  <a:lnTo>
                    <a:pt x="1220720" y="0"/>
                  </a:lnTo>
                  <a:lnTo>
                    <a:pt x="1256534" y="0"/>
                  </a:lnTo>
                  <a:close/>
                  <a:moveTo>
                    <a:pt x="1184906" y="9017"/>
                  </a:moveTo>
                  <a:lnTo>
                    <a:pt x="1149092" y="9017"/>
                  </a:lnTo>
                  <a:lnTo>
                    <a:pt x="1149092" y="0"/>
                  </a:lnTo>
                  <a:lnTo>
                    <a:pt x="1184906" y="0"/>
                  </a:lnTo>
                  <a:close/>
                  <a:moveTo>
                    <a:pt x="1113278" y="9017"/>
                  </a:moveTo>
                  <a:lnTo>
                    <a:pt x="1077464" y="9017"/>
                  </a:lnTo>
                  <a:lnTo>
                    <a:pt x="1077464" y="0"/>
                  </a:lnTo>
                  <a:lnTo>
                    <a:pt x="1113278" y="0"/>
                  </a:lnTo>
                  <a:close/>
                  <a:moveTo>
                    <a:pt x="1041650" y="9017"/>
                  </a:moveTo>
                  <a:lnTo>
                    <a:pt x="1005836" y="9017"/>
                  </a:lnTo>
                  <a:lnTo>
                    <a:pt x="1005836" y="0"/>
                  </a:lnTo>
                  <a:lnTo>
                    <a:pt x="1041650" y="0"/>
                  </a:lnTo>
                  <a:close/>
                  <a:moveTo>
                    <a:pt x="970022" y="9017"/>
                  </a:moveTo>
                  <a:lnTo>
                    <a:pt x="934208" y="9017"/>
                  </a:lnTo>
                  <a:lnTo>
                    <a:pt x="934208" y="0"/>
                  </a:lnTo>
                  <a:lnTo>
                    <a:pt x="970022" y="0"/>
                  </a:lnTo>
                  <a:close/>
                  <a:moveTo>
                    <a:pt x="898394" y="9017"/>
                  </a:moveTo>
                  <a:lnTo>
                    <a:pt x="862580" y="9017"/>
                  </a:lnTo>
                  <a:lnTo>
                    <a:pt x="862580" y="0"/>
                  </a:lnTo>
                  <a:lnTo>
                    <a:pt x="898394" y="0"/>
                  </a:lnTo>
                  <a:close/>
                  <a:moveTo>
                    <a:pt x="826766" y="9017"/>
                  </a:moveTo>
                  <a:lnTo>
                    <a:pt x="790952" y="9017"/>
                  </a:lnTo>
                  <a:lnTo>
                    <a:pt x="790952" y="0"/>
                  </a:lnTo>
                  <a:lnTo>
                    <a:pt x="826766" y="0"/>
                  </a:lnTo>
                  <a:close/>
                  <a:moveTo>
                    <a:pt x="755138" y="9017"/>
                  </a:moveTo>
                  <a:lnTo>
                    <a:pt x="716788" y="9017"/>
                  </a:lnTo>
                  <a:lnTo>
                    <a:pt x="716788" y="0"/>
                  </a:lnTo>
                  <a:lnTo>
                    <a:pt x="752602" y="0"/>
                  </a:lnTo>
                  <a:close/>
                  <a:moveTo>
                    <a:pt x="683510" y="9017"/>
                  </a:moveTo>
                  <a:lnTo>
                    <a:pt x="645033" y="9017"/>
                  </a:lnTo>
                  <a:lnTo>
                    <a:pt x="645033" y="0"/>
                  </a:lnTo>
                  <a:lnTo>
                    <a:pt x="680847" y="0"/>
                  </a:lnTo>
                  <a:close/>
                  <a:moveTo>
                    <a:pt x="611882" y="9017"/>
                  </a:moveTo>
                  <a:lnTo>
                    <a:pt x="573405" y="9017"/>
                  </a:lnTo>
                  <a:lnTo>
                    <a:pt x="573405" y="0"/>
                  </a:lnTo>
                  <a:lnTo>
                    <a:pt x="609219" y="0"/>
                  </a:lnTo>
                  <a:close/>
                  <a:moveTo>
                    <a:pt x="540254" y="9017"/>
                  </a:moveTo>
                  <a:lnTo>
                    <a:pt x="501777" y="9017"/>
                  </a:lnTo>
                  <a:lnTo>
                    <a:pt x="501777" y="0"/>
                  </a:lnTo>
                  <a:lnTo>
                    <a:pt x="537591" y="0"/>
                  </a:lnTo>
                  <a:close/>
                  <a:moveTo>
                    <a:pt x="468626" y="9017"/>
                  </a:moveTo>
                  <a:lnTo>
                    <a:pt x="430022" y="9017"/>
                  </a:lnTo>
                  <a:lnTo>
                    <a:pt x="430022" y="0"/>
                  </a:lnTo>
                  <a:lnTo>
                    <a:pt x="465836" y="0"/>
                  </a:lnTo>
                  <a:close/>
                  <a:moveTo>
                    <a:pt x="396998" y="9017"/>
                  </a:moveTo>
                  <a:lnTo>
                    <a:pt x="358394" y="9017"/>
                  </a:lnTo>
                  <a:lnTo>
                    <a:pt x="358394" y="0"/>
                  </a:lnTo>
                  <a:lnTo>
                    <a:pt x="394208" y="0"/>
                  </a:lnTo>
                  <a:close/>
                  <a:moveTo>
                    <a:pt x="325370" y="9017"/>
                  </a:moveTo>
                  <a:lnTo>
                    <a:pt x="286639" y="9017"/>
                  </a:lnTo>
                  <a:lnTo>
                    <a:pt x="286639" y="0"/>
                  </a:lnTo>
                  <a:lnTo>
                    <a:pt x="322453" y="0"/>
                  </a:lnTo>
                  <a:close/>
                  <a:moveTo>
                    <a:pt x="253742" y="9017"/>
                  </a:moveTo>
                  <a:lnTo>
                    <a:pt x="215011" y="9017"/>
                  </a:lnTo>
                  <a:lnTo>
                    <a:pt x="215011" y="0"/>
                  </a:lnTo>
                  <a:lnTo>
                    <a:pt x="250825" y="0"/>
                  </a:lnTo>
                  <a:close/>
                  <a:moveTo>
                    <a:pt x="182114" y="9017"/>
                  </a:moveTo>
                  <a:lnTo>
                    <a:pt x="143383" y="9017"/>
                  </a:lnTo>
                  <a:lnTo>
                    <a:pt x="143383" y="0"/>
                  </a:lnTo>
                  <a:lnTo>
                    <a:pt x="179197" y="0"/>
                  </a:lnTo>
                  <a:close/>
                  <a:moveTo>
                    <a:pt x="110486" y="9017"/>
                  </a:moveTo>
                  <a:lnTo>
                    <a:pt x="71628" y="9017"/>
                  </a:lnTo>
                  <a:lnTo>
                    <a:pt x="71628" y="0"/>
                  </a:lnTo>
                  <a:lnTo>
                    <a:pt x="107442" y="0"/>
                  </a:lnTo>
                  <a:close/>
                  <a:moveTo>
                    <a:pt x="38858" y="9017"/>
                  </a:moveTo>
                  <a:lnTo>
                    <a:pt x="0" y="9017"/>
                  </a:lnTo>
                  <a:lnTo>
                    <a:pt x="0" y="0"/>
                  </a:lnTo>
                  <a:lnTo>
                    <a:pt x="35814" y="0"/>
                  </a:lnTo>
                  <a:close/>
                  <a:moveTo>
                    <a:pt x="4411214" y="9017"/>
                  </a:moveTo>
                  <a:lnTo>
                    <a:pt x="4375400" y="9017"/>
                  </a:lnTo>
                  <a:lnTo>
                    <a:pt x="4375400" y="0"/>
                  </a:lnTo>
                  <a:lnTo>
                    <a:pt x="4411214" y="0"/>
                  </a:lnTo>
                  <a:close/>
                </a:path>
              </a:pathLst>
            </a:custGeom>
            <a:solidFill>
              <a:srgbClr val="F6A200"/>
            </a:solidFill>
          </p:spPr>
        </p:sp>
        <p:sp>
          <p:nvSpPr>
            <p:cNvPr id="7" name="Freeform 7"/>
            <p:cNvSpPr/>
            <p:nvPr/>
          </p:nvSpPr>
          <p:spPr>
            <a:xfrm>
              <a:off x="440944" y="63500"/>
              <a:ext cx="4524121" cy="6632956"/>
            </a:xfrm>
            <a:custGeom>
              <a:avLst/>
              <a:gdLst/>
              <a:ahLst/>
              <a:cxnLst/>
              <a:rect l="l" t="t" r="r" b="b"/>
              <a:pathLst>
                <a:path w="4524121" h="6632956">
                  <a:moveTo>
                    <a:pt x="9017" y="6610350"/>
                  </a:moveTo>
                  <a:lnTo>
                    <a:pt x="9017" y="6628384"/>
                  </a:lnTo>
                  <a:lnTo>
                    <a:pt x="4572" y="6628384"/>
                  </a:lnTo>
                  <a:lnTo>
                    <a:pt x="4572" y="6623939"/>
                  </a:lnTo>
                  <a:lnTo>
                    <a:pt x="22479" y="6623939"/>
                  </a:lnTo>
                  <a:lnTo>
                    <a:pt x="22479" y="6632956"/>
                  </a:lnTo>
                  <a:lnTo>
                    <a:pt x="4572" y="6632956"/>
                  </a:lnTo>
                  <a:lnTo>
                    <a:pt x="127" y="6632956"/>
                  </a:lnTo>
                  <a:lnTo>
                    <a:pt x="127" y="6628512"/>
                  </a:lnTo>
                  <a:lnTo>
                    <a:pt x="127" y="6610478"/>
                  </a:lnTo>
                  <a:close/>
                  <a:moveTo>
                    <a:pt x="4501642" y="6623812"/>
                  </a:moveTo>
                  <a:lnTo>
                    <a:pt x="4519549" y="6623812"/>
                  </a:lnTo>
                  <a:lnTo>
                    <a:pt x="4519549" y="6628257"/>
                  </a:lnTo>
                  <a:lnTo>
                    <a:pt x="4515104" y="6628257"/>
                  </a:lnTo>
                  <a:lnTo>
                    <a:pt x="4515104" y="6610350"/>
                  </a:lnTo>
                  <a:lnTo>
                    <a:pt x="4524121" y="6610350"/>
                  </a:lnTo>
                  <a:lnTo>
                    <a:pt x="4524121" y="6628384"/>
                  </a:lnTo>
                  <a:lnTo>
                    <a:pt x="4524121" y="6632828"/>
                  </a:lnTo>
                  <a:lnTo>
                    <a:pt x="4519676" y="6632828"/>
                  </a:lnTo>
                  <a:lnTo>
                    <a:pt x="4501769" y="6632828"/>
                  </a:lnTo>
                  <a:close/>
                  <a:moveTo>
                    <a:pt x="4515104" y="22479"/>
                  </a:moveTo>
                  <a:lnTo>
                    <a:pt x="4515104" y="4445"/>
                  </a:lnTo>
                  <a:lnTo>
                    <a:pt x="4519549" y="4445"/>
                  </a:lnTo>
                  <a:lnTo>
                    <a:pt x="4519549" y="8890"/>
                  </a:lnTo>
                  <a:lnTo>
                    <a:pt x="4501642" y="8890"/>
                  </a:lnTo>
                  <a:lnTo>
                    <a:pt x="4501642" y="0"/>
                  </a:lnTo>
                  <a:lnTo>
                    <a:pt x="4519549" y="0"/>
                  </a:lnTo>
                  <a:lnTo>
                    <a:pt x="4523994" y="0"/>
                  </a:lnTo>
                  <a:lnTo>
                    <a:pt x="4523994" y="4445"/>
                  </a:lnTo>
                  <a:lnTo>
                    <a:pt x="4523994" y="22479"/>
                  </a:lnTo>
                  <a:close/>
                  <a:moveTo>
                    <a:pt x="22479" y="9017"/>
                  </a:moveTo>
                  <a:lnTo>
                    <a:pt x="4572" y="9017"/>
                  </a:lnTo>
                  <a:lnTo>
                    <a:pt x="4572" y="4445"/>
                  </a:lnTo>
                  <a:lnTo>
                    <a:pt x="9017" y="4445"/>
                  </a:lnTo>
                  <a:lnTo>
                    <a:pt x="9017" y="22479"/>
                  </a:lnTo>
                  <a:lnTo>
                    <a:pt x="0" y="22479"/>
                  </a:lnTo>
                  <a:lnTo>
                    <a:pt x="0" y="4445"/>
                  </a:lnTo>
                  <a:lnTo>
                    <a:pt x="0" y="0"/>
                  </a:lnTo>
                  <a:lnTo>
                    <a:pt x="4445" y="0"/>
                  </a:lnTo>
                  <a:lnTo>
                    <a:pt x="22352" y="0"/>
                  </a:lnTo>
                  <a:close/>
                </a:path>
              </a:pathLst>
            </a:custGeom>
            <a:solidFill>
              <a:srgbClr val="F6A200"/>
            </a:solidFill>
          </p:spPr>
        </p:sp>
        <p:sp>
          <p:nvSpPr>
            <p:cNvPr id="8" name="Freeform 8"/>
            <p:cNvSpPr/>
            <p:nvPr/>
          </p:nvSpPr>
          <p:spPr>
            <a:xfrm>
              <a:off x="63500" y="1068578"/>
              <a:ext cx="5328031" cy="4864862"/>
            </a:xfrm>
            <a:custGeom>
              <a:avLst/>
              <a:gdLst/>
              <a:ahLst/>
              <a:cxnLst/>
              <a:rect l="l" t="t" r="r" b="b"/>
              <a:pathLst>
                <a:path w="5328031" h="4864862">
                  <a:moveTo>
                    <a:pt x="0" y="4864862"/>
                  </a:moveTo>
                  <a:lnTo>
                    <a:pt x="5328031" y="4864862"/>
                  </a:lnTo>
                  <a:lnTo>
                    <a:pt x="5328031" y="0"/>
                  </a:lnTo>
                  <a:lnTo>
                    <a:pt x="0" y="0"/>
                  </a:lnTo>
                  <a:close/>
                </a:path>
              </a:pathLst>
            </a:custGeom>
            <a:solidFill>
              <a:srgbClr val="F6A200"/>
            </a:solidFill>
          </p:spPr>
        </p:sp>
      </p:grpSp>
      <p:sp>
        <p:nvSpPr>
          <p:cNvPr id="9" name="Freeform 9"/>
          <p:cNvSpPr/>
          <p:nvPr/>
        </p:nvSpPr>
        <p:spPr>
          <a:xfrm>
            <a:off x="5327094" y="1756"/>
            <a:ext cx="5328904" cy="4379252"/>
          </a:xfrm>
          <a:custGeom>
            <a:avLst/>
            <a:gdLst/>
            <a:ahLst/>
            <a:cxnLst/>
            <a:rect l="l" t="t" r="r" b="b"/>
            <a:pathLst>
              <a:path w="5328904" h="4379252">
                <a:moveTo>
                  <a:pt x="0" y="0"/>
                </a:moveTo>
                <a:lnTo>
                  <a:pt x="5328904" y="0"/>
                </a:lnTo>
                <a:lnTo>
                  <a:pt x="5328904" y="4379252"/>
                </a:lnTo>
                <a:lnTo>
                  <a:pt x="0" y="4379252"/>
                </a:lnTo>
                <a:lnTo>
                  <a:pt x="0" y="0"/>
                </a:lnTo>
                <a:close/>
              </a:path>
            </a:pathLst>
          </a:custGeom>
          <a:blipFill>
            <a:blip r:embed="rId2"/>
            <a:stretch>
              <a:fillRect l="-252" t="-297" r="-245"/>
            </a:stretch>
          </a:blipFill>
        </p:spPr>
      </p:sp>
      <p:grpSp>
        <p:nvGrpSpPr>
          <p:cNvPr id="10" name="Group 10"/>
          <p:cNvGrpSpPr>
            <a:grpSpLocks noChangeAspect="1"/>
          </p:cNvGrpSpPr>
          <p:nvPr/>
        </p:nvGrpSpPr>
        <p:grpSpPr>
          <a:xfrm>
            <a:off x="313954" y="790235"/>
            <a:ext cx="4651124" cy="5481818"/>
            <a:chOff x="0" y="0"/>
            <a:chExt cx="4651121" cy="5481815"/>
          </a:xfrm>
        </p:grpSpPr>
        <p:sp>
          <p:nvSpPr>
            <p:cNvPr id="11" name="Freeform 11"/>
            <p:cNvSpPr/>
            <p:nvPr/>
          </p:nvSpPr>
          <p:spPr>
            <a:xfrm>
              <a:off x="63500" y="518033"/>
              <a:ext cx="9017" cy="4843268"/>
            </a:xfrm>
            <a:custGeom>
              <a:avLst/>
              <a:gdLst/>
              <a:ahLst/>
              <a:cxnLst/>
              <a:rect l="l" t="t" r="r" b="b"/>
              <a:pathLst>
                <a:path w="9017" h="4843268">
                  <a:moveTo>
                    <a:pt x="9017" y="71628"/>
                  </a:moveTo>
                  <a:lnTo>
                    <a:pt x="9017" y="107442"/>
                  </a:lnTo>
                  <a:lnTo>
                    <a:pt x="0" y="107442"/>
                  </a:lnTo>
                  <a:lnTo>
                    <a:pt x="0" y="71628"/>
                  </a:lnTo>
                  <a:close/>
                  <a:moveTo>
                    <a:pt x="9017" y="143383"/>
                  </a:moveTo>
                  <a:lnTo>
                    <a:pt x="9017" y="179197"/>
                  </a:lnTo>
                  <a:lnTo>
                    <a:pt x="0" y="179197"/>
                  </a:lnTo>
                  <a:lnTo>
                    <a:pt x="0" y="143383"/>
                  </a:lnTo>
                  <a:close/>
                  <a:moveTo>
                    <a:pt x="9017" y="215138"/>
                  </a:moveTo>
                  <a:lnTo>
                    <a:pt x="9017" y="250952"/>
                  </a:lnTo>
                  <a:lnTo>
                    <a:pt x="0" y="250952"/>
                  </a:lnTo>
                  <a:lnTo>
                    <a:pt x="0" y="215138"/>
                  </a:lnTo>
                  <a:close/>
                  <a:moveTo>
                    <a:pt x="9017" y="286893"/>
                  </a:moveTo>
                  <a:lnTo>
                    <a:pt x="9017" y="322707"/>
                  </a:lnTo>
                  <a:lnTo>
                    <a:pt x="0" y="322707"/>
                  </a:lnTo>
                  <a:lnTo>
                    <a:pt x="0" y="286893"/>
                  </a:lnTo>
                  <a:close/>
                  <a:moveTo>
                    <a:pt x="9017" y="358648"/>
                  </a:moveTo>
                  <a:lnTo>
                    <a:pt x="9017" y="394462"/>
                  </a:lnTo>
                  <a:lnTo>
                    <a:pt x="0" y="394462"/>
                  </a:lnTo>
                  <a:lnTo>
                    <a:pt x="0" y="358648"/>
                  </a:lnTo>
                  <a:close/>
                  <a:moveTo>
                    <a:pt x="9017" y="430403"/>
                  </a:moveTo>
                  <a:lnTo>
                    <a:pt x="9017" y="466217"/>
                  </a:lnTo>
                  <a:lnTo>
                    <a:pt x="0" y="466217"/>
                  </a:lnTo>
                  <a:lnTo>
                    <a:pt x="0" y="430276"/>
                  </a:lnTo>
                  <a:close/>
                  <a:moveTo>
                    <a:pt x="9017" y="502158"/>
                  </a:moveTo>
                  <a:lnTo>
                    <a:pt x="9017" y="537972"/>
                  </a:lnTo>
                  <a:lnTo>
                    <a:pt x="0" y="537972"/>
                  </a:lnTo>
                  <a:lnTo>
                    <a:pt x="0" y="502031"/>
                  </a:lnTo>
                  <a:close/>
                  <a:moveTo>
                    <a:pt x="9017" y="573913"/>
                  </a:moveTo>
                  <a:lnTo>
                    <a:pt x="9017" y="609727"/>
                  </a:lnTo>
                  <a:lnTo>
                    <a:pt x="0" y="609727"/>
                  </a:lnTo>
                  <a:lnTo>
                    <a:pt x="0" y="573786"/>
                  </a:lnTo>
                  <a:close/>
                  <a:moveTo>
                    <a:pt x="9017" y="645668"/>
                  </a:moveTo>
                  <a:lnTo>
                    <a:pt x="9017" y="681482"/>
                  </a:lnTo>
                  <a:lnTo>
                    <a:pt x="0" y="681482"/>
                  </a:lnTo>
                  <a:lnTo>
                    <a:pt x="0" y="645541"/>
                  </a:lnTo>
                  <a:close/>
                  <a:moveTo>
                    <a:pt x="9017" y="717423"/>
                  </a:moveTo>
                  <a:lnTo>
                    <a:pt x="9017" y="753237"/>
                  </a:lnTo>
                  <a:lnTo>
                    <a:pt x="0" y="753237"/>
                  </a:lnTo>
                  <a:lnTo>
                    <a:pt x="0" y="717296"/>
                  </a:lnTo>
                  <a:close/>
                  <a:moveTo>
                    <a:pt x="9017" y="789178"/>
                  </a:moveTo>
                  <a:lnTo>
                    <a:pt x="9017" y="824992"/>
                  </a:lnTo>
                  <a:lnTo>
                    <a:pt x="0" y="824992"/>
                  </a:lnTo>
                  <a:lnTo>
                    <a:pt x="0" y="789178"/>
                  </a:lnTo>
                  <a:close/>
                  <a:moveTo>
                    <a:pt x="9017" y="860933"/>
                  </a:moveTo>
                  <a:lnTo>
                    <a:pt x="9017" y="896747"/>
                  </a:lnTo>
                  <a:lnTo>
                    <a:pt x="0" y="896747"/>
                  </a:lnTo>
                  <a:lnTo>
                    <a:pt x="0" y="860933"/>
                  </a:lnTo>
                  <a:close/>
                  <a:moveTo>
                    <a:pt x="9017" y="932688"/>
                  </a:moveTo>
                  <a:lnTo>
                    <a:pt x="9017" y="968502"/>
                  </a:lnTo>
                  <a:lnTo>
                    <a:pt x="0" y="968502"/>
                  </a:lnTo>
                  <a:lnTo>
                    <a:pt x="0" y="932688"/>
                  </a:lnTo>
                  <a:close/>
                  <a:moveTo>
                    <a:pt x="9017" y="1004443"/>
                  </a:moveTo>
                  <a:lnTo>
                    <a:pt x="9017" y="1040257"/>
                  </a:lnTo>
                  <a:lnTo>
                    <a:pt x="0" y="1040257"/>
                  </a:lnTo>
                  <a:lnTo>
                    <a:pt x="0" y="1004443"/>
                  </a:lnTo>
                  <a:close/>
                  <a:moveTo>
                    <a:pt x="9017" y="1076198"/>
                  </a:moveTo>
                  <a:lnTo>
                    <a:pt x="9017" y="1112012"/>
                  </a:lnTo>
                  <a:lnTo>
                    <a:pt x="0" y="1112012"/>
                  </a:lnTo>
                  <a:lnTo>
                    <a:pt x="0" y="1076198"/>
                  </a:lnTo>
                  <a:close/>
                  <a:moveTo>
                    <a:pt x="9017" y="1147953"/>
                  </a:moveTo>
                  <a:lnTo>
                    <a:pt x="9017" y="1183767"/>
                  </a:lnTo>
                  <a:lnTo>
                    <a:pt x="0" y="1183767"/>
                  </a:lnTo>
                  <a:lnTo>
                    <a:pt x="0" y="1147953"/>
                  </a:lnTo>
                  <a:close/>
                  <a:moveTo>
                    <a:pt x="9017" y="1219708"/>
                  </a:moveTo>
                  <a:lnTo>
                    <a:pt x="9017" y="1255522"/>
                  </a:lnTo>
                  <a:lnTo>
                    <a:pt x="0" y="1255522"/>
                  </a:lnTo>
                  <a:lnTo>
                    <a:pt x="0" y="1219327"/>
                  </a:lnTo>
                  <a:close/>
                  <a:moveTo>
                    <a:pt x="9017" y="1291463"/>
                  </a:moveTo>
                  <a:lnTo>
                    <a:pt x="9017" y="1327277"/>
                  </a:lnTo>
                  <a:lnTo>
                    <a:pt x="0" y="1327277"/>
                  </a:lnTo>
                  <a:lnTo>
                    <a:pt x="0" y="1291463"/>
                  </a:lnTo>
                  <a:close/>
                  <a:moveTo>
                    <a:pt x="9017" y="1363218"/>
                  </a:moveTo>
                  <a:lnTo>
                    <a:pt x="9017" y="1399032"/>
                  </a:lnTo>
                  <a:lnTo>
                    <a:pt x="0" y="1399032"/>
                  </a:lnTo>
                  <a:lnTo>
                    <a:pt x="0" y="1362837"/>
                  </a:lnTo>
                  <a:close/>
                  <a:moveTo>
                    <a:pt x="9017" y="1434973"/>
                  </a:moveTo>
                  <a:lnTo>
                    <a:pt x="9017" y="1470787"/>
                  </a:lnTo>
                  <a:lnTo>
                    <a:pt x="0" y="1470787"/>
                  </a:lnTo>
                  <a:lnTo>
                    <a:pt x="0" y="1434973"/>
                  </a:lnTo>
                  <a:close/>
                  <a:moveTo>
                    <a:pt x="9017" y="1506728"/>
                  </a:moveTo>
                  <a:lnTo>
                    <a:pt x="9017" y="1542542"/>
                  </a:lnTo>
                  <a:lnTo>
                    <a:pt x="0" y="1542542"/>
                  </a:lnTo>
                  <a:lnTo>
                    <a:pt x="0" y="1506728"/>
                  </a:lnTo>
                  <a:close/>
                  <a:moveTo>
                    <a:pt x="9017" y="1578483"/>
                  </a:moveTo>
                  <a:lnTo>
                    <a:pt x="9017" y="1614297"/>
                  </a:lnTo>
                  <a:lnTo>
                    <a:pt x="0" y="1614297"/>
                  </a:lnTo>
                  <a:lnTo>
                    <a:pt x="0" y="1578483"/>
                  </a:lnTo>
                  <a:close/>
                  <a:moveTo>
                    <a:pt x="9017" y="1650238"/>
                  </a:moveTo>
                  <a:lnTo>
                    <a:pt x="9017" y="1686052"/>
                  </a:lnTo>
                  <a:lnTo>
                    <a:pt x="0" y="1686052"/>
                  </a:lnTo>
                  <a:lnTo>
                    <a:pt x="0" y="1650238"/>
                  </a:lnTo>
                  <a:close/>
                  <a:moveTo>
                    <a:pt x="9017" y="1721993"/>
                  </a:moveTo>
                  <a:lnTo>
                    <a:pt x="9017" y="1757807"/>
                  </a:lnTo>
                  <a:lnTo>
                    <a:pt x="0" y="1757807"/>
                  </a:lnTo>
                  <a:lnTo>
                    <a:pt x="0" y="1721993"/>
                  </a:lnTo>
                  <a:close/>
                  <a:moveTo>
                    <a:pt x="9017" y="1793748"/>
                  </a:moveTo>
                  <a:lnTo>
                    <a:pt x="9017" y="1829562"/>
                  </a:lnTo>
                  <a:lnTo>
                    <a:pt x="0" y="1829562"/>
                  </a:lnTo>
                  <a:lnTo>
                    <a:pt x="0" y="1793748"/>
                  </a:lnTo>
                  <a:close/>
                  <a:moveTo>
                    <a:pt x="9017" y="1865503"/>
                  </a:moveTo>
                  <a:lnTo>
                    <a:pt x="9017" y="1901317"/>
                  </a:lnTo>
                  <a:lnTo>
                    <a:pt x="0" y="1901317"/>
                  </a:lnTo>
                  <a:lnTo>
                    <a:pt x="0" y="1865503"/>
                  </a:lnTo>
                  <a:close/>
                  <a:moveTo>
                    <a:pt x="9017" y="1937257"/>
                  </a:moveTo>
                  <a:lnTo>
                    <a:pt x="9017" y="1973072"/>
                  </a:lnTo>
                  <a:lnTo>
                    <a:pt x="0" y="1973072"/>
                  </a:lnTo>
                  <a:lnTo>
                    <a:pt x="0" y="1937257"/>
                  </a:lnTo>
                  <a:close/>
                  <a:moveTo>
                    <a:pt x="9017" y="2009012"/>
                  </a:moveTo>
                  <a:lnTo>
                    <a:pt x="9017" y="2044826"/>
                  </a:lnTo>
                  <a:lnTo>
                    <a:pt x="0" y="2044826"/>
                  </a:lnTo>
                  <a:lnTo>
                    <a:pt x="0" y="2009012"/>
                  </a:lnTo>
                  <a:close/>
                  <a:moveTo>
                    <a:pt x="9017" y="2080767"/>
                  </a:moveTo>
                  <a:lnTo>
                    <a:pt x="9017" y="2116581"/>
                  </a:lnTo>
                  <a:lnTo>
                    <a:pt x="0" y="2116581"/>
                  </a:lnTo>
                  <a:lnTo>
                    <a:pt x="0" y="2080767"/>
                  </a:lnTo>
                  <a:close/>
                  <a:moveTo>
                    <a:pt x="9017" y="2152522"/>
                  </a:moveTo>
                  <a:lnTo>
                    <a:pt x="9017" y="2188336"/>
                  </a:lnTo>
                  <a:lnTo>
                    <a:pt x="0" y="2188336"/>
                  </a:lnTo>
                  <a:lnTo>
                    <a:pt x="0" y="2152522"/>
                  </a:lnTo>
                  <a:close/>
                  <a:moveTo>
                    <a:pt x="9017" y="2224277"/>
                  </a:moveTo>
                  <a:lnTo>
                    <a:pt x="9017" y="2260091"/>
                  </a:lnTo>
                  <a:lnTo>
                    <a:pt x="0" y="2260091"/>
                  </a:lnTo>
                  <a:lnTo>
                    <a:pt x="0" y="2224277"/>
                  </a:lnTo>
                  <a:close/>
                  <a:moveTo>
                    <a:pt x="9017" y="2296032"/>
                  </a:moveTo>
                  <a:lnTo>
                    <a:pt x="9017" y="2331846"/>
                  </a:lnTo>
                  <a:lnTo>
                    <a:pt x="0" y="2331846"/>
                  </a:lnTo>
                  <a:lnTo>
                    <a:pt x="0" y="2296032"/>
                  </a:lnTo>
                  <a:close/>
                  <a:moveTo>
                    <a:pt x="9017" y="2367787"/>
                  </a:moveTo>
                  <a:lnTo>
                    <a:pt x="9017" y="2403601"/>
                  </a:lnTo>
                  <a:lnTo>
                    <a:pt x="0" y="2403601"/>
                  </a:lnTo>
                  <a:lnTo>
                    <a:pt x="0" y="2367787"/>
                  </a:lnTo>
                  <a:close/>
                  <a:moveTo>
                    <a:pt x="9017" y="2439542"/>
                  </a:moveTo>
                  <a:lnTo>
                    <a:pt x="9017" y="2475356"/>
                  </a:lnTo>
                  <a:lnTo>
                    <a:pt x="0" y="2475356"/>
                  </a:lnTo>
                  <a:lnTo>
                    <a:pt x="0" y="2439542"/>
                  </a:lnTo>
                  <a:close/>
                  <a:moveTo>
                    <a:pt x="9017" y="2511297"/>
                  </a:moveTo>
                  <a:lnTo>
                    <a:pt x="9017" y="2547111"/>
                  </a:lnTo>
                  <a:lnTo>
                    <a:pt x="0" y="2547111"/>
                  </a:lnTo>
                  <a:lnTo>
                    <a:pt x="0" y="2511297"/>
                  </a:lnTo>
                  <a:close/>
                  <a:moveTo>
                    <a:pt x="9017" y="2583052"/>
                  </a:moveTo>
                  <a:lnTo>
                    <a:pt x="9017" y="2618866"/>
                  </a:lnTo>
                  <a:lnTo>
                    <a:pt x="0" y="2618866"/>
                  </a:lnTo>
                  <a:lnTo>
                    <a:pt x="0" y="2583052"/>
                  </a:lnTo>
                  <a:close/>
                  <a:moveTo>
                    <a:pt x="9017" y="2654807"/>
                  </a:moveTo>
                  <a:lnTo>
                    <a:pt x="9017" y="2690621"/>
                  </a:lnTo>
                  <a:lnTo>
                    <a:pt x="0" y="2690621"/>
                  </a:lnTo>
                  <a:lnTo>
                    <a:pt x="0" y="2654807"/>
                  </a:lnTo>
                  <a:close/>
                  <a:moveTo>
                    <a:pt x="9017" y="2726562"/>
                  </a:moveTo>
                  <a:lnTo>
                    <a:pt x="9017" y="2762376"/>
                  </a:lnTo>
                  <a:lnTo>
                    <a:pt x="0" y="2762376"/>
                  </a:lnTo>
                  <a:lnTo>
                    <a:pt x="0" y="2726562"/>
                  </a:lnTo>
                  <a:close/>
                  <a:moveTo>
                    <a:pt x="9017" y="2798317"/>
                  </a:moveTo>
                  <a:lnTo>
                    <a:pt x="9017" y="2834131"/>
                  </a:lnTo>
                  <a:lnTo>
                    <a:pt x="0" y="2834131"/>
                  </a:lnTo>
                  <a:lnTo>
                    <a:pt x="0" y="2798317"/>
                  </a:lnTo>
                  <a:close/>
                  <a:moveTo>
                    <a:pt x="9017" y="2870071"/>
                  </a:moveTo>
                  <a:lnTo>
                    <a:pt x="9017" y="2905886"/>
                  </a:lnTo>
                  <a:lnTo>
                    <a:pt x="0" y="2905886"/>
                  </a:lnTo>
                  <a:lnTo>
                    <a:pt x="0" y="2870071"/>
                  </a:lnTo>
                  <a:close/>
                  <a:moveTo>
                    <a:pt x="9017" y="2941826"/>
                  </a:moveTo>
                  <a:lnTo>
                    <a:pt x="9017" y="2977640"/>
                  </a:lnTo>
                  <a:lnTo>
                    <a:pt x="0" y="2977640"/>
                  </a:lnTo>
                  <a:lnTo>
                    <a:pt x="0" y="2941826"/>
                  </a:lnTo>
                  <a:close/>
                  <a:moveTo>
                    <a:pt x="9017" y="3013581"/>
                  </a:moveTo>
                  <a:lnTo>
                    <a:pt x="9017" y="3049395"/>
                  </a:lnTo>
                  <a:lnTo>
                    <a:pt x="0" y="3049395"/>
                  </a:lnTo>
                  <a:lnTo>
                    <a:pt x="0" y="3012567"/>
                  </a:lnTo>
                  <a:close/>
                  <a:moveTo>
                    <a:pt x="9017" y="3085336"/>
                  </a:moveTo>
                  <a:lnTo>
                    <a:pt x="9017" y="3121150"/>
                  </a:lnTo>
                  <a:lnTo>
                    <a:pt x="0" y="3121150"/>
                  </a:lnTo>
                  <a:lnTo>
                    <a:pt x="0" y="3085336"/>
                  </a:lnTo>
                  <a:close/>
                  <a:moveTo>
                    <a:pt x="9017" y="3157091"/>
                  </a:moveTo>
                  <a:lnTo>
                    <a:pt x="9017" y="3192905"/>
                  </a:lnTo>
                  <a:lnTo>
                    <a:pt x="0" y="3192905"/>
                  </a:lnTo>
                  <a:lnTo>
                    <a:pt x="0" y="3156077"/>
                  </a:lnTo>
                  <a:close/>
                  <a:moveTo>
                    <a:pt x="9017" y="3228846"/>
                  </a:moveTo>
                  <a:lnTo>
                    <a:pt x="9017" y="3264660"/>
                  </a:lnTo>
                  <a:lnTo>
                    <a:pt x="0" y="3264660"/>
                  </a:lnTo>
                  <a:lnTo>
                    <a:pt x="0" y="3228846"/>
                  </a:lnTo>
                  <a:close/>
                  <a:moveTo>
                    <a:pt x="9017" y="3300601"/>
                  </a:moveTo>
                  <a:lnTo>
                    <a:pt x="9017" y="3336415"/>
                  </a:lnTo>
                  <a:lnTo>
                    <a:pt x="0" y="3336415"/>
                  </a:lnTo>
                  <a:lnTo>
                    <a:pt x="0" y="3300601"/>
                  </a:lnTo>
                  <a:close/>
                  <a:moveTo>
                    <a:pt x="9017" y="3372356"/>
                  </a:moveTo>
                  <a:lnTo>
                    <a:pt x="9017" y="3408170"/>
                  </a:lnTo>
                  <a:lnTo>
                    <a:pt x="0" y="3408170"/>
                  </a:lnTo>
                  <a:lnTo>
                    <a:pt x="0" y="3372356"/>
                  </a:lnTo>
                  <a:close/>
                  <a:moveTo>
                    <a:pt x="9017" y="3444111"/>
                  </a:moveTo>
                  <a:lnTo>
                    <a:pt x="9017" y="3479925"/>
                  </a:lnTo>
                  <a:lnTo>
                    <a:pt x="0" y="3479925"/>
                  </a:lnTo>
                  <a:lnTo>
                    <a:pt x="0" y="3444111"/>
                  </a:lnTo>
                  <a:close/>
                  <a:moveTo>
                    <a:pt x="9017" y="3515866"/>
                  </a:moveTo>
                  <a:lnTo>
                    <a:pt x="9017" y="3551680"/>
                  </a:lnTo>
                  <a:lnTo>
                    <a:pt x="0" y="3551680"/>
                  </a:lnTo>
                  <a:lnTo>
                    <a:pt x="0" y="3515866"/>
                  </a:lnTo>
                  <a:close/>
                  <a:moveTo>
                    <a:pt x="9017" y="3587621"/>
                  </a:moveTo>
                  <a:lnTo>
                    <a:pt x="9017" y="3623435"/>
                  </a:lnTo>
                  <a:lnTo>
                    <a:pt x="0" y="3623435"/>
                  </a:lnTo>
                  <a:lnTo>
                    <a:pt x="0" y="3587621"/>
                  </a:lnTo>
                  <a:close/>
                  <a:moveTo>
                    <a:pt x="9017" y="3659376"/>
                  </a:moveTo>
                  <a:lnTo>
                    <a:pt x="9017" y="3695190"/>
                  </a:lnTo>
                  <a:lnTo>
                    <a:pt x="0" y="3695190"/>
                  </a:lnTo>
                  <a:lnTo>
                    <a:pt x="0" y="3659376"/>
                  </a:lnTo>
                  <a:close/>
                  <a:moveTo>
                    <a:pt x="9017" y="3731131"/>
                  </a:moveTo>
                  <a:lnTo>
                    <a:pt x="9017" y="3766945"/>
                  </a:lnTo>
                  <a:lnTo>
                    <a:pt x="0" y="3766945"/>
                  </a:lnTo>
                  <a:lnTo>
                    <a:pt x="0" y="3731131"/>
                  </a:lnTo>
                  <a:close/>
                  <a:moveTo>
                    <a:pt x="9017" y="3802885"/>
                  </a:moveTo>
                  <a:lnTo>
                    <a:pt x="9017" y="3838700"/>
                  </a:lnTo>
                  <a:lnTo>
                    <a:pt x="0" y="3838700"/>
                  </a:lnTo>
                  <a:lnTo>
                    <a:pt x="0" y="3802885"/>
                  </a:lnTo>
                  <a:close/>
                  <a:moveTo>
                    <a:pt x="9017" y="3874640"/>
                  </a:moveTo>
                  <a:lnTo>
                    <a:pt x="9017" y="3910454"/>
                  </a:lnTo>
                  <a:lnTo>
                    <a:pt x="0" y="3910454"/>
                  </a:lnTo>
                  <a:lnTo>
                    <a:pt x="0" y="3874640"/>
                  </a:lnTo>
                  <a:close/>
                  <a:moveTo>
                    <a:pt x="9017" y="3946395"/>
                  </a:moveTo>
                  <a:lnTo>
                    <a:pt x="9017" y="3982209"/>
                  </a:lnTo>
                  <a:lnTo>
                    <a:pt x="0" y="3982209"/>
                  </a:lnTo>
                  <a:lnTo>
                    <a:pt x="0" y="3946395"/>
                  </a:lnTo>
                  <a:close/>
                  <a:moveTo>
                    <a:pt x="9017" y="4018150"/>
                  </a:moveTo>
                  <a:lnTo>
                    <a:pt x="9017" y="4053964"/>
                  </a:lnTo>
                  <a:lnTo>
                    <a:pt x="0" y="4053964"/>
                  </a:lnTo>
                  <a:lnTo>
                    <a:pt x="0" y="4018150"/>
                  </a:lnTo>
                  <a:close/>
                  <a:moveTo>
                    <a:pt x="9017" y="4089905"/>
                  </a:moveTo>
                  <a:lnTo>
                    <a:pt x="9017" y="4125719"/>
                  </a:lnTo>
                  <a:lnTo>
                    <a:pt x="0" y="4125719"/>
                  </a:lnTo>
                  <a:lnTo>
                    <a:pt x="0" y="4089905"/>
                  </a:lnTo>
                  <a:close/>
                  <a:moveTo>
                    <a:pt x="9017" y="4161660"/>
                  </a:moveTo>
                  <a:lnTo>
                    <a:pt x="9017" y="4197474"/>
                  </a:lnTo>
                  <a:lnTo>
                    <a:pt x="0" y="4197474"/>
                  </a:lnTo>
                  <a:lnTo>
                    <a:pt x="0" y="4161660"/>
                  </a:lnTo>
                  <a:close/>
                  <a:moveTo>
                    <a:pt x="9017" y="4233415"/>
                  </a:moveTo>
                  <a:lnTo>
                    <a:pt x="9017" y="4269229"/>
                  </a:lnTo>
                  <a:lnTo>
                    <a:pt x="0" y="4269229"/>
                  </a:lnTo>
                  <a:lnTo>
                    <a:pt x="0" y="4233415"/>
                  </a:lnTo>
                  <a:close/>
                  <a:moveTo>
                    <a:pt x="9017" y="4305170"/>
                  </a:moveTo>
                  <a:lnTo>
                    <a:pt x="9017" y="4340984"/>
                  </a:lnTo>
                  <a:lnTo>
                    <a:pt x="0" y="4340984"/>
                  </a:lnTo>
                  <a:lnTo>
                    <a:pt x="0" y="4305170"/>
                  </a:lnTo>
                  <a:close/>
                  <a:moveTo>
                    <a:pt x="9017" y="4376925"/>
                  </a:moveTo>
                  <a:lnTo>
                    <a:pt x="9017" y="4412739"/>
                  </a:lnTo>
                  <a:lnTo>
                    <a:pt x="0" y="4412739"/>
                  </a:lnTo>
                  <a:lnTo>
                    <a:pt x="0" y="4376925"/>
                  </a:lnTo>
                  <a:close/>
                  <a:moveTo>
                    <a:pt x="9017" y="4448680"/>
                  </a:moveTo>
                  <a:lnTo>
                    <a:pt x="9017" y="4484494"/>
                  </a:lnTo>
                  <a:lnTo>
                    <a:pt x="0" y="4484494"/>
                  </a:lnTo>
                  <a:lnTo>
                    <a:pt x="0" y="4448680"/>
                  </a:lnTo>
                  <a:close/>
                  <a:moveTo>
                    <a:pt x="9017" y="4520435"/>
                  </a:moveTo>
                  <a:lnTo>
                    <a:pt x="9017" y="4556249"/>
                  </a:lnTo>
                  <a:lnTo>
                    <a:pt x="0" y="4556249"/>
                  </a:lnTo>
                  <a:lnTo>
                    <a:pt x="0" y="4520435"/>
                  </a:lnTo>
                  <a:close/>
                  <a:moveTo>
                    <a:pt x="9017" y="4592190"/>
                  </a:moveTo>
                  <a:lnTo>
                    <a:pt x="9017" y="4628004"/>
                  </a:lnTo>
                  <a:lnTo>
                    <a:pt x="0" y="4628004"/>
                  </a:lnTo>
                  <a:lnTo>
                    <a:pt x="0" y="4592190"/>
                  </a:lnTo>
                  <a:close/>
                  <a:moveTo>
                    <a:pt x="9017" y="4663944"/>
                  </a:moveTo>
                  <a:lnTo>
                    <a:pt x="9017" y="4699759"/>
                  </a:lnTo>
                  <a:lnTo>
                    <a:pt x="0" y="4699759"/>
                  </a:lnTo>
                  <a:lnTo>
                    <a:pt x="0" y="4663944"/>
                  </a:lnTo>
                  <a:close/>
                  <a:moveTo>
                    <a:pt x="9017" y="4735699"/>
                  </a:moveTo>
                  <a:lnTo>
                    <a:pt x="9017" y="4771514"/>
                  </a:lnTo>
                  <a:lnTo>
                    <a:pt x="0" y="4771514"/>
                  </a:lnTo>
                  <a:lnTo>
                    <a:pt x="0" y="4735699"/>
                  </a:lnTo>
                  <a:close/>
                  <a:moveTo>
                    <a:pt x="9017" y="4807454"/>
                  </a:moveTo>
                  <a:lnTo>
                    <a:pt x="9017" y="4843268"/>
                  </a:lnTo>
                  <a:lnTo>
                    <a:pt x="0" y="4843268"/>
                  </a:lnTo>
                  <a:lnTo>
                    <a:pt x="0" y="4805807"/>
                  </a:lnTo>
                  <a:close/>
                  <a:moveTo>
                    <a:pt x="9017" y="1520"/>
                  </a:moveTo>
                  <a:lnTo>
                    <a:pt x="9017" y="37334"/>
                  </a:lnTo>
                  <a:lnTo>
                    <a:pt x="0" y="37334"/>
                  </a:lnTo>
                  <a:lnTo>
                    <a:pt x="0" y="0"/>
                  </a:lnTo>
                  <a:close/>
                </a:path>
              </a:pathLst>
            </a:custGeom>
            <a:solidFill>
              <a:srgbClr val="FFFFFF"/>
            </a:solidFill>
          </p:spPr>
        </p:sp>
        <p:sp>
          <p:nvSpPr>
            <p:cNvPr id="12" name="Freeform 12"/>
            <p:cNvSpPr/>
            <p:nvPr/>
          </p:nvSpPr>
          <p:spPr>
            <a:xfrm>
              <a:off x="118748" y="5409311"/>
              <a:ext cx="4408170" cy="9017"/>
            </a:xfrm>
            <a:custGeom>
              <a:avLst/>
              <a:gdLst/>
              <a:ahLst/>
              <a:cxnLst/>
              <a:rect l="l" t="t" r="r" b="b"/>
              <a:pathLst>
                <a:path w="4408170" h="9017">
                  <a:moveTo>
                    <a:pt x="74673" y="0"/>
                  </a:moveTo>
                  <a:lnTo>
                    <a:pt x="110487" y="0"/>
                  </a:lnTo>
                  <a:lnTo>
                    <a:pt x="110487" y="9017"/>
                  </a:lnTo>
                  <a:lnTo>
                    <a:pt x="74673" y="9017"/>
                  </a:lnTo>
                  <a:close/>
                  <a:moveTo>
                    <a:pt x="146301" y="0"/>
                  </a:moveTo>
                  <a:lnTo>
                    <a:pt x="182242" y="0"/>
                  </a:lnTo>
                  <a:lnTo>
                    <a:pt x="182242" y="9017"/>
                  </a:lnTo>
                  <a:lnTo>
                    <a:pt x="146428" y="9017"/>
                  </a:lnTo>
                  <a:close/>
                  <a:moveTo>
                    <a:pt x="217929" y="0"/>
                  </a:moveTo>
                  <a:lnTo>
                    <a:pt x="253743" y="0"/>
                  </a:lnTo>
                  <a:lnTo>
                    <a:pt x="253743" y="9017"/>
                  </a:lnTo>
                  <a:lnTo>
                    <a:pt x="218056" y="9017"/>
                  </a:lnTo>
                  <a:close/>
                  <a:moveTo>
                    <a:pt x="289557" y="0"/>
                  </a:moveTo>
                  <a:lnTo>
                    <a:pt x="325371" y="0"/>
                  </a:lnTo>
                  <a:lnTo>
                    <a:pt x="325371" y="9017"/>
                  </a:lnTo>
                  <a:lnTo>
                    <a:pt x="289684" y="9017"/>
                  </a:lnTo>
                  <a:close/>
                  <a:moveTo>
                    <a:pt x="361185" y="0"/>
                  </a:moveTo>
                  <a:lnTo>
                    <a:pt x="396999" y="0"/>
                  </a:lnTo>
                  <a:lnTo>
                    <a:pt x="396999" y="9017"/>
                  </a:lnTo>
                  <a:lnTo>
                    <a:pt x="361439" y="9017"/>
                  </a:lnTo>
                  <a:close/>
                  <a:moveTo>
                    <a:pt x="432813" y="0"/>
                  </a:moveTo>
                  <a:lnTo>
                    <a:pt x="468627" y="0"/>
                  </a:lnTo>
                  <a:lnTo>
                    <a:pt x="468627" y="9017"/>
                  </a:lnTo>
                  <a:lnTo>
                    <a:pt x="433067" y="9017"/>
                  </a:lnTo>
                  <a:close/>
                  <a:moveTo>
                    <a:pt x="504441" y="0"/>
                  </a:moveTo>
                  <a:lnTo>
                    <a:pt x="540255" y="0"/>
                  </a:lnTo>
                  <a:lnTo>
                    <a:pt x="540255" y="9017"/>
                  </a:lnTo>
                  <a:lnTo>
                    <a:pt x="504822" y="9017"/>
                  </a:lnTo>
                  <a:close/>
                  <a:moveTo>
                    <a:pt x="576069" y="0"/>
                  </a:moveTo>
                  <a:lnTo>
                    <a:pt x="611883" y="0"/>
                  </a:lnTo>
                  <a:lnTo>
                    <a:pt x="611883" y="9017"/>
                  </a:lnTo>
                  <a:lnTo>
                    <a:pt x="576450" y="9017"/>
                  </a:lnTo>
                  <a:close/>
                  <a:moveTo>
                    <a:pt x="647697" y="0"/>
                  </a:moveTo>
                  <a:lnTo>
                    <a:pt x="683511" y="0"/>
                  </a:lnTo>
                  <a:lnTo>
                    <a:pt x="683511" y="9017"/>
                  </a:lnTo>
                  <a:lnTo>
                    <a:pt x="648078" y="9017"/>
                  </a:lnTo>
                  <a:close/>
                  <a:moveTo>
                    <a:pt x="719325" y="0"/>
                  </a:moveTo>
                  <a:lnTo>
                    <a:pt x="755139" y="0"/>
                  </a:lnTo>
                  <a:lnTo>
                    <a:pt x="755139" y="9017"/>
                  </a:lnTo>
                  <a:lnTo>
                    <a:pt x="719833" y="9017"/>
                  </a:lnTo>
                  <a:close/>
                  <a:moveTo>
                    <a:pt x="790953" y="0"/>
                  </a:moveTo>
                  <a:lnTo>
                    <a:pt x="826767" y="0"/>
                  </a:lnTo>
                  <a:lnTo>
                    <a:pt x="826767" y="9017"/>
                  </a:lnTo>
                  <a:lnTo>
                    <a:pt x="791461" y="9017"/>
                  </a:lnTo>
                  <a:close/>
                  <a:moveTo>
                    <a:pt x="862581" y="0"/>
                  </a:moveTo>
                  <a:lnTo>
                    <a:pt x="898395" y="0"/>
                  </a:lnTo>
                  <a:lnTo>
                    <a:pt x="898395" y="9017"/>
                  </a:lnTo>
                  <a:lnTo>
                    <a:pt x="863216" y="9017"/>
                  </a:lnTo>
                  <a:close/>
                  <a:moveTo>
                    <a:pt x="934209" y="0"/>
                  </a:moveTo>
                  <a:lnTo>
                    <a:pt x="970023" y="0"/>
                  </a:lnTo>
                  <a:lnTo>
                    <a:pt x="970023" y="9017"/>
                  </a:lnTo>
                  <a:lnTo>
                    <a:pt x="934844" y="9017"/>
                  </a:lnTo>
                  <a:close/>
                  <a:moveTo>
                    <a:pt x="1005837" y="0"/>
                  </a:moveTo>
                  <a:lnTo>
                    <a:pt x="1041651" y="0"/>
                  </a:lnTo>
                  <a:lnTo>
                    <a:pt x="1041651" y="9017"/>
                  </a:lnTo>
                  <a:lnTo>
                    <a:pt x="1006472" y="9017"/>
                  </a:lnTo>
                  <a:close/>
                  <a:moveTo>
                    <a:pt x="1077465" y="0"/>
                  </a:moveTo>
                  <a:lnTo>
                    <a:pt x="1113279" y="0"/>
                  </a:lnTo>
                  <a:lnTo>
                    <a:pt x="1113279" y="9017"/>
                  </a:lnTo>
                  <a:lnTo>
                    <a:pt x="1078227" y="9017"/>
                  </a:lnTo>
                  <a:close/>
                  <a:moveTo>
                    <a:pt x="1149093" y="0"/>
                  </a:moveTo>
                  <a:lnTo>
                    <a:pt x="1184907" y="0"/>
                  </a:lnTo>
                  <a:lnTo>
                    <a:pt x="1184907" y="9017"/>
                  </a:lnTo>
                  <a:lnTo>
                    <a:pt x="1149855" y="9017"/>
                  </a:lnTo>
                  <a:close/>
                  <a:moveTo>
                    <a:pt x="1220721" y="0"/>
                  </a:moveTo>
                  <a:lnTo>
                    <a:pt x="1256535" y="0"/>
                  </a:lnTo>
                  <a:lnTo>
                    <a:pt x="1256535" y="9017"/>
                  </a:lnTo>
                  <a:lnTo>
                    <a:pt x="1220721" y="9017"/>
                  </a:lnTo>
                  <a:close/>
                  <a:moveTo>
                    <a:pt x="1292349" y="0"/>
                  </a:moveTo>
                  <a:lnTo>
                    <a:pt x="1329052" y="0"/>
                  </a:lnTo>
                  <a:lnTo>
                    <a:pt x="1329052" y="9017"/>
                  </a:lnTo>
                  <a:lnTo>
                    <a:pt x="1293238" y="9017"/>
                  </a:lnTo>
                  <a:close/>
                  <a:moveTo>
                    <a:pt x="1363977" y="0"/>
                  </a:moveTo>
                  <a:lnTo>
                    <a:pt x="1399791" y="0"/>
                  </a:lnTo>
                  <a:lnTo>
                    <a:pt x="1399791" y="9017"/>
                  </a:lnTo>
                  <a:lnTo>
                    <a:pt x="1363977" y="9017"/>
                  </a:lnTo>
                  <a:close/>
                  <a:moveTo>
                    <a:pt x="1435605" y="0"/>
                  </a:moveTo>
                  <a:lnTo>
                    <a:pt x="1471419" y="0"/>
                  </a:lnTo>
                  <a:lnTo>
                    <a:pt x="1471419" y="9017"/>
                  </a:lnTo>
                  <a:lnTo>
                    <a:pt x="1435605" y="9017"/>
                  </a:lnTo>
                  <a:close/>
                  <a:moveTo>
                    <a:pt x="1507233" y="0"/>
                  </a:moveTo>
                  <a:lnTo>
                    <a:pt x="1543047" y="0"/>
                  </a:lnTo>
                  <a:lnTo>
                    <a:pt x="1543047" y="9017"/>
                  </a:lnTo>
                  <a:lnTo>
                    <a:pt x="1507233" y="9017"/>
                  </a:lnTo>
                  <a:close/>
                  <a:moveTo>
                    <a:pt x="1578861" y="0"/>
                  </a:moveTo>
                  <a:lnTo>
                    <a:pt x="1614675" y="0"/>
                  </a:lnTo>
                  <a:lnTo>
                    <a:pt x="1614675" y="9017"/>
                  </a:lnTo>
                  <a:lnTo>
                    <a:pt x="1578861" y="9017"/>
                  </a:lnTo>
                  <a:close/>
                  <a:moveTo>
                    <a:pt x="1650489" y="0"/>
                  </a:moveTo>
                  <a:lnTo>
                    <a:pt x="1686303" y="0"/>
                  </a:lnTo>
                  <a:lnTo>
                    <a:pt x="1686303" y="9017"/>
                  </a:lnTo>
                  <a:lnTo>
                    <a:pt x="1651632" y="9017"/>
                  </a:lnTo>
                  <a:close/>
                  <a:moveTo>
                    <a:pt x="1722117" y="0"/>
                  </a:moveTo>
                  <a:lnTo>
                    <a:pt x="1757931" y="0"/>
                  </a:lnTo>
                  <a:lnTo>
                    <a:pt x="1757931" y="9017"/>
                  </a:lnTo>
                  <a:lnTo>
                    <a:pt x="1722117" y="9017"/>
                  </a:lnTo>
                  <a:close/>
                  <a:moveTo>
                    <a:pt x="1793745" y="0"/>
                  </a:moveTo>
                  <a:lnTo>
                    <a:pt x="1829559" y="0"/>
                  </a:lnTo>
                  <a:lnTo>
                    <a:pt x="1829559" y="9017"/>
                  </a:lnTo>
                  <a:lnTo>
                    <a:pt x="1793745" y="9017"/>
                  </a:lnTo>
                  <a:close/>
                  <a:moveTo>
                    <a:pt x="1865373" y="0"/>
                  </a:moveTo>
                  <a:lnTo>
                    <a:pt x="1901187" y="0"/>
                  </a:lnTo>
                  <a:lnTo>
                    <a:pt x="1901187" y="9017"/>
                  </a:lnTo>
                  <a:lnTo>
                    <a:pt x="1865373" y="9017"/>
                  </a:lnTo>
                  <a:close/>
                  <a:moveTo>
                    <a:pt x="1937001" y="0"/>
                  </a:moveTo>
                  <a:lnTo>
                    <a:pt x="1972815" y="0"/>
                  </a:lnTo>
                  <a:lnTo>
                    <a:pt x="1972815" y="9017"/>
                  </a:lnTo>
                  <a:lnTo>
                    <a:pt x="1937001" y="9017"/>
                  </a:lnTo>
                  <a:close/>
                  <a:moveTo>
                    <a:pt x="2008629" y="0"/>
                  </a:moveTo>
                  <a:lnTo>
                    <a:pt x="2044443" y="0"/>
                  </a:lnTo>
                  <a:lnTo>
                    <a:pt x="2044443" y="9017"/>
                  </a:lnTo>
                  <a:lnTo>
                    <a:pt x="2008629" y="9017"/>
                  </a:lnTo>
                  <a:close/>
                  <a:moveTo>
                    <a:pt x="2080257" y="0"/>
                  </a:moveTo>
                  <a:lnTo>
                    <a:pt x="2116071" y="0"/>
                  </a:lnTo>
                  <a:lnTo>
                    <a:pt x="2116071" y="9017"/>
                  </a:lnTo>
                  <a:lnTo>
                    <a:pt x="2080257" y="9017"/>
                  </a:lnTo>
                  <a:close/>
                  <a:moveTo>
                    <a:pt x="2151885" y="0"/>
                  </a:moveTo>
                  <a:lnTo>
                    <a:pt x="2187699" y="0"/>
                  </a:lnTo>
                  <a:lnTo>
                    <a:pt x="2187699" y="9017"/>
                  </a:lnTo>
                  <a:lnTo>
                    <a:pt x="2151885" y="9017"/>
                  </a:lnTo>
                  <a:close/>
                  <a:moveTo>
                    <a:pt x="2223513" y="0"/>
                  </a:moveTo>
                  <a:lnTo>
                    <a:pt x="2259327" y="0"/>
                  </a:lnTo>
                  <a:lnTo>
                    <a:pt x="2259327" y="9017"/>
                  </a:lnTo>
                  <a:lnTo>
                    <a:pt x="2223513" y="9017"/>
                  </a:lnTo>
                  <a:close/>
                  <a:moveTo>
                    <a:pt x="2295141" y="0"/>
                  </a:moveTo>
                  <a:lnTo>
                    <a:pt x="2330955" y="0"/>
                  </a:lnTo>
                  <a:lnTo>
                    <a:pt x="2330955" y="9017"/>
                  </a:lnTo>
                  <a:lnTo>
                    <a:pt x="2296792" y="9017"/>
                  </a:lnTo>
                  <a:close/>
                  <a:moveTo>
                    <a:pt x="2366769" y="0"/>
                  </a:moveTo>
                  <a:lnTo>
                    <a:pt x="2402583" y="0"/>
                  </a:lnTo>
                  <a:lnTo>
                    <a:pt x="2402583" y="9017"/>
                  </a:lnTo>
                  <a:lnTo>
                    <a:pt x="2366769" y="9017"/>
                  </a:lnTo>
                  <a:close/>
                  <a:moveTo>
                    <a:pt x="2438397" y="0"/>
                  </a:moveTo>
                  <a:lnTo>
                    <a:pt x="2474211" y="0"/>
                  </a:lnTo>
                  <a:lnTo>
                    <a:pt x="2474211" y="9017"/>
                  </a:lnTo>
                  <a:lnTo>
                    <a:pt x="2438397" y="9017"/>
                  </a:lnTo>
                  <a:close/>
                  <a:moveTo>
                    <a:pt x="2510025" y="0"/>
                  </a:moveTo>
                  <a:lnTo>
                    <a:pt x="2545839" y="0"/>
                  </a:lnTo>
                  <a:lnTo>
                    <a:pt x="2545839" y="9017"/>
                  </a:lnTo>
                  <a:lnTo>
                    <a:pt x="2510025" y="9017"/>
                  </a:lnTo>
                  <a:close/>
                  <a:moveTo>
                    <a:pt x="2581653" y="0"/>
                  </a:moveTo>
                  <a:lnTo>
                    <a:pt x="2617467" y="0"/>
                  </a:lnTo>
                  <a:lnTo>
                    <a:pt x="2617467" y="9017"/>
                  </a:lnTo>
                  <a:lnTo>
                    <a:pt x="2581653" y="9017"/>
                  </a:lnTo>
                  <a:close/>
                  <a:moveTo>
                    <a:pt x="2653281" y="0"/>
                  </a:moveTo>
                  <a:lnTo>
                    <a:pt x="2689095" y="0"/>
                  </a:lnTo>
                  <a:lnTo>
                    <a:pt x="2689095" y="9017"/>
                  </a:lnTo>
                  <a:lnTo>
                    <a:pt x="2653281" y="9017"/>
                  </a:lnTo>
                  <a:close/>
                  <a:moveTo>
                    <a:pt x="2724909" y="0"/>
                  </a:moveTo>
                  <a:lnTo>
                    <a:pt x="2760723" y="0"/>
                  </a:lnTo>
                  <a:lnTo>
                    <a:pt x="2760723" y="9017"/>
                  </a:lnTo>
                  <a:lnTo>
                    <a:pt x="2724909" y="9017"/>
                  </a:lnTo>
                  <a:close/>
                  <a:moveTo>
                    <a:pt x="2796537" y="0"/>
                  </a:moveTo>
                  <a:lnTo>
                    <a:pt x="2832351" y="0"/>
                  </a:lnTo>
                  <a:lnTo>
                    <a:pt x="2832351" y="9017"/>
                  </a:lnTo>
                  <a:lnTo>
                    <a:pt x="2798442" y="9017"/>
                  </a:lnTo>
                  <a:close/>
                  <a:moveTo>
                    <a:pt x="2868165" y="0"/>
                  </a:moveTo>
                  <a:lnTo>
                    <a:pt x="2903979" y="0"/>
                  </a:lnTo>
                  <a:lnTo>
                    <a:pt x="2903979" y="9017"/>
                  </a:lnTo>
                  <a:lnTo>
                    <a:pt x="2868165" y="9017"/>
                  </a:lnTo>
                  <a:close/>
                  <a:moveTo>
                    <a:pt x="2939793" y="0"/>
                  </a:moveTo>
                  <a:lnTo>
                    <a:pt x="2975607" y="0"/>
                  </a:lnTo>
                  <a:lnTo>
                    <a:pt x="2975607" y="9017"/>
                  </a:lnTo>
                  <a:lnTo>
                    <a:pt x="2939793" y="9017"/>
                  </a:lnTo>
                  <a:close/>
                  <a:moveTo>
                    <a:pt x="3011421" y="0"/>
                  </a:moveTo>
                  <a:lnTo>
                    <a:pt x="3047235" y="0"/>
                  </a:lnTo>
                  <a:lnTo>
                    <a:pt x="3047235" y="9017"/>
                  </a:lnTo>
                  <a:lnTo>
                    <a:pt x="3011421" y="9017"/>
                  </a:lnTo>
                  <a:close/>
                  <a:moveTo>
                    <a:pt x="3083049" y="0"/>
                  </a:moveTo>
                  <a:lnTo>
                    <a:pt x="3118863" y="0"/>
                  </a:lnTo>
                  <a:lnTo>
                    <a:pt x="3118863" y="9017"/>
                  </a:lnTo>
                  <a:lnTo>
                    <a:pt x="3083049" y="9017"/>
                  </a:lnTo>
                  <a:close/>
                  <a:moveTo>
                    <a:pt x="3154677" y="0"/>
                  </a:moveTo>
                  <a:lnTo>
                    <a:pt x="3190491" y="0"/>
                  </a:lnTo>
                  <a:lnTo>
                    <a:pt x="3190491" y="9017"/>
                  </a:lnTo>
                  <a:lnTo>
                    <a:pt x="3154677" y="9017"/>
                  </a:lnTo>
                  <a:close/>
                  <a:moveTo>
                    <a:pt x="3226305" y="0"/>
                  </a:moveTo>
                  <a:lnTo>
                    <a:pt x="3262119" y="0"/>
                  </a:lnTo>
                  <a:lnTo>
                    <a:pt x="3262119" y="9017"/>
                  </a:lnTo>
                  <a:lnTo>
                    <a:pt x="3226305" y="9017"/>
                  </a:lnTo>
                  <a:close/>
                  <a:moveTo>
                    <a:pt x="3297933" y="0"/>
                  </a:moveTo>
                  <a:lnTo>
                    <a:pt x="3333747" y="0"/>
                  </a:lnTo>
                  <a:lnTo>
                    <a:pt x="3333747" y="9017"/>
                  </a:lnTo>
                  <a:lnTo>
                    <a:pt x="3297933" y="9017"/>
                  </a:lnTo>
                  <a:close/>
                  <a:moveTo>
                    <a:pt x="3369562" y="0"/>
                  </a:moveTo>
                  <a:lnTo>
                    <a:pt x="3405376" y="0"/>
                  </a:lnTo>
                  <a:lnTo>
                    <a:pt x="3405376" y="9017"/>
                  </a:lnTo>
                  <a:lnTo>
                    <a:pt x="3369562" y="9017"/>
                  </a:lnTo>
                  <a:close/>
                  <a:moveTo>
                    <a:pt x="3441190" y="0"/>
                  </a:moveTo>
                  <a:lnTo>
                    <a:pt x="3477004" y="0"/>
                  </a:lnTo>
                  <a:lnTo>
                    <a:pt x="3477004" y="9017"/>
                  </a:lnTo>
                  <a:lnTo>
                    <a:pt x="3443602" y="9017"/>
                  </a:lnTo>
                  <a:close/>
                  <a:moveTo>
                    <a:pt x="3512818" y="0"/>
                  </a:moveTo>
                  <a:lnTo>
                    <a:pt x="3548632" y="0"/>
                  </a:lnTo>
                  <a:lnTo>
                    <a:pt x="3548632" y="9017"/>
                  </a:lnTo>
                  <a:lnTo>
                    <a:pt x="3512818" y="9017"/>
                  </a:lnTo>
                  <a:close/>
                  <a:moveTo>
                    <a:pt x="3584446" y="0"/>
                  </a:moveTo>
                  <a:lnTo>
                    <a:pt x="3620260" y="0"/>
                  </a:lnTo>
                  <a:lnTo>
                    <a:pt x="3620260" y="9017"/>
                  </a:lnTo>
                  <a:lnTo>
                    <a:pt x="3584446" y="9017"/>
                  </a:lnTo>
                  <a:close/>
                  <a:moveTo>
                    <a:pt x="3656074" y="0"/>
                  </a:moveTo>
                  <a:lnTo>
                    <a:pt x="3691888" y="0"/>
                  </a:lnTo>
                  <a:lnTo>
                    <a:pt x="3691888" y="9017"/>
                  </a:lnTo>
                  <a:lnTo>
                    <a:pt x="3656074" y="9017"/>
                  </a:lnTo>
                  <a:close/>
                  <a:moveTo>
                    <a:pt x="3727702" y="0"/>
                  </a:moveTo>
                  <a:lnTo>
                    <a:pt x="3763517" y="0"/>
                  </a:lnTo>
                  <a:lnTo>
                    <a:pt x="3763517" y="9017"/>
                  </a:lnTo>
                  <a:lnTo>
                    <a:pt x="3727702" y="9017"/>
                  </a:lnTo>
                  <a:close/>
                  <a:moveTo>
                    <a:pt x="3799331" y="0"/>
                  </a:moveTo>
                  <a:lnTo>
                    <a:pt x="3835145" y="0"/>
                  </a:lnTo>
                  <a:lnTo>
                    <a:pt x="3835145" y="9017"/>
                  </a:lnTo>
                  <a:lnTo>
                    <a:pt x="3799331" y="9017"/>
                  </a:lnTo>
                  <a:close/>
                  <a:moveTo>
                    <a:pt x="3870959" y="0"/>
                  </a:moveTo>
                  <a:lnTo>
                    <a:pt x="3906773" y="0"/>
                  </a:lnTo>
                  <a:lnTo>
                    <a:pt x="3906773" y="9017"/>
                  </a:lnTo>
                  <a:lnTo>
                    <a:pt x="3870959" y="9017"/>
                  </a:lnTo>
                  <a:close/>
                  <a:moveTo>
                    <a:pt x="3942587" y="0"/>
                  </a:moveTo>
                  <a:lnTo>
                    <a:pt x="3978401" y="0"/>
                  </a:lnTo>
                  <a:lnTo>
                    <a:pt x="3978401" y="9017"/>
                  </a:lnTo>
                  <a:lnTo>
                    <a:pt x="3942587" y="9017"/>
                  </a:lnTo>
                  <a:close/>
                  <a:moveTo>
                    <a:pt x="4014215" y="0"/>
                  </a:moveTo>
                  <a:lnTo>
                    <a:pt x="4050029" y="0"/>
                  </a:lnTo>
                  <a:lnTo>
                    <a:pt x="4050029" y="9017"/>
                  </a:lnTo>
                  <a:lnTo>
                    <a:pt x="4014215" y="9017"/>
                  </a:lnTo>
                  <a:close/>
                  <a:moveTo>
                    <a:pt x="4085843" y="0"/>
                  </a:moveTo>
                  <a:lnTo>
                    <a:pt x="4121658" y="0"/>
                  </a:lnTo>
                  <a:lnTo>
                    <a:pt x="4121658" y="9017"/>
                  </a:lnTo>
                  <a:lnTo>
                    <a:pt x="4088762" y="9017"/>
                  </a:lnTo>
                  <a:close/>
                  <a:moveTo>
                    <a:pt x="4157472" y="0"/>
                  </a:moveTo>
                  <a:lnTo>
                    <a:pt x="4193286" y="0"/>
                  </a:lnTo>
                  <a:lnTo>
                    <a:pt x="4193286" y="9017"/>
                  </a:lnTo>
                  <a:lnTo>
                    <a:pt x="4157472" y="9017"/>
                  </a:lnTo>
                  <a:close/>
                  <a:moveTo>
                    <a:pt x="4229100" y="0"/>
                  </a:moveTo>
                  <a:lnTo>
                    <a:pt x="4264914" y="0"/>
                  </a:lnTo>
                  <a:lnTo>
                    <a:pt x="4264914" y="9017"/>
                  </a:lnTo>
                  <a:lnTo>
                    <a:pt x="4229100" y="9017"/>
                  </a:lnTo>
                  <a:close/>
                  <a:moveTo>
                    <a:pt x="4300728" y="0"/>
                  </a:moveTo>
                  <a:lnTo>
                    <a:pt x="4336542" y="0"/>
                  </a:lnTo>
                  <a:lnTo>
                    <a:pt x="4336542" y="9017"/>
                  </a:lnTo>
                  <a:lnTo>
                    <a:pt x="4300728" y="9017"/>
                  </a:lnTo>
                  <a:close/>
                  <a:moveTo>
                    <a:pt x="4372356" y="0"/>
                  </a:moveTo>
                  <a:lnTo>
                    <a:pt x="4408170" y="0"/>
                  </a:lnTo>
                  <a:lnTo>
                    <a:pt x="4408170" y="9017"/>
                  </a:lnTo>
                  <a:lnTo>
                    <a:pt x="4372356" y="9017"/>
                  </a:lnTo>
                  <a:close/>
                  <a:moveTo>
                    <a:pt x="0" y="0"/>
                  </a:moveTo>
                  <a:lnTo>
                    <a:pt x="35814" y="0"/>
                  </a:lnTo>
                  <a:lnTo>
                    <a:pt x="35814" y="9017"/>
                  </a:lnTo>
                  <a:lnTo>
                    <a:pt x="3045" y="9017"/>
                  </a:lnTo>
                  <a:close/>
                </a:path>
              </a:pathLst>
            </a:custGeom>
            <a:solidFill>
              <a:srgbClr val="FFFFFF"/>
            </a:solidFill>
          </p:spPr>
        </p:sp>
        <p:sp>
          <p:nvSpPr>
            <p:cNvPr id="13" name="Freeform 13"/>
            <p:cNvSpPr/>
            <p:nvPr/>
          </p:nvSpPr>
          <p:spPr>
            <a:xfrm>
              <a:off x="4578604" y="518287"/>
              <a:ext cx="9017" cy="4840101"/>
            </a:xfrm>
            <a:custGeom>
              <a:avLst/>
              <a:gdLst/>
              <a:ahLst/>
              <a:cxnLst/>
              <a:rect l="l" t="t" r="r" b="b"/>
              <a:pathLst>
                <a:path w="9017" h="4840101">
                  <a:moveTo>
                    <a:pt x="0" y="4769993"/>
                  </a:moveTo>
                  <a:lnTo>
                    <a:pt x="0" y="4734179"/>
                  </a:lnTo>
                  <a:lnTo>
                    <a:pt x="9017" y="4734179"/>
                  </a:lnTo>
                  <a:lnTo>
                    <a:pt x="9017" y="4769993"/>
                  </a:lnTo>
                  <a:close/>
                  <a:moveTo>
                    <a:pt x="0" y="4698238"/>
                  </a:moveTo>
                  <a:lnTo>
                    <a:pt x="0" y="4662424"/>
                  </a:lnTo>
                  <a:lnTo>
                    <a:pt x="9017" y="4662424"/>
                  </a:lnTo>
                  <a:lnTo>
                    <a:pt x="9017" y="4698238"/>
                  </a:lnTo>
                  <a:close/>
                  <a:moveTo>
                    <a:pt x="0" y="4626483"/>
                  </a:moveTo>
                  <a:lnTo>
                    <a:pt x="0" y="4590669"/>
                  </a:lnTo>
                  <a:lnTo>
                    <a:pt x="9017" y="4590669"/>
                  </a:lnTo>
                  <a:lnTo>
                    <a:pt x="9017" y="4626483"/>
                  </a:lnTo>
                  <a:close/>
                  <a:moveTo>
                    <a:pt x="0" y="4554728"/>
                  </a:moveTo>
                  <a:lnTo>
                    <a:pt x="0" y="4518914"/>
                  </a:lnTo>
                  <a:lnTo>
                    <a:pt x="9017" y="4518914"/>
                  </a:lnTo>
                  <a:lnTo>
                    <a:pt x="9017" y="4554728"/>
                  </a:lnTo>
                  <a:close/>
                  <a:moveTo>
                    <a:pt x="0" y="4482973"/>
                  </a:moveTo>
                  <a:lnTo>
                    <a:pt x="0" y="4447159"/>
                  </a:lnTo>
                  <a:lnTo>
                    <a:pt x="9017" y="4447159"/>
                  </a:lnTo>
                  <a:lnTo>
                    <a:pt x="9017" y="4482973"/>
                  </a:lnTo>
                  <a:close/>
                  <a:moveTo>
                    <a:pt x="0" y="4411218"/>
                  </a:moveTo>
                  <a:lnTo>
                    <a:pt x="0" y="4375404"/>
                  </a:lnTo>
                  <a:lnTo>
                    <a:pt x="9017" y="4375404"/>
                  </a:lnTo>
                  <a:lnTo>
                    <a:pt x="9017" y="4411218"/>
                  </a:lnTo>
                  <a:close/>
                  <a:moveTo>
                    <a:pt x="0" y="4339463"/>
                  </a:moveTo>
                  <a:lnTo>
                    <a:pt x="0" y="4303649"/>
                  </a:lnTo>
                  <a:lnTo>
                    <a:pt x="9017" y="4303649"/>
                  </a:lnTo>
                  <a:lnTo>
                    <a:pt x="9017" y="4339463"/>
                  </a:lnTo>
                  <a:close/>
                  <a:moveTo>
                    <a:pt x="0" y="4267708"/>
                  </a:moveTo>
                  <a:lnTo>
                    <a:pt x="0" y="4231894"/>
                  </a:lnTo>
                  <a:lnTo>
                    <a:pt x="9017" y="4231894"/>
                  </a:lnTo>
                  <a:lnTo>
                    <a:pt x="9017" y="4267708"/>
                  </a:lnTo>
                  <a:close/>
                  <a:moveTo>
                    <a:pt x="0" y="4195954"/>
                  </a:moveTo>
                  <a:lnTo>
                    <a:pt x="0" y="4160139"/>
                  </a:lnTo>
                  <a:lnTo>
                    <a:pt x="9017" y="4160139"/>
                  </a:lnTo>
                  <a:lnTo>
                    <a:pt x="9017" y="4195954"/>
                  </a:lnTo>
                  <a:close/>
                  <a:moveTo>
                    <a:pt x="0" y="4124199"/>
                  </a:moveTo>
                  <a:lnTo>
                    <a:pt x="0" y="4088385"/>
                  </a:lnTo>
                  <a:lnTo>
                    <a:pt x="9017" y="4088385"/>
                  </a:lnTo>
                  <a:lnTo>
                    <a:pt x="9017" y="4124199"/>
                  </a:lnTo>
                  <a:close/>
                  <a:moveTo>
                    <a:pt x="0" y="4052444"/>
                  </a:moveTo>
                  <a:lnTo>
                    <a:pt x="0" y="4016883"/>
                  </a:lnTo>
                  <a:lnTo>
                    <a:pt x="9017" y="4016883"/>
                  </a:lnTo>
                  <a:lnTo>
                    <a:pt x="9017" y="4052697"/>
                  </a:lnTo>
                  <a:close/>
                  <a:moveTo>
                    <a:pt x="0" y="3980689"/>
                  </a:moveTo>
                  <a:lnTo>
                    <a:pt x="0" y="3944875"/>
                  </a:lnTo>
                  <a:lnTo>
                    <a:pt x="9017" y="3944875"/>
                  </a:lnTo>
                  <a:lnTo>
                    <a:pt x="9017" y="3980689"/>
                  </a:lnTo>
                  <a:close/>
                  <a:moveTo>
                    <a:pt x="0" y="3908934"/>
                  </a:moveTo>
                  <a:lnTo>
                    <a:pt x="0" y="3873373"/>
                  </a:lnTo>
                  <a:lnTo>
                    <a:pt x="9017" y="3873373"/>
                  </a:lnTo>
                  <a:lnTo>
                    <a:pt x="9017" y="3909187"/>
                  </a:lnTo>
                  <a:close/>
                  <a:moveTo>
                    <a:pt x="0" y="3837179"/>
                  </a:moveTo>
                  <a:lnTo>
                    <a:pt x="0" y="3801365"/>
                  </a:lnTo>
                  <a:lnTo>
                    <a:pt x="9017" y="3801365"/>
                  </a:lnTo>
                  <a:lnTo>
                    <a:pt x="9017" y="3837179"/>
                  </a:lnTo>
                  <a:close/>
                  <a:moveTo>
                    <a:pt x="0" y="3765424"/>
                  </a:moveTo>
                  <a:lnTo>
                    <a:pt x="0" y="3729863"/>
                  </a:lnTo>
                  <a:lnTo>
                    <a:pt x="9017" y="3729863"/>
                  </a:lnTo>
                  <a:lnTo>
                    <a:pt x="9017" y="3765677"/>
                  </a:lnTo>
                  <a:close/>
                  <a:moveTo>
                    <a:pt x="0" y="3693669"/>
                  </a:moveTo>
                  <a:lnTo>
                    <a:pt x="0" y="3657855"/>
                  </a:lnTo>
                  <a:lnTo>
                    <a:pt x="9017" y="3657855"/>
                  </a:lnTo>
                  <a:lnTo>
                    <a:pt x="9017" y="3693669"/>
                  </a:lnTo>
                  <a:close/>
                  <a:moveTo>
                    <a:pt x="0" y="3621914"/>
                  </a:moveTo>
                  <a:lnTo>
                    <a:pt x="0" y="3586100"/>
                  </a:lnTo>
                  <a:lnTo>
                    <a:pt x="9017" y="3586100"/>
                  </a:lnTo>
                  <a:lnTo>
                    <a:pt x="9017" y="3621914"/>
                  </a:lnTo>
                  <a:close/>
                  <a:moveTo>
                    <a:pt x="0" y="3550159"/>
                  </a:moveTo>
                  <a:lnTo>
                    <a:pt x="0" y="3514345"/>
                  </a:lnTo>
                  <a:lnTo>
                    <a:pt x="9017" y="3514345"/>
                  </a:lnTo>
                  <a:lnTo>
                    <a:pt x="9017" y="3550159"/>
                  </a:lnTo>
                  <a:close/>
                  <a:moveTo>
                    <a:pt x="0" y="3478404"/>
                  </a:moveTo>
                  <a:lnTo>
                    <a:pt x="0" y="3442590"/>
                  </a:lnTo>
                  <a:lnTo>
                    <a:pt x="9017" y="3442590"/>
                  </a:lnTo>
                  <a:lnTo>
                    <a:pt x="9017" y="3478404"/>
                  </a:lnTo>
                  <a:close/>
                  <a:moveTo>
                    <a:pt x="0" y="3406649"/>
                  </a:moveTo>
                  <a:lnTo>
                    <a:pt x="0" y="3370835"/>
                  </a:lnTo>
                  <a:lnTo>
                    <a:pt x="9017" y="3370835"/>
                  </a:lnTo>
                  <a:lnTo>
                    <a:pt x="9017" y="3406649"/>
                  </a:lnTo>
                  <a:close/>
                  <a:moveTo>
                    <a:pt x="0" y="3334894"/>
                  </a:moveTo>
                  <a:lnTo>
                    <a:pt x="0" y="3299080"/>
                  </a:lnTo>
                  <a:lnTo>
                    <a:pt x="9017" y="3299080"/>
                  </a:lnTo>
                  <a:lnTo>
                    <a:pt x="9017" y="3334894"/>
                  </a:lnTo>
                  <a:close/>
                  <a:moveTo>
                    <a:pt x="0" y="3263140"/>
                  </a:moveTo>
                  <a:lnTo>
                    <a:pt x="0" y="3227325"/>
                  </a:lnTo>
                  <a:lnTo>
                    <a:pt x="9017" y="3227325"/>
                  </a:lnTo>
                  <a:lnTo>
                    <a:pt x="9017" y="3263140"/>
                  </a:lnTo>
                  <a:close/>
                  <a:moveTo>
                    <a:pt x="0" y="3191385"/>
                  </a:moveTo>
                  <a:lnTo>
                    <a:pt x="0" y="3155571"/>
                  </a:lnTo>
                  <a:lnTo>
                    <a:pt x="9017" y="3155571"/>
                  </a:lnTo>
                  <a:lnTo>
                    <a:pt x="9017" y="3191385"/>
                  </a:lnTo>
                  <a:close/>
                  <a:moveTo>
                    <a:pt x="0" y="3119630"/>
                  </a:moveTo>
                  <a:lnTo>
                    <a:pt x="0" y="3083816"/>
                  </a:lnTo>
                  <a:lnTo>
                    <a:pt x="9017" y="3083816"/>
                  </a:lnTo>
                  <a:lnTo>
                    <a:pt x="9017" y="3119630"/>
                  </a:lnTo>
                  <a:close/>
                  <a:moveTo>
                    <a:pt x="0" y="3047875"/>
                  </a:moveTo>
                  <a:lnTo>
                    <a:pt x="0" y="3012061"/>
                  </a:lnTo>
                  <a:lnTo>
                    <a:pt x="9017" y="3012061"/>
                  </a:lnTo>
                  <a:lnTo>
                    <a:pt x="9017" y="3047875"/>
                  </a:lnTo>
                  <a:close/>
                  <a:moveTo>
                    <a:pt x="0" y="2976120"/>
                  </a:moveTo>
                  <a:lnTo>
                    <a:pt x="0" y="2940306"/>
                  </a:lnTo>
                  <a:lnTo>
                    <a:pt x="9017" y="2940306"/>
                  </a:lnTo>
                  <a:lnTo>
                    <a:pt x="9017" y="2976120"/>
                  </a:lnTo>
                  <a:close/>
                  <a:moveTo>
                    <a:pt x="0" y="2904365"/>
                  </a:moveTo>
                  <a:lnTo>
                    <a:pt x="0" y="2868551"/>
                  </a:lnTo>
                  <a:lnTo>
                    <a:pt x="9017" y="2868551"/>
                  </a:lnTo>
                  <a:lnTo>
                    <a:pt x="9017" y="2904365"/>
                  </a:lnTo>
                  <a:close/>
                  <a:moveTo>
                    <a:pt x="0" y="2832610"/>
                  </a:moveTo>
                  <a:lnTo>
                    <a:pt x="0" y="2796796"/>
                  </a:lnTo>
                  <a:lnTo>
                    <a:pt x="9017" y="2796796"/>
                  </a:lnTo>
                  <a:lnTo>
                    <a:pt x="9017" y="2832610"/>
                  </a:lnTo>
                  <a:close/>
                  <a:moveTo>
                    <a:pt x="0" y="2760855"/>
                  </a:moveTo>
                  <a:lnTo>
                    <a:pt x="0" y="2725041"/>
                  </a:lnTo>
                  <a:lnTo>
                    <a:pt x="9017" y="2725041"/>
                  </a:lnTo>
                  <a:lnTo>
                    <a:pt x="9017" y="2760855"/>
                  </a:lnTo>
                  <a:close/>
                  <a:moveTo>
                    <a:pt x="0" y="2689100"/>
                  </a:moveTo>
                  <a:lnTo>
                    <a:pt x="0" y="2653286"/>
                  </a:lnTo>
                  <a:lnTo>
                    <a:pt x="9017" y="2653286"/>
                  </a:lnTo>
                  <a:lnTo>
                    <a:pt x="9017" y="2689100"/>
                  </a:lnTo>
                  <a:close/>
                  <a:moveTo>
                    <a:pt x="0" y="2617345"/>
                  </a:moveTo>
                  <a:lnTo>
                    <a:pt x="0" y="2581531"/>
                  </a:lnTo>
                  <a:lnTo>
                    <a:pt x="9017" y="2581531"/>
                  </a:lnTo>
                  <a:lnTo>
                    <a:pt x="9017" y="2617345"/>
                  </a:lnTo>
                  <a:close/>
                  <a:moveTo>
                    <a:pt x="0" y="2545590"/>
                  </a:moveTo>
                  <a:lnTo>
                    <a:pt x="0" y="2509776"/>
                  </a:lnTo>
                  <a:lnTo>
                    <a:pt x="9017" y="2509776"/>
                  </a:lnTo>
                  <a:lnTo>
                    <a:pt x="9017" y="2545590"/>
                  </a:lnTo>
                  <a:close/>
                  <a:moveTo>
                    <a:pt x="0" y="2473835"/>
                  </a:moveTo>
                  <a:lnTo>
                    <a:pt x="0" y="2438021"/>
                  </a:lnTo>
                  <a:lnTo>
                    <a:pt x="9017" y="2438021"/>
                  </a:lnTo>
                  <a:lnTo>
                    <a:pt x="9017" y="2473835"/>
                  </a:lnTo>
                  <a:close/>
                  <a:moveTo>
                    <a:pt x="0" y="2402080"/>
                  </a:moveTo>
                  <a:lnTo>
                    <a:pt x="0" y="2366266"/>
                  </a:lnTo>
                  <a:lnTo>
                    <a:pt x="9017" y="2366266"/>
                  </a:lnTo>
                  <a:lnTo>
                    <a:pt x="9017" y="2402080"/>
                  </a:lnTo>
                  <a:close/>
                  <a:moveTo>
                    <a:pt x="0" y="2330326"/>
                  </a:moveTo>
                  <a:lnTo>
                    <a:pt x="0" y="2294511"/>
                  </a:lnTo>
                  <a:lnTo>
                    <a:pt x="9017" y="2294511"/>
                  </a:lnTo>
                  <a:lnTo>
                    <a:pt x="9017" y="2330326"/>
                  </a:lnTo>
                  <a:close/>
                  <a:moveTo>
                    <a:pt x="0" y="2258571"/>
                  </a:moveTo>
                  <a:lnTo>
                    <a:pt x="0" y="2223643"/>
                  </a:lnTo>
                  <a:lnTo>
                    <a:pt x="9017" y="2223643"/>
                  </a:lnTo>
                  <a:lnTo>
                    <a:pt x="9017" y="2259457"/>
                  </a:lnTo>
                  <a:close/>
                  <a:moveTo>
                    <a:pt x="0" y="2186816"/>
                  </a:moveTo>
                  <a:lnTo>
                    <a:pt x="0" y="2151002"/>
                  </a:lnTo>
                  <a:lnTo>
                    <a:pt x="9017" y="2151002"/>
                  </a:lnTo>
                  <a:lnTo>
                    <a:pt x="9017" y="2186816"/>
                  </a:lnTo>
                  <a:close/>
                  <a:moveTo>
                    <a:pt x="0" y="2115061"/>
                  </a:moveTo>
                  <a:lnTo>
                    <a:pt x="0" y="2080133"/>
                  </a:lnTo>
                  <a:lnTo>
                    <a:pt x="9017" y="2080133"/>
                  </a:lnTo>
                  <a:lnTo>
                    <a:pt x="9017" y="2115947"/>
                  </a:lnTo>
                  <a:close/>
                  <a:moveTo>
                    <a:pt x="0" y="2043306"/>
                  </a:moveTo>
                  <a:lnTo>
                    <a:pt x="0" y="2007492"/>
                  </a:lnTo>
                  <a:lnTo>
                    <a:pt x="9017" y="2007492"/>
                  </a:lnTo>
                  <a:lnTo>
                    <a:pt x="9017" y="2043306"/>
                  </a:lnTo>
                  <a:close/>
                  <a:moveTo>
                    <a:pt x="0" y="1971551"/>
                  </a:moveTo>
                  <a:lnTo>
                    <a:pt x="0" y="1936623"/>
                  </a:lnTo>
                  <a:lnTo>
                    <a:pt x="9017" y="1936623"/>
                  </a:lnTo>
                  <a:lnTo>
                    <a:pt x="9017" y="1972437"/>
                  </a:lnTo>
                  <a:close/>
                  <a:moveTo>
                    <a:pt x="0" y="1899796"/>
                  </a:moveTo>
                  <a:lnTo>
                    <a:pt x="0" y="1863982"/>
                  </a:lnTo>
                  <a:lnTo>
                    <a:pt x="9017" y="1863982"/>
                  </a:lnTo>
                  <a:lnTo>
                    <a:pt x="9017" y="1899796"/>
                  </a:lnTo>
                  <a:close/>
                  <a:moveTo>
                    <a:pt x="0" y="1828041"/>
                  </a:moveTo>
                  <a:lnTo>
                    <a:pt x="0" y="1792227"/>
                  </a:lnTo>
                  <a:lnTo>
                    <a:pt x="9017" y="1792227"/>
                  </a:lnTo>
                  <a:lnTo>
                    <a:pt x="9017" y="1828041"/>
                  </a:lnTo>
                  <a:close/>
                  <a:moveTo>
                    <a:pt x="0" y="1756286"/>
                  </a:moveTo>
                  <a:lnTo>
                    <a:pt x="0" y="1720472"/>
                  </a:lnTo>
                  <a:lnTo>
                    <a:pt x="9017" y="1720472"/>
                  </a:lnTo>
                  <a:lnTo>
                    <a:pt x="9017" y="1756286"/>
                  </a:lnTo>
                  <a:close/>
                  <a:moveTo>
                    <a:pt x="0" y="1684531"/>
                  </a:moveTo>
                  <a:lnTo>
                    <a:pt x="0" y="1648717"/>
                  </a:lnTo>
                  <a:lnTo>
                    <a:pt x="9017" y="1648717"/>
                  </a:lnTo>
                  <a:lnTo>
                    <a:pt x="9017" y="1684531"/>
                  </a:lnTo>
                  <a:close/>
                  <a:moveTo>
                    <a:pt x="0" y="1612776"/>
                  </a:moveTo>
                  <a:lnTo>
                    <a:pt x="0" y="1576962"/>
                  </a:lnTo>
                  <a:lnTo>
                    <a:pt x="9017" y="1576962"/>
                  </a:lnTo>
                  <a:lnTo>
                    <a:pt x="9017" y="1612776"/>
                  </a:lnTo>
                  <a:close/>
                  <a:moveTo>
                    <a:pt x="0" y="1541021"/>
                  </a:moveTo>
                  <a:lnTo>
                    <a:pt x="0" y="1505207"/>
                  </a:lnTo>
                  <a:lnTo>
                    <a:pt x="9017" y="1505207"/>
                  </a:lnTo>
                  <a:lnTo>
                    <a:pt x="9017" y="1541021"/>
                  </a:lnTo>
                  <a:close/>
                  <a:moveTo>
                    <a:pt x="0" y="1469266"/>
                  </a:moveTo>
                  <a:lnTo>
                    <a:pt x="0" y="1433452"/>
                  </a:lnTo>
                  <a:lnTo>
                    <a:pt x="9017" y="1433452"/>
                  </a:lnTo>
                  <a:lnTo>
                    <a:pt x="9017" y="1469266"/>
                  </a:lnTo>
                  <a:close/>
                  <a:moveTo>
                    <a:pt x="0" y="1397512"/>
                  </a:moveTo>
                  <a:lnTo>
                    <a:pt x="0" y="1361697"/>
                  </a:lnTo>
                  <a:lnTo>
                    <a:pt x="9017" y="1361697"/>
                  </a:lnTo>
                  <a:lnTo>
                    <a:pt x="9017" y="1397512"/>
                  </a:lnTo>
                  <a:close/>
                  <a:moveTo>
                    <a:pt x="0" y="1325757"/>
                  </a:moveTo>
                  <a:lnTo>
                    <a:pt x="0" y="1289943"/>
                  </a:lnTo>
                  <a:lnTo>
                    <a:pt x="9017" y="1289943"/>
                  </a:lnTo>
                  <a:lnTo>
                    <a:pt x="9017" y="1325757"/>
                  </a:lnTo>
                  <a:close/>
                  <a:moveTo>
                    <a:pt x="0" y="1254002"/>
                  </a:moveTo>
                  <a:lnTo>
                    <a:pt x="0" y="1218188"/>
                  </a:lnTo>
                  <a:lnTo>
                    <a:pt x="9017" y="1218188"/>
                  </a:lnTo>
                  <a:lnTo>
                    <a:pt x="9017" y="1254002"/>
                  </a:lnTo>
                  <a:close/>
                  <a:moveTo>
                    <a:pt x="0" y="1182247"/>
                  </a:moveTo>
                  <a:lnTo>
                    <a:pt x="0" y="1146433"/>
                  </a:lnTo>
                  <a:lnTo>
                    <a:pt x="9017" y="1146433"/>
                  </a:lnTo>
                  <a:lnTo>
                    <a:pt x="9017" y="1183513"/>
                  </a:lnTo>
                  <a:close/>
                  <a:moveTo>
                    <a:pt x="0" y="1110492"/>
                  </a:moveTo>
                  <a:lnTo>
                    <a:pt x="0" y="1074678"/>
                  </a:lnTo>
                  <a:lnTo>
                    <a:pt x="9017" y="1074678"/>
                  </a:lnTo>
                  <a:lnTo>
                    <a:pt x="9017" y="1110492"/>
                  </a:lnTo>
                  <a:close/>
                  <a:moveTo>
                    <a:pt x="0" y="1038737"/>
                  </a:moveTo>
                  <a:lnTo>
                    <a:pt x="0" y="1002923"/>
                  </a:lnTo>
                  <a:lnTo>
                    <a:pt x="9017" y="1002923"/>
                  </a:lnTo>
                  <a:lnTo>
                    <a:pt x="9017" y="1038737"/>
                  </a:lnTo>
                  <a:close/>
                  <a:moveTo>
                    <a:pt x="0" y="966982"/>
                  </a:moveTo>
                  <a:lnTo>
                    <a:pt x="0" y="931168"/>
                  </a:lnTo>
                  <a:lnTo>
                    <a:pt x="9017" y="931168"/>
                  </a:lnTo>
                  <a:lnTo>
                    <a:pt x="9017" y="966982"/>
                  </a:lnTo>
                  <a:close/>
                  <a:moveTo>
                    <a:pt x="0" y="895227"/>
                  </a:moveTo>
                  <a:lnTo>
                    <a:pt x="0" y="859413"/>
                  </a:lnTo>
                  <a:lnTo>
                    <a:pt x="9017" y="859413"/>
                  </a:lnTo>
                  <a:lnTo>
                    <a:pt x="9017" y="895227"/>
                  </a:lnTo>
                  <a:close/>
                  <a:moveTo>
                    <a:pt x="0" y="823472"/>
                  </a:moveTo>
                  <a:lnTo>
                    <a:pt x="0" y="787658"/>
                  </a:lnTo>
                  <a:lnTo>
                    <a:pt x="9017" y="787658"/>
                  </a:lnTo>
                  <a:lnTo>
                    <a:pt x="9017" y="823472"/>
                  </a:lnTo>
                  <a:close/>
                  <a:moveTo>
                    <a:pt x="0" y="751717"/>
                  </a:moveTo>
                  <a:lnTo>
                    <a:pt x="0" y="717296"/>
                  </a:lnTo>
                  <a:lnTo>
                    <a:pt x="9017" y="717296"/>
                  </a:lnTo>
                  <a:lnTo>
                    <a:pt x="9017" y="753110"/>
                  </a:lnTo>
                  <a:close/>
                  <a:moveTo>
                    <a:pt x="0" y="679962"/>
                  </a:moveTo>
                  <a:lnTo>
                    <a:pt x="0" y="645541"/>
                  </a:lnTo>
                  <a:lnTo>
                    <a:pt x="9017" y="645541"/>
                  </a:lnTo>
                  <a:lnTo>
                    <a:pt x="9017" y="681355"/>
                  </a:lnTo>
                  <a:close/>
                  <a:moveTo>
                    <a:pt x="0" y="608207"/>
                  </a:moveTo>
                  <a:lnTo>
                    <a:pt x="0" y="573786"/>
                  </a:lnTo>
                  <a:lnTo>
                    <a:pt x="9017" y="573786"/>
                  </a:lnTo>
                  <a:lnTo>
                    <a:pt x="9017" y="609600"/>
                  </a:lnTo>
                  <a:close/>
                  <a:moveTo>
                    <a:pt x="0" y="536452"/>
                  </a:moveTo>
                  <a:lnTo>
                    <a:pt x="0" y="502031"/>
                  </a:lnTo>
                  <a:lnTo>
                    <a:pt x="9017" y="502031"/>
                  </a:lnTo>
                  <a:lnTo>
                    <a:pt x="9017" y="537845"/>
                  </a:lnTo>
                  <a:close/>
                  <a:moveTo>
                    <a:pt x="0" y="464697"/>
                  </a:moveTo>
                  <a:lnTo>
                    <a:pt x="0" y="430403"/>
                  </a:lnTo>
                  <a:lnTo>
                    <a:pt x="9017" y="430403"/>
                  </a:lnTo>
                  <a:lnTo>
                    <a:pt x="9017" y="466217"/>
                  </a:lnTo>
                  <a:close/>
                  <a:moveTo>
                    <a:pt x="0" y="392942"/>
                  </a:moveTo>
                  <a:lnTo>
                    <a:pt x="0" y="358648"/>
                  </a:lnTo>
                  <a:lnTo>
                    <a:pt x="9017" y="358648"/>
                  </a:lnTo>
                  <a:lnTo>
                    <a:pt x="9017" y="394462"/>
                  </a:lnTo>
                  <a:close/>
                  <a:moveTo>
                    <a:pt x="0" y="321187"/>
                  </a:moveTo>
                  <a:lnTo>
                    <a:pt x="0" y="286893"/>
                  </a:lnTo>
                  <a:lnTo>
                    <a:pt x="9017" y="286893"/>
                  </a:lnTo>
                  <a:lnTo>
                    <a:pt x="9017" y="322707"/>
                  </a:lnTo>
                  <a:close/>
                  <a:moveTo>
                    <a:pt x="0" y="249432"/>
                  </a:moveTo>
                  <a:lnTo>
                    <a:pt x="0" y="215138"/>
                  </a:lnTo>
                  <a:lnTo>
                    <a:pt x="9017" y="215138"/>
                  </a:lnTo>
                  <a:lnTo>
                    <a:pt x="9017" y="250952"/>
                  </a:lnTo>
                  <a:close/>
                  <a:moveTo>
                    <a:pt x="0" y="177677"/>
                  </a:moveTo>
                  <a:lnTo>
                    <a:pt x="0" y="143383"/>
                  </a:lnTo>
                  <a:lnTo>
                    <a:pt x="9017" y="143383"/>
                  </a:lnTo>
                  <a:lnTo>
                    <a:pt x="9017" y="179197"/>
                  </a:lnTo>
                  <a:close/>
                  <a:moveTo>
                    <a:pt x="0" y="105922"/>
                  </a:moveTo>
                  <a:lnTo>
                    <a:pt x="0" y="71755"/>
                  </a:lnTo>
                  <a:lnTo>
                    <a:pt x="9017" y="71755"/>
                  </a:lnTo>
                  <a:lnTo>
                    <a:pt x="9017" y="107569"/>
                  </a:lnTo>
                  <a:close/>
                  <a:moveTo>
                    <a:pt x="0" y="34167"/>
                  </a:moveTo>
                  <a:lnTo>
                    <a:pt x="0" y="0"/>
                  </a:lnTo>
                  <a:lnTo>
                    <a:pt x="9017" y="0"/>
                  </a:lnTo>
                  <a:lnTo>
                    <a:pt x="9017" y="35814"/>
                  </a:lnTo>
                  <a:close/>
                  <a:moveTo>
                    <a:pt x="0" y="4840101"/>
                  </a:moveTo>
                  <a:lnTo>
                    <a:pt x="0" y="4804287"/>
                  </a:lnTo>
                  <a:lnTo>
                    <a:pt x="9017" y="4804287"/>
                  </a:lnTo>
                  <a:lnTo>
                    <a:pt x="9017" y="4840101"/>
                  </a:lnTo>
                  <a:close/>
                </a:path>
              </a:pathLst>
            </a:custGeom>
            <a:solidFill>
              <a:srgbClr val="FFFFFF"/>
            </a:solidFill>
          </p:spPr>
        </p:sp>
        <p:sp>
          <p:nvSpPr>
            <p:cNvPr id="14" name="Freeform 14"/>
            <p:cNvSpPr/>
            <p:nvPr/>
          </p:nvSpPr>
          <p:spPr>
            <a:xfrm>
              <a:off x="121158" y="459613"/>
              <a:ext cx="4408170" cy="9017"/>
            </a:xfrm>
            <a:custGeom>
              <a:avLst/>
              <a:gdLst/>
              <a:ahLst/>
              <a:cxnLst/>
              <a:rect l="l" t="t" r="r" b="b"/>
              <a:pathLst>
                <a:path w="4408170" h="9017">
                  <a:moveTo>
                    <a:pt x="4336542" y="9017"/>
                  </a:moveTo>
                  <a:lnTo>
                    <a:pt x="4300728" y="9017"/>
                  </a:lnTo>
                  <a:lnTo>
                    <a:pt x="4300728" y="0"/>
                  </a:lnTo>
                  <a:lnTo>
                    <a:pt x="4336542" y="0"/>
                  </a:lnTo>
                  <a:close/>
                  <a:moveTo>
                    <a:pt x="4264914" y="9017"/>
                  </a:moveTo>
                  <a:lnTo>
                    <a:pt x="4229100" y="9017"/>
                  </a:lnTo>
                  <a:lnTo>
                    <a:pt x="4229100" y="0"/>
                  </a:lnTo>
                  <a:lnTo>
                    <a:pt x="4264914" y="0"/>
                  </a:lnTo>
                  <a:close/>
                  <a:moveTo>
                    <a:pt x="4193286" y="9017"/>
                  </a:moveTo>
                  <a:lnTo>
                    <a:pt x="4157472" y="9017"/>
                  </a:lnTo>
                  <a:lnTo>
                    <a:pt x="4157472" y="0"/>
                  </a:lnTo>
                  <a:lnTo>
                    <a:pt x="4193286" y="0"/>
                  </a:lnTo>
                  <a:close/>
                  <a:moveTo>
                    <a:pt x="4121657" y="9017"/>
                  </a:moveTo>
                  <a:lnTo>
                    <a:pt x="4085843" y="9017"/>
                  </a:lnTo>
                  <a:lnTo>
                    <a:pt x="4085843" y="0"/>
                  </a:lnTo>
                  <a:lnTo>
                    <a:pt x="4121657" y="0"/>
                  </a:lnTo>
                  <a:close/>
                  <a:moveTo>
                    <a:pt x="4050029" y="9017"/>
                  </a:moveTo>
                  <a:lnTo>
                    <a:pt x="4013962" y="9017"/>
                  </a:lnTo>
                  <a:lnTo>
                    <a:pt x="4013962" y="0"/>
                  </a:lnTo>
                  <a:lnTo>
                    <a:pt x="4049776" y="0"/>
                  </a:lnTo>
                  <a:close/>
                  <a:moveTo>
                    <a:pt x="3978401" y="9017"/>
                  </a:moveTo>
                  <a:lnTo>
                    <a:pt x="3942587" y="9017"/>
                  </a:lnTo>
                  <a:lnTo>
                    <a:pt x="3942587" y="0"/>
                  </a:lnTo>
                  <a:lnTo>
                    <a:pt x="3978401" y="0"/>
                  </a:lnTo>
                  <a:close/>
                  <a:moveTo>
                    <a:pt x="3906773" y="9017"/>
                  </a:moveTo>
                  <a:lnTo>
                    <a:pt x="3870959" y="9017"/>
                  </a:lnTo>
                  <a:lnTo>
                    <a:pt x="3870959" y="0"/>
                  </a:lnTo>
                  <a:lnTo>
                    <a:pt x="3906773" y="0"/>
                  </a:lnTo>
                  <a:close/>
                  <a:moveTo>
                    <a:pt x="3835145" y="9017"/>
                  </a:moveTo>
                  <a:lnTo>
                    <a:pt x="3799331" y="9017"/>
                  </a:lnTo>
                  <a:lnTo>
                    <a:pt x="3799331" y="0"/>
                  </a:lnTo>
                  <a:lnTo>
                    <a:pt x="3835145" y="0"/>
                  </a:lnTo>
                  <a:close/>
                  <a:moveTo>
                    <a:pt x="3763517" y="9017"/>
                  </a:moveTo>
                  <a:lnTo>
                    <a:pt x="3727702" y="9017"/>
                  </a:lnTo>
                  <a:lnTo>
                    <a:pt x="3727702" y="0"/>
                  </a:lnTo>
                  <a:lnTo>
                    <a:pt x="3763517" y="0"/>
                  </a:lnTo>
                  <a:close/>
                  <a:moveTo>
                    <a:pt x="3691888" y="9017"/>
                  </a:moveTo>
                  <a:lnTo>
                    <a:pt x="3656074" y="9017"/>
                  </a:lnTo>
                  <a:lnTo>
                    <a:pt x="3656074" y="0"/>
                  </a:lnTo>
                  <a:lnTo>
                    <a:pt x="3691888" y="0"/>
                  </a:lnTo>
                  <a:close/>
                  <a:moveTo>
                    <a:pt x="3620260" y="9017"/>
                  </a:moveTo>
                  <a:lnTo>
                    <a:pt x="3584446" y="9017"/>
                  </a:lnTo>
                  <a:lnTo>
                    <a:pt x="3584446" y="0"/>
                  </a:lnTo>
                  <a:lnTo>
                    <a:pt x="3620260" y="0"/>
                  </a:lnTo>
                  <a:close/>
                  <a:moveTo>
                    <a:pt x="3548632" y="9017"/>
                  </a:moveTo>
                  <a:lnTo>
                    <a:pt x="3512818" y="9017"/>
                  </a:lnTo>
                  <a:lnTo>
                    <a:pt x="3512818" y="0"/>
                  </a:lnTo>
                  <a:lnTo>
                    <a:pt x="3548632" y="0"/>
                  </a:lnTo>
                  <a:close/>
                  <a:moveTo>
                    <a:pt x="3477004" y="9017"/>
                  </a:moveTo>
                  <a:lnTo>
                    <a:pt x="3441190" y="9017"/>
                  </a:lnTo>
                  <a:lnTo>
                    <a:pt x="3441190" y="0"/>
                  </a:lnTo>
                  <a:lnTo>
                    <a:pt x="3477004" y="0"/>
                  </a:lnTo>
                  <a:close/>
                  <a:moveTo>
                    <a:pt x="3405376" y="9017"/>
                  </a:moveTo>
                  <a:lnTo>
                    <a:pt x="3368802" y="9017"/>
                  </a:lnTo>
                  <a:lnTo>
                    <a:pt x="3368802" y="0"/>
                  </a:lnTo>
                  <a:lnTo>
                    <a:pt x="3404616" y="0"/>
                  </a:lnTo>
                  <a:close/>
                  <a:moveTo>
                    <a:pt x="3333747" y="9017"/>
                  </a:moveTo>
                  <a:lnTo>
                    <a:pt x="3297933" y="9017"/>
                  </a:lnTo>
                  <a:lnTo>
                    <a:pt x="3297933" y="0"/>
                  </a:lnTo>
                  <a:lnTo>
                    <a:pt x="3333747" y="0"/>
                  </a:lnTo>
                  <a:close/>
                  <a:moveTo>
                    <a:pt x="3262119" y="9017"/>
                  </a:moveTo>
                  <a:lnTo>
                    <a:pt x="3226305" y="9017"/>
                  </a:lnTo>
                  <a:lnTo>
                    <a:pt x="3226305" y="0"/>
                  </a:lnTo>
                  <a:lnTo>
                    <a:pt x="3262119" y="0"/>
                  </a:lnTo>
                  <a:close/>
                  <a:moveTo>
                    <a:pt x="3190491" y="9017"/>
                  </a:moveTo>
                  <a:lnTo>
                    <a:pt x="3154677" y="9017"/>
                  </a:lnTo>
                  <a:lnTo>
                    <a:pt x="3154677" y="0"/>
                  </a:lnTo>
                  <a:lnTo>
                    <a:pt x="3190491" y="0"/>
                  </a:lnTo>
                  <a:close/>
                  <a:moveTo>
                    <a:pt x="3118863" y="9017"/>
                  </a:moveTo>
                  <a:lnTo>
                    <a:pt x="3083049" y="9017"/>
                  </a:lnTo>
                  <a:lnTo>
                    <a:pt x="3083049" y="0"/>
                  </a:lnTo>
                  <a:lnTo>
                    <a:pt x="3118863" y="0"/>
                  </a:lnTo>
                  <a:close/>
                  <a:moveTo>
                    <a:pt x="3047235" y="9017"/>
                  </a:moveTo>
                  <a:lnTo>
                    <a:pt x="3011421" y="9017"/>
                  </a:lnTo>
                  <a:lnTo>
                    <a:pt x="3011421" y="0"/>
                  </a:lnTo>
                  <a:lnTo>
                    <a:pt x="3047235" y="0"/>
                  </a:lnTo>
                  <a:close/>
                  <a:moveTo>
                    <a:pt x="2975607" y="9017"/>
                  </a:moveTo>
                  <a:lnTo>
                    <a:pt x="2939793" y="9017"/>
                  </a:lnTo>
                  <a:lnTo>
                    <a:pt x="2939793" y="0"/>
                  </a:lnTo>
                  <a:lnTo>
                    <a:pt x="2975607" y="0"/>
                  </a:lnTo>
                  <a:close/>
                  <a:moveTo>
                    <a:pt x="2903979" y="9017"/>
                  </a:moveTo>
                  <a:lnTo>
                    <a:pt x="2867152" y="9017"/>
                  </a:lnTo>
                  <a:lnTo>
                    <a:pt x="2867152" y="0"/>
                  </a:lnTo>
                  <a:lnTo>
                    <a:pt x="2902966" y="0"/>
                  </a:lnTo>
                  <a:close/>
                  <a:moveTo>
                    <a:pt x="2832351" y="9017"/>
                  </a:moveTo>
                  <a:lnTo>
                    <a:pt x="2796537" y="9017"/>
                  </a:lnTo>
                  <a:lnTo>
                    <a:pt x="2796537" y="0"/>
                  </a:lnTo>
                  <a:lnTo>
                    <a:pt x="2832351" y="0"/>
                  </a:lnTo>
                  <a:close/>
                  <a:moveTo>
                    <a:pt x="2760723" y="9017"/>
                  </a:moveTo>
                  <a:lnTo>
                    <a:pt x="2724909" y="9017"/>
                  </a:lnTo>
                  <a:lnTo>
                    <a:pt x="2724909" y="0"/>
                  </a:lnTo>
                  <a:lnTo>
                    <a:pt x="2760723" y="0"/>
                  </a:lnTo>
                  <a:close/>
                  <a:moveTo>
                    <a:pt x="2689095" y="9017"/>
                  </a:moveTo>
                  <a:lnTo>
                    <a:pt x="2653281" y="9017"/>
                  </a:lnTo>
                  <a:lnTo>
                    <a:pt x="2653281" y="0"/>
                  </a:lnTo>
                  <a:lnTo>
                    <a:pt x="2689095" y="0"/>
                  </a:lnTo>
                  <a:close/>
                  <a:moveTo>
                    <a:pt x="2617467" y="9017"/>
                  </a:moveTo>
                  <a:lnTo>
                    <a:pt x="2581653" y="9017"/>
                  </a:lnTo>
                  <a:lnTo>
                    <a:pt x="2581653" y="0"/>
                  </a:lnTo>
                  <a:lnTo>
                    <a:pt x="2617467" y="0"/>
                  </a:lnTo>
                  <a:close/>
                  <a:moveTo>
                    <a:pt x="2545839" y="9017"/>
                  </a:moveTo>
                  <a:lnTo>
                    <a:pt x="2510025" y="9017"/>
                  </a:lnTo>
                  <a:lnTo>
                    <a:pt x="2510025" y="0"/>
                  </a:lnTo>
                  <a:lnTo>
                    <a:pt x="2545839" y="0"/>
                  </a:lnTo>
                  <a:close/>
                  <a:moveTo>
                    <a:pt x="2474211" y="9017"/>
                  </a:moveTo>
                  <a:lnTo>
                    <a:pt x="2438397" y="9017"/>
                  </a:lnTo>
                  <a:lnTo>
                    <a:pt x="2438397" y="0"/>
                  </a:lnTo>
                  <a:lnTo>
                    <a:pt x="2474211" y="0"/>
                  </a:lnTo>
                  <a:close/>
                  <a:moveTo>
                    <a:pt x="2402583" y="9017"/>
                  </a:moveTo>
                  <a:lnTo>
                    <a:pt x="2366769" y="9017"/>
                  </a:lnTo>
                  <a:lnTo>
                    <a:pt x="2366769" y="0"/>
                  </a:lnTo>
                  <a:lnTo>
                    <a:pt x="2402583" y="0"/>
                  </a:lnTo>
                  <a:close/>
                  <a:moveTo>
                    <a:pt x="2330955" y="9017"/>
                  </a:moveTo>
                  <a:lnTo>
                    <a:pt x="2295141" y="9017"/>
                  </a:lnTo>
                  <a:lnTo>
                    <a:pt x="2295141" y="0"/>
                  </a:lnTo>
                  <a:lnTo>
                    <a:pt x="2330955" y="0"/>
                  </a:lnTo>
                  <a:close/>
                  <a:moveTo>
                    <a:pt x="2259327" y="9017"/>
                  </a:moveTo>
                  <a:lnTo>
                    <a:pt x="2221992" y="9017"/>
                  </a:lnTo>
                  <a:lnTo>
                    <a:pt x="2221992" y="0"/>
                  </a:lnTo>
                  <a:lnTo>
                    <a:pt x="2257806" y="0"/>
                  </a:lnTo>
                  <a:close/>
                  <a:moveTo>
                    <a:pt x="2187699" y="9017"/>
                  </a:moveTo>
                  <a:lnTo>
                    <a:pt x="2151885" y="9017"/>
                  </a:lnTo>
                  <a:lnTo>
                    <a:pt x="2151885" y="0"/>
                  </a:lnTo>
                  <a:lnTo>
                    <a:pt x="2187699" y="0"/>
                  </a:lnTo>
                  <a:close/>
                  <a:moveTo>
                    <a:pt x="2116071" y="9017"/>
                  </a:moveTo>
                  <a:lnTo>
                    <a:pt x="2080257" y="9017"/>
                  </a:lnTo>
                  <a:lnTo>
                    <a:pt x="2080257" y="0"/>
                  </a:lnTo>
                  <a:lnTo>
                    <a:pt x="2116071" y="0"/>
                  </a:lnTo>
                  <a:close/>
                  <a:moveTo>
                    <a:pt x="2044443" y="9017"/>
                  </a:moveTo>
                  <a:lnTo>
                    <a:pt x="2008629" y="9017"/>
                  </a:lnTo>
                  <a:lnTo>
                    <a:pt x="2008629" y="0"/>
                  </a:lnTo>
                  <a:lnTo>
                    <a:pt x="2044443" y="0"/>
                  </a:lnTo>
                  <a:close/>
                  <a:moveTo>
                    <a:pt x="1972815" y="9017"/>
                  </a:moveTo>
                  <a:lnTo>
                    <a:pt x="1937001" y="9017"/>
                  </a:lnTo>
                  <a:lnTo>
                    <a:pt x="1937001" y="0"/>
                  </a:lnTo>
                  <a:lnTo>
                    <a:pt x="1972815" y="0"/>
                  </a:lnTo>
                  <a:close/>
                  <a:moveTo>
                    <a:pt x="1901187" y="9017"/>
                  </a:moveTo>
                  <a:lnTo>
                    <a:pt x="1865373" y="9017"/>
                  </a:lnTo>
                  <a:lnTo>
                    <a:pt x="1865373" y="0"/>
                  </a:lnTo>
                  <a:lnTo>
                    <a:pt x="1901187" y="0"/>
                  </a:lnTo>
                  <a:close/>
                  <a:moveTo>
                    <a:pt x="1829559" y="9017"/>
                  </a:moveTo>
                  <a:lnTo>
                    <a:pt x="1793745" y="9017"/>
                  </a:lnTo>
                  <a:lnTo>
                    <a:pt x="1793745" y="0"/>
                  </a:lnTo>
                  <a:lnTo>
                    <a:pt x="1829559" y="0"/>
                  </a:lnTo>
                  <a:close/>
                  <a:moveTo>
                    <a:pt x="1757931" y="9017"/>
                  </a:moveTo>
                  <a:lnTo>
                    <a:pt x="1722117" y="9017"/>
                  </a:lnTo>
                  <a:lnTo>
                    <a:pt x="1722117" y="0"/>
                  </a:lnTo>
                  <a:lnTo>
                    <a:pt x="1757931" y="0"/>
                  </a:lnTo>
                  <a:close/>
                  <a:moveTo>
                    <a:pt x="1686303" y="9017"/>
                  </a:moveTo>
                  <a:lnTo>
                    <a:pt x="1650489" y="9017"/>
                  </a:lnTo>
                  <a:lnTo>
                    <a:pt x="1650489" y="0"/>
                  </a:lnTo>
                  <a:lnTo>
                    <a:pt x="1686303" y="0"/>
                  </a:lnTo>
                  <a:close/>
                  <a:moveTo>
                    <a:pt x="1614675" y="9017"/>
                  </a:moveTo>
                  <a:lnTo>
                    <a:pt x="1576832" y="9017"/>
                  </a:lnTo>
                  <a:lnTo>
                    <a:pt x="1576832" y="0"/>
                  </a:lnTo>
                  <a:lnTo>
                    <a:pt x="1612646" y="0"/>
                  </a:lnTo>
                  <a:close/>
                  <a:moveTo>
                    <a:pt x="1543047" y="9017"/>
                  </a:moveTo>
                  <a:lnTo>
                    <a:pt x="1507233" y="9017"/>
                  </a:lnTo>
                  <a:lnTo>
                    <a:pt x="1507233" y="0"/>
                  </a:lnTo>
                  <a:lnTo>
                    <a:pt x="1543047" y="0"/>
                  </a:lnTo>
                  <a:close/>
                  <a:moveTo>
                    <a:pt x="1471419" y="9017"/>
                  </a:moveTo>
                  <a:lnTo>
                    <a:pt x="1435605" y="9017"/>
                  </a:lnTo>
                  <a:lnTo>
                    <a:pt x="1435605" y="0"/>
                  </a:lnTo>
                  <a:lnTo>
                    <a:pt x="1471419" y="0"/>
                  </a:lnTo>
                  <a:close/>
                  <a:moveTo>
                    <a:pt x="1399791" y="9017"/>
                  </a:moveTo>
                  <a:lnTo>
                    <a:pt x="1363977" y="9017"/>
                  </a:lnTo>
                  <a:lnTo>
                    <a:pt x="1363977" y="0"/>
                  </a:lnTo>
                  <a:lnTo>
                    <a:pt x="1399791" y="0"/>
                  </a:lnTo>
                  <a:close/>
                  <a:moveTo>
                    <a:pt x="1328163" y="9017"/>
                  </a:moveTo>
                  <a:lnTo>
                    <a:pt x="1292349" y="9017"/>
                  </a:lnTo>
                  <a:lnTo>
                    <a:pt x="1292349" y="0"/>
                  </a:lnTo>
                  <a:lnTo>
                    <a:pt x="1328163" y="0"/>
                  </a:lnTo>
                  <a:close/>
                  <a:moveTo>
                    <a:pt x="1256535" y="9017"/>
                  </a:moveTo>
                  <a:lnTo>
                    <a:pt x="1220721" y="9017"/>
                  </a:lnTo>
                  <a:lnTo>
                    <a:pt x="1220721" y="0"/>
                  </a:lnTo>
                  <a:lnTo>
                    <a:pt x="1256535" y="0"/>
                  </a:lnTo>
                  <a:close/>
                  <a:moveTo>
                    <a:pt x="1184907" y="9017"/>
                  </a:moveTo>
                  <a:lnTo>
                    <a:pt x="1146810" y="9017"/>
                  </a:lnTo>
                  <a:lnTo>
                    <a:pt x="1146810" y="0"/>
                  </a:lnTo>
                  <a:lnTo>
                    <a:pt x="1182624" y="0"/>
                  </a:lnTo>
                  <a:close/>
                  <a:moveTo>
                    <a:pt x="1113279" y="9017"/>
                  </a:moveTo>
                  <a:lnTo>
                    <a:pt x="1075182" y="9017"/>
                  </a:lnTo>
                  <a:lnTo>
                    <a:pt x="1075182" y="0"/>
                  </a:lnTo>
                  <a:lnTo>
                    <a:pt x="1110996" y="0"/>
                  </a:lnTo>
                  <a:close/>
                  <a:moveTo>
                    <a:pt x="1041651" y="9017"/>
                  </a:moveTo>
                  <a:lnTo>
                    <a:pt x="1003427" y="9017"/>
                  </a:lnTo>
                  <a:lnTo>
                    <a:pt x="1003427" y="0"/>
                  </a:lnTo>
                  <a:lnTo>
                    <a:pt x="1039241" y="0"/>
                  </a:lnTo>
                  <a:close/>
                  <a:moveTo>
                    <a:pt x="970023" y="9017"/>
                  </a:moveTo>
                  <a:lnTo>
                    <a:pt x="931799" y="9017"/>
                  </a:lnTo>
                  <a:lnTo>
                    <a:pt x="931799" y="0"/>
                  </a:lnTo>
                  <a:lnTo>
                    <a:pt x="967613" y="0"/>
                  </a:lnTo>
                  <a:close/>
                  <a:moveTo>
                    <a:pt x="898395" y="9017"/>
                  </a:moveTo>
                  <a:lnTo>
                    <a:pt x="860044" y="9017"/>
                  </a:lnTo>
                  <a:lnTo>
                    <a:pt x="860044" y="0"/>
                  </a:lnTo>
                  <a:lnTo>
                    <a:pt x="895858" y="0"/>
                  </a:lnTo>
                  <a:close/>
                  <a:moveTo>
                    <a:pt x="826767" y="9017"/>
                  </a:moveTo>
                  <a:lnTo>
                    <a:pt x="788416" y="9017"/>
                  </a:lnTo>
                  <a:lnTo>
                    <a:pt x="788416" y="0"/>
                  </a:lnTo>
                  <a:lnTo>
                    <a:pt x="824230" y="0"/>
                  </a:lnTo>
                  <a:close/>
                  <a:moveTo>
                    <a:pt x="755139" y="9017"/>
                  </a:moveTo>
                  <a:lnTo>
                    <a:pt x="716788" y="9017"/>
                  </a:lnTo>
                  <a:lnTo>
                    <a:pt x="716788" y="0"/>
                  </a:lnTo>
                  <a:lnTo>
                    <a:pt x="752602" y="0"/>
                  </a:lnTo>
                  <a:close/>
                  <a:moveTo>
                    <a:pt x="683511" y="9017"/>
                  </a:moveTo>
                  <a:lnTo>
                    <a:pt x="645033" y="9017"/>
                  </a:lnTo>
                  <a:lnTo>
                    <a:pt x="645033" y="0"/>
                  </a:lnTo>
                  <a:lnTo>
                    <a:pt x="680847" y="0"/>
                  </a:lnTo>
                  <a:close/>
                  <a:moveTo>
                    <a:pt x="611883" y="9017"/>
                  </a:moveTo>
                  <a:lnTo>
                    <a:pt x="573405" y="9017"/>
                  </a:lnTo>
                  <a:lnTo>
                    <a:pt x="573405" y="0"/>
                  </a:lnTo>
                  <a:lnTo>
                    <a:pt x="609219" y="0"/>
                  </a:lnTo>
                  <a:close/>
                  <a:moveTo>
                    <a:pt x="540255" y="9017"/>
                  </a:moveTo>
                  <a:lnTo>
                    <a:pt x="501650" y="9017"/>
                  </a:lnTo>
                  <a:lnTo>
                    <a:pt x="501650" y="0"/>
                  </a:lnTo>
                  <a:lnTo>
                    <a:pt x="537464" y="0"/>
                  </a:lnTo>
                  <a:close/>
                  <a:moveTo>
                    <a:pt x="468627" y="9017"/>
                  </a:moveTo>
                  <a:lnTo>
                    <a:pt x="430022" y="9017"/>
                  </a:lnTo>
                  <a:lnTo>
                    <a:pt x="430022" y="0"/>
                  </a:lnTo>
                  <a:lnTo>
                    <a:pt x="465836" y="0"/>
                  </a:lnTo>
                  <a:close/>
                  <a:moveTo>
                    <a:pt x="396999" y="9017"/>
                  </a:moveTo>
                  <a:lnTo>
                    <a:pt x="358394" y="9017"/>
                  </a:lnTo>
                  <a:lnTo>
                    <a:pt x="358394" y="0"/>
                  </a:lnTo>
                  <a:lnTo>
                    <a:pt x="394208" y="0"/>
                  </a:lnTo>
                  <a:close/>
                  <a:moveTo>
                    <a:pt x="325371" y="9017"/>
                  </a:moveTo>
                  <a:lnTo>
                    <a:pt x="286639" y="9017"/>
                  </a:lnTo>
                  <a:lnTo>
                    <a:pt x="286639" y="0"/>
                  </a:lnTo>
                  <a:lnTo>
                    <a:pt x="322453" y="0"/>
                  </a:lnTo>
                  <a:close/>
                  <a:moveTo>
                    <a:pt x="253743" y="9017"/>
                  </a:moveTo>
                  <a:lnTo>
                    <a:pt x="215011" y="9017"/>
                  </a:lnTo>
                  <a:lnTo>
                    <a:pt x="215011" y="0"/>
                  </a:lnTo>
                  <a:lnTo>
                    <a:pt x="250825" y="0"/>
                  </a:lnTo>
                  <a:close/>
                  <a:moveTo>
                    <a:pt x="182115" y="9017"/>
                  </a:moveTo>
                  <a:lnTo>
                    <a:pt x="143256" y="9017"/>
                  </a:lnTo>
                  <a:lnTo>
                    <a:pt x="143256" y="0"/>
                  </a:lnTo>
                  <a:lnTo>
                    <a:pt x="179070" y="0"/>
                  </a:lnTo>
                  <a:close/>
                  <a:moveTo>
                    <a:pt x="107442" y="9017"/>
                  </a:moveTo>
                  <a:lnTo>
                    <a:pt x="71628" y="9017"/>
                  </a:lnTo>
                  <a:lnTo>
                    <a:pt x="71628" y="0"/>
                  </a:lnTo>
                  <a:lnTo>
                    <a:pt x="107442" y="0"/>
                  </a:lnTo>
                  <a:close/>
                  <a:moveTo>
                    <a:pt x="35814" y="9017"/>
                  </a:moveTo>
                  <a:lnTo>
                    <a:pt x="0" y="9017"/>
                  </a:lnTo>
                  <a:lnTo>
                    <a:pt x="0" y="0"/>
                  </a:lnTo>
                  <a:lnTo>
                    <a:pt x="35814" y="0"/>
                  </a:lnTo>
                  <a:close/>
                  <a:moveTo>
                    <a:pt x="4408170" y="9017"/>
                  </a:moveTo>
                  <a:lnTo>
                    <a:pt x="4372356" y="9017"/>
                  </a:lnTo>
                  <a:lnTo>
                    <a:pt x="4372356" y="0"/>
                  </a:lnTo>
                  <a:lnTo>
                    <a:pt x="4408170" y="0"/>
                  </a:lnTo>
                  <a:close/>
                </a:path>
              </a:pathLst>
            </a:custGeom>
            <a:solidFill>
              <a:srgbClr val="FFFFFF"/>
            </a:solidFill>
          </p:spPr>
        </p:sp>
        <p:sp>
          <p:nvSpPr>
            <p:cNvPr id="15" name="Freeform 15"/>
            <p:cNvSpPr/>
            <p:nvPr/>
          </p:nvSpPr>
          <p:spPr>
            <a:xfrm>
              <a:off x="63500" y="459613"/>
              <a:ext cx="4524121" cy="4958715"/>
            </a:xfrm>
            <a:custGeom>
              <a:avLst/>
              <a:gdLst/>
              <a:ahLst/>
              <a:cxnLst/>
              <a:rect l="l" t="t" r="r" b="b"/>
              <a:pathLst>
                <a:path w="4524121" h="4958715">
                  <a:moveTo>
                    <a:pt x="9017" y="4936236"/>
                  </a:moveTo>
                  <a:lnTo>
                    <a:pt x="9017" y="4954143"/>
                  </a:lnTo>
                  <a:lnTo>
                    <a:pt x="4445" y="4954143"/>
                  </a:lnTo>
                  <a:lnTo>
                    <a:pt x="4445" y="4949698"/>
                  </a:lnTo>
                  <a:lnTo>
                    <a:pt x="22479" y="4949698"/>
                  </a:lnTo>
                  <a:lnTo>
                    <a:pt x="22479" y="4958715"/>
                  </a:lnTo>
                  <a:lnTo>
                    <a:pt x="4445" y="4958715"/>
                  </a:lnTo>
                  <a:lnTo>
                    <a:pt x="0" y="4958715"/>
                  </a:lnTo>
                  <a:lnTo>
                    <a:pt x="0" y="4954270"/>
                  </a:lnTo>
                  <a:lnTo>
                    <a:pt x="0" y="4936363"/>
                  </a:lnTo>
                  <a:close/>
                  <a:moveTo>
                    <a:pt x="4501642" y="4949698"/>
                  </a:moveTo>
                  <a:lnTo>
                    <a:pt x="4519549" y="4949698"/>
                  </a:lnTo>
                  <a:lnTo>
                    <a:pt x="4519549" y="4954143"/>
                  </a:lnTo>
                  <a:lnTo>
                    <a:pt x="4515104" y="4954143"/>
                  </a:lnTo>
                  <a:lnTo>
                    <a:pt x="4515104" y="4936236"/>
                  </a:lnTo>
                  <a:lnTo>
                    <a:pt x="4524121" y="4936236"/>
                  </a:lnTo>
                  <a:lnTo>
                    <a:pt x="4524121" y="4954143"/>
                  </a:lnTo>
                  <a:lnTo>
                    <a:pt x="4524121" y="4958588"/>
                  </a:lnTo>
                  <a:lnTo>
                    <a:pt x="4519676" y="4958588"/>
                  </a:lnTo>
                  <a:lnTo>
                    <a:pt x="4501769" y="4958588"/>
                  </a:lnTo>
                  <a:close/>
                  <a:moveTo>
                    <a:pt x="4515104" y="22479"/>
                  </a:moveTo>
                  <a:lnTo>
                    <a:pt x="4515104" y="4572"/>
                  </a:lnTo>
                  <a:lnTo>
                    <a:pt x="4519549" y="4572"/>
                  </a:lnTo>
                  <a:lnTo>
                    <a:pt x="4519549" y="9017"/>
                  </a:lnTo>
                  <a:lnTo>
                    <a:pt x="4501642" y="9017"/>
                  </a:lnTo>
                  <a:lnTo>
                    <a:pt x="4501642" y="0"/>
                  </a:lnTo>
                  <a:lnTo>
                    <a:pt x="4519549" y="0"/>
                  </a:lnTo>
                  <a:lnTo>
                    <a:pt x="4523994" y="0"/>
                  </a:lnTo>
                  <a:lnTo>
                    <a:pt x="4523994" y="4445"/>
                  </a:lnTo>
                  <a:lnTo>
                    <a:pt x="4523994" y="22352"/>
                  </a:lnTo>
                  <a:close/>
                  <a:moveTo>
                    <a:pt x="22479" y="9017"/>
                  </a:moveTo>
                  <a:lnTo>
                    <a:pt x="4445" y="9017"/>
                  </a:lnTo>
                  <a:lnTo>
                    <a:pt x="4445" y="4572"/>
                  </a:lnTo>
                  <a:lnTo>
                    <a:pt x="8890" y="4572"/>
                  </a:lnTo>
                  <a:lnTo>
                    <a:pt x="8890" y="22479"/>
                  </a:lnTo>
                  <a:lnTo>
                    <a:pt x="0" y="22479"/>
                  </a:lnTo>
                  <a:lnTo>
                    <a:pt x="0" y="4572"/>
                  </a:lnTo>
                  <a:lnTo>
                    <a:pt x="0" y="127"/>
                  </a:lnTo>
                  <a:lnTo>
                    <a:pt x="4445" y="127"/>
                  </a:lnTo>
                  <a:lnTo>
                    <a:pt x="22479" y="127"/>
                  </a:lnTo>
                  <a:close/>
                </a:path>
              </a:pathLst>
            </a:custGeom>
            <a:solidFill>
              <a:srgbClr val="FFFFFF"/>
            </a:solidFill>
          </p:spPr>
        </p:sp>
        <p:sp>
          <p:nvSpPr>
            <p:cNvPr id="16" name="Freeform 16"/>
            <p:cNvSpPr/>
            <p:nvPr/>
          </p:nvSpPr>
          <p:spPr>
            <a:xfrm>
              <a:off x="3105277" y="59436"/>
              <a:ext cx="703072" cy="667766"/>
            </a:xfrm>
            <a:custGeom>
              <a:avLst/>
              <a:gdLst/>
              <a:ahLst/>
              <a:cxnLst/>
              <a:rect l="l" t="t" r="r" b="b"/>
              <a:pathLst>
                <a:path w="703072" h="667766">
                  <a:moveTo>
                    <a:pt x="405257" y="72263"/>
                  </a:moveTo>
                  <a:cubicBezTo>
                    <a:pt x="403987" y="86487"/>
                    <a:pt x="413893" y="93980"/>
                    <a:pt x="427736" y="89916"/>
                  </a:cubicBezTo>
                  <a:cubicBezTo>
                    <a:pt x="432562" y="86995"/>
                    <a:pt x="437007" y="83439"/>
                    <a:pt x="441071" y="79375"/>
                  </a:cubicBezTo>
                  <a:cubicBezTo>
                    <a:pt x="447421" y="71247"/>
                    <a:pt x="453263" y="62738"/>
                    <a:pt x="458724" y="53975"/>
                  </a:cubicBezTo>
                  <a:cubicBezTo>
                    <a:pt x="465836" y="42926"/>
                    <a:pt x="466217" y="30734"/>
                    <a:pt x="465455" y="18034"/>
                  </a:cubicBezTo>
                  <a:cubicBezTo>
                    <a:pt x="464693" y="5334"/>
                    <a:pt x="453517" y="0"/>
                    <a:pt x="443230" y="7620"/>
                  </a:cubicBezTo>
                  <a:cubicBezTo>
                    <a:pt x="434340" y="14224"/>
                    <a:pt x="425704" y="21463"/>
                    <a:pt x="420751" y="32131"/>
                  </a:cubicBezTo>
                  <a:cubicBezTo>
                    <a:pt x="416179" y="41910"/>
                    <a:pt x="412115" y="51943"/>
                    <a:pt x="408051" y="61976"/>
                  </a:cubicBezTo>
                  <a:lnTo>
                    <a:pt x="408051" y="61976"/>
                  </a:lnTo>
                  <a:lnTo>
                    <a:pt x="406908" y="64770"/>
                  </a:lnTo>
                  <a:cubicBezTo>
                    <a:pt x="406019" y="67183"/>
                    <a:pt x="405511" y="69723"/>
                    <a:pt x="405257" y="72390"/>
                  </a:cubicBezTo>
                  <a:moveTo>
                    <a:pt x="701548" y="331470"/>
                  </a:moveTo>
                  <a:cubicBezTo>
                    <a:pt x="703072" y="320167"/>
                    <a:pt x="694182" y="313309"/>
                    <a:pt x="682879" y="317754"/>
                  </a:cubicBezTo>
                  <a:cubicBezTo>
                    <a:pt x="681482" y="318262"/>
                    <a:pt x="680212" y="319024"/>
                    <a:pt x="679069" y="319913"/>
                  </a:cubicBezTo>
                  <a:cubicBezTo>
                    <a:pt x="677418" y="321437"/>
                    <a:pt x="675640" y="322834"/>
                    <a:pt x="673989" y="324358"/>
                  </a:cubicBezTo>
                  <a:lnTo>
                    <a:pt x="673989" y="324358"/>
                  </a:lnTo>
                  <a:cubicBezTo>
                    <a:pt x="667766" y="329692"/>
                    <a:pt x="661670" y="334899"/>
                    <a:pt x="656209" y="340741"/>
                  </a:cubicBezTo>
                  <a:cubicBezTo>
                    <a:pt x="651764" y="345948"/>
                    <a:pt x="647954" y="351790"/>
                    <a:pt x="645160" y="358140"/>
                  </a:cubicBezTo>
                  <a:cubicBezTo>
                    <a:pt x="643636" y="361569"/>
                    <a:pt x="643001" y="365252"/>
                    <a:pt x="643128" y="368935"/>
                  </a:cubicBezTo>
                  <a:cubicBezTo>
                    <a:pt x="643128" y="371475"/>
                    <a:pt x="644144" y="373761"/>
                    <a:pt x="645795" y="375666"/>
                  </a:cubicBezTo>
                  <a:cubicBezTo>
                    <a:pt x="647446" y="377571"/>
                    <a:pt x="649732" y="378714"/>
                    <a:pt x="652145" y="379095"/>
                  </a:cubicBezTo>
                  <a:cubicBezTo>
                    <a:pt x="661924" y="380619"/>
                    <a:pt x="670941" y="379857"/>
                    <a:pt x="678434" y="372110"/>
                  </a:cubicBezTo>
                  <a:cubicBezTo>
                    <a:pt x="686308" y="364109"/>
                    <a:pt x="692785" y="354838"/>
                    <a:pt x="697484" y="344551"/>
                  </a:cubicBezTo>
                  <a:cubicBezTo>
                    <a:pt x="699516" y="340360"/>
                    <a:pt x="700913" y="336042"/>
                    <a:pt x="701675" y="331470"/>
                  </a:cubicBezTo>
                  <a:moveTo>
                    <a:pt x="497713" y="402844"/>
                  </a:moveTo>
                  <a:cubicBezTo>
                    <a:pt x="501015" y="402336"/>
                    <a:pt x="504444" y="401955"/>
                    <a:pt x="507873" y="401828"/>
                  </a:cubicBezTo>
                  <a:cubicBezTo>
                    <a:pt x="510032" y="401828"/>
                    <a:pt x="512191" y="402336"/>
                    <a:pt x="514096" y="403352"/>
                  </a:cubicBezTo>
                  <a:cubicBezTo>
                    <a:pt x="516001" y="404368"/>
                    <a:pt x="517652" y="405765"/>
                    <a:pt x="518922" y="407543"/>
                  </a:cubicBezTo>
                  <a:cubicBezTo>
                    <a:pt x="520192" y="409321"/>
                    <a:pt x="521081" y="411353"/>
                    <a:pt x="521335" y="413512"/>
                  </a:cubicBezTo>
                  <a:cubicBezTo>
                    <a:pt x="521589" y="415671"/>
                    <a:pt x="521462" y="417830"/>
                    <a:pt x="520827" y="419862"/>
                  </a:cubicBezTo>
                  <a:cubicBezTo>
                    <a:pt x="519557" y="423672"/>
                    <a:pt x="517906" y="427355"/>
                    <a:pt x="516001" y="430911"/>
                  </a:cubicBezTo>
                  <a:cubicBezTo>
                    <a:pt x="509397" y="443484"/>
                    <a:pt x="500888" y="454914"/>
                    <a:pt x="490601" y="464693"/>
                  </a:cubicBezTo>
                  <a:cubicBezTo>
                    <a:pt x="487553" y="467741"/>
                    <a:pt x="483870" y="470154"/>
                    <a:pt x="479933" y="471932"/>
                  </a:cubicBezTo>
                  <a:cubicBezTo>
                    <a:pt x="478409" y="472821"/>
                    <a:pt x="476631" y="473202"/>
                    <a:pt x="474853" y="473075"/>
                  </a:cubicBezTo>
                  <a:cubicBezTo>
                    <a:pt x="473075" y="472948"/>
                    <a:pt x="471424" y="472440"/>
                    <a:pt x="469900" y="471424"/>
                  </a:cubicBezTo>
                  <a:cubicBezTo>
                    <a:pt x="468375" y="470408"/>
                    <a:pt x="467360" y="469011"/>
                    <a:pt x="466598" y="467360"/>
                  </a:cubicBezTo>
                  <a:cubicBezTo>
                    <a:pt x="465836" y="465709"/>
                    <a:pt x="465709" y="463931"/>
                    <a:pt x="465963" y="462153"/>
                  </a:cubicBezTo>
                  <a:cubicBezTo>
                    <a:pt x="466344" y="454660"/>
                    <a:pt x="467868" y="447294"/>
                    <a:pt x="470281" y="440182"/>
                  </a:cubicBezTo>
                  <a:cubicBezTo>
                    <a:pt x="474091" y="431165"/>
                    <a:pt x="478536" y="422402"/>
                    <a:pt x="483489" y="413893"/>
                  </a:cubicBezTo>
                  <a:cubicBezTo>
                    <a:pt x="486537" y="408432"/>
                    <a:pt x="491490" y="404495"/>
                    <a:pt x="497459" y="402717"/>
                  </a:cubicBezTo>
                  <a:moveTo>
                    <a:pt x="601853" y="647319"/>
                  </a:moveTo>
                  <a:cubicBezTo>
                    <a:pt x="599186" y="648208"/>
                    <a:pt x="596265" y="648462"/>
                    <a:pt x="593471" y="648081"/>
                  </a:cubicBezTo>
                  <a:cubicBezTo>
                    <a:pt x="590677" y="647700"/>
                    <a:pt x="588010" y="646557"/>
                    <a:pt x="585724" y="644906"/>
                  </a:cubicBezTo>
                  <a:cubicBezTo>
                    <a:pt x="583438" y="643255"/>
                    <a:pt x="581533" y="641096"/>
                    <a:pt x="580263" y="638556"/>
                  </a:cubicBezTo>
                  <a:cubicBezTo>
                    <a:pt x="578993" y="636016"/>
                    <a:pt x="578231" y="633222"/>
                    <a:pt x="578358" y="630428"/>
                  </a:cubicBezTo>
                  <a:cubicBezTo>
                    <a:pt x="578358" y="617601"/>
                    <a:pt x="581914" y="605155"/>
                    <a:pt x="588772" y="594360"/>
                  </a:cubicBezTo>
                  <a:cubicBezTo>
                    <a:pt x="593344" y="586994"/>
                    <a:pt x="598170" y="579755"/>
                    <a:pt x="603123" y="572770"/>
                  </a:cubicBezTo>
                  <a:cubicBezTo>
                    <a:pt x="610616" y="562356"/>
                    <a:pt x="616077" y="561467"/>
                    <a:pt x="626999" y="568071"/>
                  </a:cubicBezTo>
                  <a:cubicBezTo>
                    <a:pt x="627127" y="568198"/>
                    <a:pt x="627253" y="568198"/>
                    <a:pt x="627380" y="568325"/>
                  </a:cubicBezTo>
                  <a:cubicBezTo>
                    <a:pt x="627761" y="568579"/>
                    <a:pt x="628142" y="568833"/>
                    <a:pt x="628523" y="568960"/>
                  </a:cubicBezTo>
                  <a:cubicBezTo>
                    <a:pt x="639445" y="574548"/>
                    <a:pt x="641985" y="578866"/>
                    <a:pt x="638937" y="590042"/>
                  </a:cubicBezTo>
                  <a:cubicBezTo>
                    <a:pt x="633349" y="609600"/>
                    <a:pt x="623190" y="627507"/>
                    <a:pt x="609220" y="642239"/>
                  </a:cubicBezTo>
                  <a:cubicBezTo>
                    <a:pt x="607696" y="643636"/>
                    <a:pt x="606172" y="644906"/>
                    <a:pt x="604521" y="646049"/>
                  </a:cubicBezTo>
                  <a:lnTo>
                    <a:pt x="604267" y="646176"/>
                  </a:lnTo>
                  <a:lnTo>
                    <a:pt x="604013" y="646303"/>
                  </a:lnTo>
                  <a:cubicBezTo>
                    <a:pt x="603759" y="646430"/>
                    <a:pt x="603632" y="646557"/>
                    <a:pt x="603378" y="646684"/>
                  </a:cubicBezTo>
                  <a:lnTo>
                    <a:pt x="603378" y="646684"/>
                  </a:lnTo>
                  <a:cubicBezTo>
                    <a:pt x="602743" y="646938"/>
                    <a:pt x="602235" y="647319"/>
                    <a:pt x="601854" y="647573"/>
                  </a:cubicBezTo>
                  <a:moveTo>
                    <a:pt x="23495" y="426085"/>
                  </a:moveTo>
                  <a:cubicBezTo>
                    <a:pt x="20828" y="426974"/>
                    <a:pt x="17907" y="427228"/>
                    <a:pt x="15113" y="426847"/>
                  </a:cubicBezTo>
                  <a:cubicBezTo>
                    <a:pt x="12319" y="426466"/>
                    <a:pt x="9652" y="425323"/>
                    <a:pt x="7366" y="423672"/>
                  </a:cubicBezTo>
                  <a:cubicBezTo>
                    <a:pt x="5080" y="422021"/>
                    <a:pt x="3175" y="419862"/>
                    <a:pt x="1905" y="417322"/>
                  </a:cubicBezTo>
                  <a:cubicBezTo>
                    <a:pt x="635" y="414782"/>
                    <a:pt x="0" y="411988"/>
                    <a:pt x="0" y="409194"/>
                  </a:cubicBezTo>
                  <a:cubicBezTo>
                    <a:pt x="0" y="396367"/>
                    <a:pt x="3556" y="383921"/>
                    <a:pt x="10414" y="373126"/>
                  </a:cubicBezTo>
                  <a:cubicBezTo>
                    <a:pt x="14986" y="365760"/>
                    <a:pt x="19685" y="358521"/>
                    <a:pt x="24765" y="351536"/>
                  </a:cubicBezTo>
                  <a:cubicBezTo>
                    <a:pt x="32258" y="341122"/>
                    <a:pt x="37592" y="340233"/>
                    <a:pt x="48641" y="346837"/>
                  </a:cubicBezTo>
                  <a:cubicBezTo>
                    <a:pt x="49149" y="347091"/>
                    <a:pt x="49657" y="347472"/>
                    <a:pt x="50165" y="347726"/>
                  </a:cubicBezTo>
                  <a:cubicBezTo>
                    <a:pt x="61214" y="353314"/>
                    <a:pt x="63627" y="357632"/>
                    <a:pt x="60579" y="368808"/>
                  </a:cubicBezTo>
                  <a:cubicBezTo>
                    <a:pt x="54991" y="388366"/>
                    <a:pt x="44831" y="406273"/>
                    <a:pt x="30861" y="421005"/>
                  </a:cubicBezTo>
                  <a:cubicBezTo>
                    <a:pt x="29464" y="422402"/>
                    <a:pt x="27813" y="423672"/>
                    <a:pt x="26162" y="424815"/>
                  </a:cubicBezTo>
                  <a:cubicBezTo>
                    <a:pt x="25781" y="425069"/>
                    <a:pt x="25401" y="425196"/>
                    <a:pt x="25020" y="425450"/>
                  </a:cubicBezTo>
                  <a:cubicBezTo>
                    <a:pt x="24512" y="425704"/>
                    <a:pt x="23877" y="426085"/>
                    <a:pt x="23623" y="426339"/>
                  </a:cubicBezTo>
                  <a:moveTo>
                    <a:pt x="125223" y="547624"/>
                  </a:moveTo>
                  <a:cubicBezTo>
                    <a:pt x="125730" y="551942"/>
                    <a:pt x="125730" y="556260"/>
                    <a:pt x="125349" y="560578"/>
                  </a:cubicBezTo>
                  <a:cubicBezTo>
                    <a:pt x="122809" y="576580"/>
                    <a:pt x="116205" y="591693"/>
                    <a:pt x="106045" y="604393"/>
                  </a:cubicBezTo>
                  <a:cubicBezTo>
                    <a:pt x="104140" y="606933"/>
                    <a:pt x="101854" y="609092"/>
                    <a:pt x="99187" y="610870"/>
                  </a:cubicBezTo>
                  <a:cubicBezTo>
                    <a:pt x="90298" y="617347"/>
                    <a:pt x="83312" y="615061"/>
                    <a:pt x="76327" y="606679"/>
                  </a:cubicBezTo>
                  <a:cubicBezTo>
                    <a:pt x="67183" y="595376"/>
                    <a:pt x="67183" y="583946"/>
                    <a:pt x="73152" y="572135"/>
                  </a:cubicBezTo>
                  <a:cubicBezTo>
                    <a:pt x="78359" y="562229"/>
                    <a:pt x="84201" y="552704"/>
                    <a:pt x="90551" y="543433"/>
                  </a:cubicBezTo>
                  <a:cubicBezTo>
                    <a:pt x="92964" y="540131"/>
                    <a:pt x="96139" y="537591"/>
                    <a:pt x="99822" y="535686"/>
                  </a:cubicBezTo>
                  <a:cubicBezTo>
                    <a:pt x="109474" y="530225"/>
                    <a:pt x="120396" y="534543"/>
                    <a:pt x="125095" y="547624"/>
                  </a:cubicBezTo>
                  <a:moveTo>
                    <a:pt x="260223" y="438277"/>
                  </a:moveTo>
                  <a:cubicBezTo>
                    <a:pt x="265430" y="442722"/>
                    <a:pt x="270891" y="440690"/>
                    <a:pt x="276733" y="438531"/>
                  </a:cubicBezTo>
                  <a:cubicBezTo>
                    <a:pt x="281813" y="435483"/>
                    <a:pt x="286766" y="431927"/>
                    <a:pt x="291211" y="428117"/>
                  </a:cubicBezTo>
                  <a:cubicBezTo>
                    <a:pt x="300990" y="418592"/>
                    <a:pt x="308483" y="407162"/>
                    <a:pt x="313436" y="394462"/>
                  </a:cubicBezTo>
                  <a:cubicBezTo>
                    <a:pt x="314833" y="390652"/>
                    <a:pt x="315596" y="386715"/>
                    <a:pt x="315596" y="382651"/>
                  </a:cubicBezTo>
                  <a:cubicBezTo>
                    <a:pt x="315723" y="379603"/>
                    <a:pt x="314580" y="376555"/>
                    <a:pt x="312548" y="374269"/>
                  </a:cubicBezTo>
                  <a:cubicBezTo>
                    <a:pt x="310516" y="371983"/>
                    <a:pt x="307595" y="370586"/>
                    <a:pt x="304547" y="370459"/>
                  </a:cubicBezTo>
                  <a:cubicBezTo>
                    <a:pt x="294133" y="370332"/>
                    <a:pt x="283718" y="371348"/>
                    <a:pt x="276987" y="381127"/>
                  </a:cubicBezTo>
                  <a:cubicBezTo>
                    <a:pt x="268097" y="393192"/>
                    <a:pt x="261493" y="406781"/>
                    <a:pt x="257176" y="421132"/>
                  </a:cubicBezTo>
                  <a:cubicBezTo>
                    <a:pt x="255524" y="427228"/>
                    <a:pt x="255016" y="433578"/>
                    <a:pt x="260223" y="438023"/>
                  </a:cubicBezTo>
                  <a:moveTo>
                    <a:pt x="214122" y="254381"/>
                  </a:moveTo>
                  <a:cubicBezTo>
                    <a:pt x="214249" y="257937"/>
                    <a:pt x="213995" y="261620"/>
                    <a:pt x="213360" y="265176"/>
                  </a:cubicBezTo>
                  <a:cubicBezTo>
                    <a:pt x="208661" y="283083"/>
                    <a:pt x="199009" y="299466"/>
                    <a:pt x="185674" y="312293"/>
                  </a:cubicBezTo>
                  <a:cubicBezTo>
                    <a:pt x="179071" y="318770"/>
                    <a:pt x="172340" y="319913"/>
                    <a:pt x="167005" y="316738"/>
                  </a:cubicBezTo>
                  <a:cubicBezTo>
                    <a:pt x="161671" y="313563"/>
                    <a:pt x="159512" y="307086"/>
                    <a:pt x="161671" y="298069"/>
                  </a:cubicBezTo>
                  <a:cubicBezTo>
                    <a:pt x="165735" y="280289"/>
                    <a:pt x="174498" y="263906"/>
                    <a:pt x="187071" y="250571"/>
                  </a:cubicBezTo>
                  <a:cubicBezTo>
                    <a:pt x="189865" y="247650"/>
                    <a:pt x="193294" y="245364"/>
                    <a:pt x="197104" y="243967"/>
                  </a:cubicBezTo>
                  <a:cubicBezTo>
                    <a:pt x="204216" y="241427"/>
                    <a:pt x="210947" y="244983"/>
                    <a:pt x="214122" y="254381"/>
                  </a:cubicBezTo>
                  <a:moveTo>
                    <a:pt x="301117" y="653415"/>
                  </a:moveTo>
                  <a:cubicBezTo>
                    <a:pt x="302896" y="662813"/>
                    <a:pt x="311404" y="667766"/>
                    <a:pt x="322580" y="663702"/>
                  </a:cubicBezTo>
                  <a:cubicBezTo>
                    <a:pt x="327534" y="660400"/>
                    <a:pt x="332359" y="656717"/>
                    <a:pt x="336804" y="652780"/>
                  </a:cubicBezTo>
                  <a:cubicBezTo>
                    <a:pt x="342392" y="647573"/>
                    <a:pt x="346710" y="641096"/>
                    <a:pt x="349377" y="633857"/>
                  </a:cubicBezTo>
                  <a:cubicBezTo>
                    <a:pt x="352044" y="626618"/>
                    <a:pt x="352933" y="618871"/>
                    <a:pt x="352044" y="611251"/>
                  </a:cubicBezTo>
                  <a:cubicBezTo>
                    <a:pt x="351028" y="597789"/>
                    <a:pt x="339598" y="592709"/>
                    <a:pt x="328422" y="600329"/>
                  </a:cubicBezTo>
                  <a:cubicBezTo>
                    <a:pt x="312420" y="611251"/>
                    <a:pt x="304165" y="626999"/>
                    <a:pt x="301117" y="645668"/>
                  </a:cubicBezTo>
                  <a:cubicBezTo>
                    <a:pt x="300736" y="648208"/>
                    <a:pt x="300736" y="650875"/>
                    <a:pt x="301117" y="653415"/>
                  </a:cubicBezTo>
                  <a:moveTo>
                    <a:pt x="104013" y="96266"/>
                  </a:moveTo>
                  <a:cubicBezTo>
                    <a:pt x="115316" y="91948"/>
                    <a:pt x="124333" y="98679"/>
                    <a:pt x="122682" y="110109"/>
                  </a:cubicBezTo>
                  <a:cubicBezTo>
                    <a:pt x="121920" y="114681"/>
                    <a:pt x="120523" y="118999"/>
                    <a:pt x="118364" y="123190"/>
                  </a:cubicBezTo>
                  <a:cubicBezTo>
                    <a:pt x="113665" y="133477"/>
                    <a:pt x="107315" y="142748"/>
                    <a:pt x="99314" y="150749"/>
                  </a:cubicBezTo>
                  <a:cubicBezTo>
                    <a:pt x="91821" y="158369"/>
                    <a:pt x="82804" y="159258"/>
                    <a:pt x="73025" y="157734"/>
                  </a:cubicBezTo>
                  <a:cubicBezTo>
                    <a:pt x="70485" y="157480"/>
                    <a:pt x="68326" y="156210"/>
                    <a:pt x="66675" y="154432"/>
                  </a:cubicBezTo>
                  <a:cubicBezTo>
                    <a:pt x="65024" y="152654"/>
                    <a:pt x="64135" y="150114"/>
                    <a:pt x="64008" y="147701"/>
                  </a:cubicBezTo>
                  <a:cubicBezTo>
                    <a:pt x="63881" y="144018"/>
                    <a:pt x="64516" y="140208"/>
                    <a:pt x="66040" y="136906"/>
                  </a:cubicBezTo>
                  <a:cubicBezTo>
                    <a:pt x="68961" y="130683"/>
                    <a:pt x="72644" y="124714"/>
                    <a:pt x="77089" y="119507"/>
                  </a:cubicBezTo>
                  <a:cubicBezTo>
                    <a:pt x="82423" y="113792"/>
                    <a:pt x="88392" y="108712"/>
                    <a:pt x="94361" y="103632"/>
                  </a:cubicBezTo>
                  <a:cubicBezTo>
                    <a:pt x="96266" y="101981"/>
                    <a:pt x="98171" y="100330"/>
                    <a:pt x="100076" y="98679"/>
                  </a:cubicBezTo>
                  <a:cubicBezTo>
                    <a:pt x="101219" y="97790"/>
                    <a:pt x="102616" y="97028"/>
                    <a:pt x="103886" y="96520"/>
                  </a:cubicBezTo>
                  <a:moveTo>
                    <a:pt x="490220" y="230124"/>
                  </a:moveTo>
                  <a:cubicBezTo>
                    <a:pt x="491744" y="218821"/>
                    <a:pt x="482727" y="211963"/>
                    <a:pt x="471424" y="216408"/>
                  </a:cubicBezTo>
                  <a:cubicBezTo>
                    <a:pt x="470027" y="216916"/>
                    <a:pt x="468757" y="217678"/>
                    <a:pt x="467614" y="218567"/>
                  </a:cubicBezTo>
                  <a:cubicBezTo>
                    <a:pt x="465709" y="220218"/>
                    <a:pt x="463931" y="221869"/>
                    <a:pt x="462026" y="223393"/>
                  </a:cubicBezTo>
                  <a:cubicBezTo>
                    <a:pt x="456057" y="228600"/>
                    <a:pt x="450088" y="233680"/>
                    <a:pt x="444754" y="239395"/>
                  </a:cubicBezTo>
                  <a:cubicBezTo>
                    <a:pt x="440309" y="244602"/>
                    <a:pt x="436499" y="250444"/>
                    <a:pt x="433705" y="256794"/>
                  </a:cubicBezTo>
                  <a:cubicBezTo>
                    <a:pt x="432181" y="260223"/>
                    <a:pt x="431419" y="263906"/>
                    <a:pt x="431673" y="267589"/>
                  </a:cubicBezTo>
                  <a:cubicBezTo>
                    <a:pt x="431673" y="270129"/>
                    <a:pt x="432689" y="272415"/>
                    <a:pt x="434340" y="274320"/>
                  </a:cubicBezTo>
                  <a:cubicBezTo>
                    <a:pt x="435991" y="276225"/>
                    <a:pt x="438277" y="277368"/>
                    <a:pt x="440690" y="277622"/>
                  </a:cubicBezTo>
                  <a:cubicBezTo>
                    <a:pt x="450342" y="279146"/>
                    <a:pt x="459486" y="278257"/>
                    <a:pt x="466979" y="270637"/>
                  </a:cubicBezTo>
                  <a:cubicBezTo>
                    <a:pt x="474853" y="262636"/>
                    <a:pt x="481330" y="253365"/>
                    <a:pt x="486029" y="243078"/>
                  </a:cubicBezTo>
                  <a:cubicBezTo>
                    <a:pt x="488061" y="238887"/>
                    <a:pt x="489458" y="234569"/>
                    <a:pt x="490347" y="229997"/>
                  </a:cubicBezTo>
                </a:path>
              </a:pathLst>
            </a:custGeom>
            <a:solidFill>
              <a:srgbClr val="00A99E"/>
            </a:solidFill>
          </p:spPr>
        </p:sp>
      </p:grpSp>
      <p:grpSp>
        <p:nvGrpSpPr>
          <p:cNvPr id="17" name="Group 17"/>
          <p:cNvGrpSpPr>
            <a:grpSpLocks noChangeAspect="1"/>
          </p:cNvGrpSpPr>
          <p:nvPr/>
        </p:nvGrpSpPr>
        <p:grpSpPr>
          <a:xfrm>
            <a:off x="6314865" y="5056225"/>
            <a:ext cx="9020" cy="1881178"/>
            <a:chOff x="0" y="0"/>
            <a:chExt cx="9017" cy="1881175"/>
          </a:xfrm>
        </p:grpSpPr>
        <p:sp>
          <p:nvSpPr>
            <p:cNvPr id="18" name="Freeform 18"/>
            <p:cNvSpPr/>
            <p:nvPr/>
          </p:nvSpPr>
          <p:spPr>
            <a:xfrm>
              <a:off x="0" y="0"/>
              <a:ext cx="9017" cy="1881124"/>
            </a:xfrm>
            <a:custGeom>
              <a:avLst/>
              <a:gdLst/>
              <a:ahLst/>
              <a:cxnLst/>
              <a:rect l="l" t="t" r="r" b="b"/>
              <a:pathLst>
                <a:path w="9017" h="1881124">
                  <a:moveTo>
                    <a:pt x="9017" y="0"/>
                  </a:moveTo>
                  <a:lnTo>
                    <a:pt x="9017" y="1881124"/>
                  </a:lnTo>
                  <a:lnTo>
                    <a:pt x="0" y="1881124"/>
                  </a:lnTo>
                  <a:lnTo>
                    <a:pt x="0" y="0"/>
                  </a:lnTo>
                  <a:close/>
                </a:path>
              </a:pathLst>
            </a:custGeom>
            <a:solidFill>
              <a:srgbClr val="F6A200"/>
            </a:solidFill>
          </p:spPr>
        </p:sp>
      </p:grpSp>
      <p:grpSp>
        <p:nvGrpSpPr>
          <p:cNvPr id="19" name="Group 19"/>
          <p:cNvGrpSpPr>
            <a:grpSpLocks noChangeAspect="1"/>
          </p:cNvGrpSpPr>
          <p:nvPr/>
        </p:nvGrpSpPr>
        <p:grpSpPr>
          <a:xfrm>
            <a:off x="6949297" y="6587397"/>
            <a:ext cx="2675182" cy="136017"/>
            <a:chOff x="0" y="0"/>
            <a:chExt cx="2675179" cy="136017"/>
          </a:xfrm>
        </p:grpSpPr>
        <p:sp>
          <p:nvSpPr>
            <p:cNvPr id="20" name="Freeform 20"/>
            <p:cNvSpPr/>
            <p:nvPr/>
          </p:nvSpPr>
          <p:spPr>
            <a:xfrm>
              <a:off x="90424" y="63500"/>
              <a:ext cx="2484884" cy="9017"/>
            </a:xfrm>
            <a:custGeom>
              <a:avLst/>
              <a:gdLst/>
              <a:ahLst/>
              <a:cxnLst/>
              <a:rect l="l" t="t" r="r" b="b"/>
              <a:pathLst>
                <a:path w="2484884" h="9017">
                  <a:moveTo>
                    <a:pt x="32385" y="0"/>
                  </a:moveTo>
                  <a:lnTo>
                    <a:pt x="37719" y="2032"/>
                  </a:lnTo>
                  <a:lnTo>
                    <a:pt x="35687" y="9017"/>
                  </a:lnTo>
                  <a:lnTo>
                    <a:pt x="32385" y="9017"/>
                  </a:lnTo>
                  <a:lnTo>
                    <a:pt x="27813" y="6985"/>
                  </a:lnTo>
                  <a:lnTo>
                    <a:pt x="29972" y="0"/>
                  </a:lnTo>
                  <a:close/>
                  <a:moveTo>
                    <a:pt x="60198" y="0"/>
                  </a:moveTo>
                  <a:lnTo>
                    <a:pt x="65532" y="2032"/>
                  </a:lnTo>
                  <a:lnTo>
                    <a:pt x="63500" y="9017"/>
                  </a:lnTo>
                  <a:lnTo>
                    <a:pt x="60198" y="9017"/>
                  </a:lnTo>
                  <a:lnTo>
                    <a:pt x="55626" y="6985"/>
                  </a:lnTo>
                  <a:lnTo>
                    <a:pt x="57658" y="0"/>
                  </a:lnTo>
                  <a:close/>
                  <a:moveTo>
                    <a:pt x="88011" y="0"/>
                  </a:moveTo>
                  <a:lnTo>
                    <a:pt x="93345" y="2032"/>
                  </a:lnTo>
                  <a:lnTo>
                    <a:pt x="91313" y="9017"/>
                  </a:lnTo>
                  <a:lnTo>
                    <a:pt x="88011" y="9017"/>
                  </a:lnTo>
                  <a:lnTo>
                    <a:pt x="83439" y="6985"/>
                  </a:lnTo>
                  <a:lnTo>
                    <a:pt x="85471" y="0"/>
                  </a:lnTo>
                  <a:close/>
                  <a:moveTo>
                    <a:pt x="115824" y="0"/>
                  </a:moveTo>
                  <a:lnTo>
                    <a:pt x="121158" y="2032"/>
                  </a:lnTo>
                  <a:lnTo>
                    <a:pt x="119126" y="9017"/>
                  </a:lnTo>
                  <a:lnTo>
                    <a:pt x="115824" y="9017"/>
                  </a:lnTo>
                  <a:lnTo>
                    <a:pt x="111252" y="6985"/>
                  </a:lnTo>
                  <a:lnTo>
                    <a:pt x="113284" y="0"/>
                  </a:lnTo>
                  <a:close/>
                  <a:moveTo>
                    <a:pt x="143637" y="0"/>
                  </a:moveTo>
                  <a:lnTo>
                    <a:pt x="148971" y="2032"/>
                  </a:lnTo>
                  <a:lnTo>
                    <a:pt x="146939" y="9017"/>
                  </a:lnTo>
                  <a:lnTo>
                    <a:pt x="143637" y="9017"/>
                  </a:lnTo>
                  <a:lnTo>
                    <a:pt x="139065" y="6985"/>
                  </a:lnTo>
                  <a:lnTo>
                    <a:pt x="141097" y="0"/>
                  </a:lnTo>
                  <a:close/>
                  <a:moveTo>
                    <a:pt x="171450" y="0"/>
                  </a:moveTo>
                  <a:lnTo>
                    <a:pt x="176784" y="2032"/>
                  </a:lnTo>
                  <a:lnTo>
                    <a:pt x="174752" y="9017"/>
                  </a:lnTo>
                  <a:lnTo>
                    <a:pt x="171450" y="9017"/>
                  </a:lnTo>
                  <a:lnTo>
                    <a:pt x="167005" y="6985"/>
                  </a:lnTo>
                  <a:lnTo>
                    <a:pt x="169037" y="0"/>
                  </a:lnTo>
                  <a:close/>
                  <a:moveTo>
                    <a:pt x="199263" y="0"/>
                  </a:moveTo>
                  <a:lnTo>
                    <a:pt x="204597" y="2032"/>
                  </a:lnTo>
                  <a:lnTo>
                    <a:pt x="202565" y="9017"/>
                  </a:lnTo>
                  <a:lnTo>
                    <a:pt x="199263" y="9017"/>
                  </a:lnTo>
                  <a:lnTo>
                    <a:pt x="194691" y="6985"/>
                  </a:lnTo>
                  <a:lnTo>
                    <a:pt x="196723" y="0"/>
                  </a:lnTo>
                  <a:close/>
                  <a:moveTo>
                    <a:pt x="227076" y="0"/>
                  </a:moveTo>
                  <a:lnTo>
                    <a:pt x="232410" y="2032"/>
                  </a:lnTo>
                  <a:lnTo>
                    <a:pt x="230378" y="9017"/>
                  </a:lnTo>
                  <a:lnTo>
                    <a:pt x="227076" y="9017"/>
                  </a:lnTo>
                  <a:lnTo>
                    <a:pt x="222504" y="6985"/>
                  </a:lnTo>
                  <a:lnTo>
                    <a:pt x="224536" y="0"/>
                  </a:lnTo>
                  <a:close/>
                  <a:moveTo>
                    <a:pt x="254889" y="0"/>
                  </a:moveTo>
                  <a:lnTo>
                    <a:pt x="260223" y="2032"/>
                  </a:lnTo>
                  <a:lnTo>
                    <a:pt x="258191" y="9017"/>
                  </a:lnTo>
                  <a:lnTo>
                    <a:pt x="254889" y="9017"/>
                  </a:lnTo>
                  <a:lnTo>
                    <a:pt x="250444" y="6985"/>
                  </a:lnTo>
                  <a:lnTo>
                    <a:pt x="252476" y="0"/>
                  </a:lnTo>
                  <a:close/>
                  <a:moveTo>
                    <a:pt x="282702" y="0"/>
                  </a:moveTo>
                  <a:lnTo>
                    <a:pt x="288036" y="2032"/>
                  </a:lnTo>
                  <a:lnTo>
                    <a:pt x="286004" y="9017"/>
                  </a:lnTo>
                  <a:lnTo>
                    <a:pt x="282702" y="9017"/>
                  </a:lnTo>
                  <a:lnTo>
                    <a:pt x="278130" y="6985"/>
                  </a:lnTo>
                  <a:lnTo>
                    <a:pt x="280162" y="0"/>
                  </a:lnTo>
                  <a:close/>
                  <a:moveTo>
                    <a:pt x="310515" y="0"/>
                  </a:moveTo>
                  <a:lnTo>
                    <a:pt x="315849" y="2032"/>
                  </a:lnTo>
                  <a:lnTo>
                    <a:pt x="313817" y="9017"/>
                  </a:lnTo>
                  <a:lnTo>
                    <a:pt x="310515" y="9017"/>
                  </a:lnTo>
                  <a:lnTo>
                    <a:pt x="305943" y="6985"/>
                  </a:lnTo>
                  <a:lnTo>
                    <a:pt x="307975" y="0"/>
                  </a:lnTo>
                  <a:close/>
                  <a:moveTo>
                    <a:pt x="338328" y="0"/>
                  </a:moveTo>
                  <a:lnTo>
                    <a:pt x="343662" y="2032"/>
                  </a:lnTo>
                  <a:lnTo>
                    <a:pt x="341630" y="9017"/>
                  </a:lnTo>
                  <a:lnTo>
                    <a:pt x="338328" y="9017"/>
                  </a:lnTo>
                  <a:lnTo>
                    <a:pt x="333756" y="6985"/>
                  </a:lnTo>
                  <a:lnTo>
                    <a:pt x="335788" y="0"/>
                  </a:lnTo>
                  <a:close/>
                  <a:moveTo>
                    <a:pt x="366141" y="0"/>
                  </a:moveTo>
                  <a:lnTo>
                    <a:pt x="371475" y="2032"/>
                  </a:lnTo>
                  <a:lnTo>
                    <a:pt x="369443" y="9017"/>
                  </a:lnTo>
                  <a:lnTo>
                    <a:pt x="366141" y="9017"/>
                  </a:lnTo>
                  <a:lnTo>
                    <a:pt x="361569" y="6985"/>
                  </a:lnTo>
                  <a:lnTo>
                    <a:pt x="363601" y="0"/>
                  </a:lnTo>
                  <a:close/>
                  <a:moveTo>
                    <a:pt x="393954" y="0"/>
                  </a:moveTo>
                  <a:lnTo>
                    <a:pt x="399288" y="2032"/>
                  </a:lnTo>
                  <a:lnTo>
                    <a:pt x="397256" y="9017"/>
                  </a:lnTo>
                  <a:lnTo>
                    <a:pt x="393954" y="9017"/>
                  </a:lnTo>
                  <a:lnTo>
                    <a:pt x="389382" y="6985"/>
                  </a:lnTo>
                  <a:lnTo>
                    <a:pt x="391414" y="0"/>
                  </a:lnTo>
                  <a:close/>
                  <a:moveTo>
                    <a:pt x="421767" y="0"/>
                  </a:moveTo>
                  <a:lnTo>
                    <a:pt x="427101" y="2032"/>
                  </a:lnTo>
                  <a:lnTo>
                    <a:pt x="425069" y="9017"/>
                  </a:lnTo>
                  <a:lnTo>
                    <a:pt x="421767" y="9017"/>
                  </a:lnTo>
                  <a:lnTo>
                    <a:pt x="417195" y="6985"/>
                  </a:lnTo>
                  <a:lnTo>
                    <a:pt x="419227" y="0"/>
                  </a:lnTo>
                  <a:close/>
                  <a:moveTo>
                    <a:pt x="449580" y="0"/>
                  </a:moveTo>
                  <a:lnTo>
                    <a:pt x="454914" y="2032"/>
                  </a:lnTo>
                  <a:lnTo>
                    <a:pt x="452882" y="9017"/>
                  </a:lnTo>
                  <a:lnTo>
                    <a:pt x="449580" y="9017"/>
                  </a:lnTo>
                  <a:lnTo>
                    <a:pt x="445008" y="6985"/>
                  </a:lnTo>
                  <a:lnTo>
                    <a:pt x="447040" y="0"/>
                  </a:lnTo>
                  <a:close/>
                  <a:moveTo>
                    <a:pt x="477266" y="0"/>
                  </a:moveTo>
                  <a:lnTo>
                    <a:pt x="482600" y="2032"/>
                  </a:lnTo>
                  <a:lnTo>
                    <a:pt x="480568" y="9017"/>
                  </a:lnTo>
                  <a:lnTo>
                    <a:pt x="477266" y="9017"/>
                  </a:lnTo>
                  <a:lnTo>
                    <a:pt x="472694" y="6985"/>
                  </a:lnTo>
                  <a:lnTo>
                    <a:pt x="474726" y="0"/>
                  </a:lnTo>
                  <a:close/>
                  <a:moveTo>
                    <a:pt x="505079" y="0"/>
                  </a:moveTo>
                  <a:lnTo>
                    <a:pt x="510413" y="2032"/>
                  </a:lnTo>
                  <a:lnTo>
                    <a:pt x="508381" y="9017"/>
                  </a:lnTo>
                  <a:lnTo>
                    <a:pt x="505079" y="9017"/>
                  </a:lnTo>
                  <a:lnTo>
                    <a:pt x="500507" y="6985"/>
                  </a:lnTo>
                  <a:lnTo>
                    <a:pt x="502539" y="0"/>
                  </a:lnTo>
                  <a:close/>
                  <a:moveTo>
                    <a:pt x="532892" y="0"/>
                  </a:moveTo>
                  <a:lnTo>
                    <a:pt x="538226" y="2032"/>
                  </a:lnTo>
                  <a:lnTo>
                    <a:pt x="536194" y="9017"/>
                  </a:lnTo>
                  <a:lnTo>
                    <a:pt x="532892" y="9017"/>
                  </a:lnTo>
                  <a:lnTo>
                    <a:pt x="528447" y="6985"/>
                  </a:lnTo>
                  <a:lnTo>
                    <a:pt x="530479" y="0"/>
                  </a:lnTo>
                  <a:close/>
                  <a:moveTo>
                    <a:pt x="560705" y="0"/>
                  </a:moveTo>
                  <a:lnTo>
                    <a:pt x="566039" y="2032"/>
                  </a:lnTo>
                  <a:lnTo>
                    <a:pt x="564007" y="9017"/>
                  </a:lnTo>
                  <a:lnTo>
                    <a:pt x="560705" y="9017"/>
                  </a:lnTo>
                  <a:lnTo>
                    <a:pt x="556133" y="6985"/>
                  </a:lnTo>
                  <a:lnTo>
                    <a:pt x="558165" y="0"/>
                  </a:lnTo>
                  <a:close/>
                  <a:moveTo>
                    <a:pt x="588518" y="0"/>
                  </a:moveTo>
                  <a:lnTo>
                    <a:pt x="593852" y="2032"/>
                  </a:lnTo>
                  <a:lnTo>
                    <a:pt x="591820" y="9017"/>
                  </a:lnTo>
                  <a:lnTo>
                    <a:pt x="588518" y="9017"/>
                  </a:lnTo>
                  <a:lnTo>
                    <a:pt x="583946" y="6985"/>
                  </a:lnTo>
                  <a:lnTo>
                    <a:pt x="585978" y="0"/>
                  </a:lnTo>
                  <a:close/>
                  <a:moveTo>
                    <a:pt x="616331" y="0"/>
                  </a:moveTo>
                  <a:lnTo>
                    <a:pt x="621665" y="2032"/>
                  </a:lnTo>
                  <a:lnTo>
                    <a:pt x="619633" y="9017"/>
                  </a:lnTo>
                  <a:lnTo>
                    <a:pt x="616331" y="9017"/>
                  </a:lnTo>
                  <a:lnTo>
                    <a:pt x="611886" y="6985"/>
                  </a:lnTo>
                  <a:lnTo>
                    <a:pt x="613918" y="0"/>
                  </a:lnTo>
                  <a:close/>
                  <a:moveTo>
                    <a:pt x="644144" y="0"/>
                  </a:moveTo>
                  <a:lnTo>
                    <a:pt x="649478" y="2032"/>
                  </a:lnTo>
                  <a:lnTo>
                    <a:pt x="647446" y="9017"/>
                  </a:lnTo>
                  <a:lnTo>
                    <a:pt x="644144" y="9017"/>
                  </a:lnTo>
                  <a:lnTo>
                    <a:pt x="639572" y="6985"/>
                  </a:lnTo>
                  <a:lnTo>
                    <a:pt x="641604" y="0"/>
                  </a:lnTo>
                  <a:close/>
                  <a:moveTo>
                    <a:pt x="671957" y="0"/>
                  </a:moveTo>
                  <a:lnTo>
                    <a:pt x="677291" y="2032"/>
                  </a:lnTo>
                  <a:lnTo>
                    <a:pt x="675259" y="9017"/>
                  </a:lnTo>
                  <a:lnTo>
                    <a:pt x="671957" y="9017"/>
                  </a:lnTo>
                  <a:lnTo>
                    <a:pt x="667385" y="6985"/>
                  </a:lnTo>
                  <a:lnTo>
                    <a:pt x="669417" y="0"/>
                  </a:lnTo>
                  <a:close/>
                  <a:moveTo>
                    <a:pt x="699770" y="0"/>
                  </a:moveTo>
                  <a:lnTo>
                    <a:pt x="705104" y="2032"/>
                  </a:lnTo>
                  <a:lnTo>
                    <a:pt x="703072" y="9017"/>
                  </a:lnTo>
                  <a:lnTo>
                    <a:pt x="699770" y="9017"/>
                  </a:lnTo>
                  <a:lnTo>
                    <a:pt x="695325" y="6985"/>
                  </a:lnTo>
                  <a:lnTo>
                    <a:pt x="697357" y="0"/>
                  </a:lnTo>
                  <a:close/>
                  <a:moveTo>
                    <a:pt x="727456" y="0"/>
                  </a:moveTo>
                  <a:lnTo>
                    <a:pt x="732790" y="2032"/>
                  </a:lnTo>
                  <a:lnTo>
                    <a:pt x="730758" y="9017"/>
                  </a:lnTo>
                  <a:lnTo>
                    <a:pt x="727456" y="9017"/>
                  </a:lnTo>
                  <a:lnTo>
                    <a:pt x="722884" y="6985"/>
                  </a:lnTo>
                  <a:lnTo>
                    <a:pt x="724916" y="0"/>
                  </a:lnTo>
                  <a:close/>
                  <a:moveTo>
                    <a:pt x="755269" y="0"/>
                  </a:moveTo>
                  <a:lnTo>
                    <a:pt x="760603" y="2032"/>
                  </a:lnTo>
                  <a:lnTo>
                    <a:pt x="758571" y="9017"/>
                  </a:lnTo>
                  <a:lnTo>
                    <a:pt x="755269" y="9017"/>
                  </a:lnTo>
                  <a:lnTo>
                    <a:pt x="750697" y="6985"/>
                  </a:lnTo>
                  <a:lnTo>
                    <a:pt x="752729" y="0"/>
                  </a:lnTo>
                  <a:close/>
                  <a:moveTo>
                    <a:pt x="783082" y="0"/>
                  </a:moveTo>
                  <a:lnTo>
                    <a:pt x="788416" y="2032"/>
                  </a:lnTo>
                  <a:lnTo>
                    <a:pt x="786384" y="9017"/>
                  </a:lnTo>
                  <a:lnTo>
                    <a:pt x="783082" y="9017"/>
                  </a:lnTo>
                  <a:lnTo>
                    <a:pt x="778510" y="6985"/>
                  </a:lnTo>
                  <a:lnTo>
                    <a:pt x="780542" y="0"/>
                  </a:lnTo>
                  <a:close/>
                  <a:moveTo>
                    <a:pt x="810895" y="0"/>
                  </a:moveTo>
                  <a:lnTo>
                    <a:pt x="816229" y="2032"/>
                  </a:lnTo>
                  <a:lnTo>
                    <a:pt x="814197" y="9017"/>
                  </a:lnTo>
                  <a:lnTo>
                    <a:pt x="810895" y="9017"/>
                  </a:lnTo>
                  <a:lnTo>
                    <a:pt x="806323" y="6985"/>
                  </a:lnTo>
                  <a:lnTo>
                    <a:pt x="808355" y="0"/>
                  </a:lnTo>
                  <a:close/>
                  <a:moveTo>
                    <a:pt x="838708" y="0"/>
                  </a:moveTo>
                  <a:lnTo>
                    <a:pt x="844042" y="2032"/>
                  </a:lnTo>
                  <a:lnTo>
                    <a:pt x="842010" y="9017"/>
                  </a:lnTo>
                  <a:lnTo>
                    <a:pt x="838708" y="9017"/>
                  </a:lnTo>
                  <a:lnTo>
                    <a:pt x="834136" y="6985"/>
                  </a:lnTo>
                  <a:lnTo>
                    <a:pt x="836168" y="0"/>
                  </a:lnTo>
                  <a:close/>
                  <a:moveTo>
                    <a:pt x="866521" y="0"/>
                  </a:moveTo>
                  <a:lnTo>
                    <a:pt x="871855" y="2032"/>
                  </a:lnTo>
                  <a:lnTo>
                    <a:pt x="869823" y="9017"/>
                  </a:lnTo>
                  <a:lnTo>
                    <a:pt x="866521" y="9017"/>
                  </a:lnTo>
                  <a:lnTo>
                    <a:pt x="861949" y="6985"/>
                  </a:lnTo>
                  <a:lnTo>
                    <a:pt x="863981" y="0"/>
                  </a:lnTo>
                  <a:close/>
                  <a:moveTo>
                    <a:pt x="894334" y="0"/>
                  </a:moveTo>
                  <a:lnTo>
                    <a:pt x="899668" y="2032"/>
                  </a:lnTo>
                  <a:lnTo>
                    <a:pt x="897636" y="9017"/>
                  </a:lnTo>
                  <a:lnTo>
                    <a:pt x="894334" y="9017"/>
                  </a:lnTo>
                  <a:lnTo>
                    <a:pt x="889762" y="6985"/>
                  </a:lnTo>
                  <a:lnTo>
                    <a:pt x="891794" y="0"/>
                  </a:lnTo>
                  <a:close/>
                  <a:moveTo>
                    <a:pt x="922147" y="0"/>
                  </a:moveTo>
                  <a:lnTo>
                    <a:pt x="927481" y="2032"/>
                  </a:lnTo>
                  <a:lnTo>
                    <a:pt x="925449" y="9017"/>
                  </a:lnTo>
                  <a:lnTo>
                    <a:pt x="922147" y="9017"/>
                  </a:lnTo>
                  <a:lnTo>
                    <a:pt x="917575" y="6985"/>
                  </a:lnTo>
                  <a:lnTo>
                    <a:pt x="919607" y="0"/>
                  </a:lnTo>
                  <a:close/>
                  <a:moveTo>
                    <a:pt x="949960" y="0"/>
                  </a:moveTo>
                  <a:lnTo>
                    <a:pt x="955294" y="2032"/>
                  </a:lnTo>
                  <a:lnTo>
                    <a:pt x="953262" y="9017"/>
                  </a:lnTo>
                  <a:lnTo>
                    <a:pt x="949960" y="9017"/>
                  </a:lnTo>
                  <a:lnTo>
                    <a:pt x="945388" y="6985"/>
                  </a:lnTo>
                  <a:lnTo>
                    <a:pt x="947420" y="0"/>
                  </a:lnTo>
                  <a:close/>
                  <a:moveTo>
                    <a:pt x="977646" y="0"/>
                  </a:moveTo>
                  <a:lnTo>
                    <a:pt x="982980" y="2032"/>
                  </a:lnTo>
                  <a:lnTo>
                    <a:pt x="980948" y="9017"/>
                  </a:lnTo>
                  <a:lnTo>
                    <a:pt x="977646" y="9017"/>
                  </a:lnTo>
                  <a:lnTo>
                    <a:pt x="973201" y="6985"/>
                  </a:lnTo>
                  <a:lnTo>
                    <a:pt x="975106" y="0"/>
                  </a:lnTo>
                  <a:close/>
                  <a:moveTo>
                    <a:pt x="1005459" y="0"/>
                  </a:moveTo>
                  <a:lnTo>
                    <a:pt x="1010793" y="2032"/>
                  </a:lnTo>
                  <a:lnTo>
                    <a:pt x="1008761" y="9017"/>
                  </a:lnTo>
                  <a:lnTo>
                    <a:pt x="1005459" y="9017"/>
                  </a:lnTo>
                  <a:lnTo>
                    <a:pt x="1000887" y="6985"/>
                  </a:lnTo>
                  <a:lnTo>
                    <a:pt x="1002919" y="0"/>
                  </a:lnTo>
                  <a:close/>
                  <a:moveTo>
                    <a:pt x="1033272" y="0"/>
                  </a:moveTo>
                  <a:lnTo>
                    <a:pt x="1038606" y="2032"/>
                  </a:lnTo>
                  <a:lnTo>
                    <a:pt x="1036574" y="9017"/>
                  </a:lnTo>
                  <a:lnTo>
                    <a:pt x="1033272" y="9017"/>
                  </a:lnTo>
                  <a:lnTo>
                    <a:pt x="1028700" y="6985"/>
                  </a:lnTo>
                  <a:lnTo>
                    <a:pt x="1030732" y="0"/>
                  </a:lnTo>
                  <a:close/>
                  <a:moveTo>
                    <a:pt x="1061085" y="0"/>
                  </a:moveTo>
                  <a:lnTo>
                    <a:pt x="1066419" y="2032"/>
                  </a:lnTo>
                  <a:lnTo>
                    <a:pt x="1064387" y="9017"/>
                  </a:lnTo>
                  <a:lnTo>
                    <a:pt x="1061085" y="9017"/>
                  </a:lnTo>
                  <a:lnTo>
                    <a:pt x="1056640" y="6985"/>
                  </a:lnTo>
                  <a:lnTo>
                    <a:pt x="1058672" y="0"/>
                  </a:lnTo>
                  <a:close/>
                  <a:moveTo>
                    <a:pt x="1088898" y="0"/>
                  </a:moveTo>
                  <a:lnTo>
                    <a:pt x="1094232" y="2032"/>
                  </a:lnTo>
                  <a:lnTo>
                    <a:pt x="1092200" y="9017"/>
                  </a:lnTo>
                  <a:lnTo>
                    <a:pt x="1088898" y="9017"/>
                  </a:lnTo>
                  <a:lnTo>
                    <a:pt x="1084326" y="6985"/>
                  </a:lnTo>
                  <a:lnTo>
                    <a:pt x="1086358" y="0"/>
                  </a:lnTo>
                  <a:close/>
                  <a:moveTo>
                    <a:pt x="1116711" y="0"/>
                  </a:moveTo>
                  <a:lnTo>
                    <a:pt x="1122045" y="2032"/>
                  </a:lnTo>
                  <a:lnTo>
                    <a:pt x="1120013" y="9017"/>
                  </a:lnTo>
                  <a:lnTo>
                    <a:pt x="1116711" y="9017"/>
                  </a:lnTo>
                  <a:lnTo>
                    <a:pt x="1112139" y="6985"/>
                  </a:lnTo>
                  <a:lnTo>
                    <a:pt x="1114171" y="0"/>
                  </a:lnTo>
                  <a:close/>
                  <a:moveTo>
                    <a:pt x="1144524" y="0"/>
                  </a:moveTo>
                  <a:lnTo>
                    <a:pt x="1149858" y="2032"/>
                  </a:lnTo>
                  <a:lnTo>
                    <a:pt x="1147826" y="9017"/>
                  </a:lnTo>
                  <a:lnTo>
                    <a:pt x="1144524" y="9017"/>
                  </a:lnTo>
                  <a:lnTo>
                    <a:pt x="1140079" y="6985"/>
                  </a:lnTo>
                  <a:lnTo>
                    <a:pt x="1142111" y="0"/>
                  </a:lnTo>
                  <a:close/>
                  <a:moveTo>
                    <a:pt x="1172337" y="0"/>
                  </a:moveTo>
                  <a:lnTo>
                    <a:pt x="1177671" y="2032"/>
                  </a:lnTo>
                  <a:lnTo>
                    <a:pt x="1175639" y="9017"/>
                  </a:lnTo>
                  <a:lnTo>
                    <a:pt x="1172337" y="9017"/>
                  </a:lnTo>
                  <a:lnTo>
                    <a:pt x="1167765" y="6985"/>
                  </a:lnTo>
                  <a:lnTo>
                    <a:pt x="1169797" y="0"/>
                  </a:lnTo>
                  <a:close/>
                  <a:moveTo>
                    <a:pt x="1200150" y="0"/>
                  </a:moveTo>
                  <a:lnTo>
                    <a:pt x="1205484" y="2032"/>
                  </a:lnTo>
                  <a:lnTo>
                    <a:pt x="1203452" y="9017"/>
                  </a:lnTo>
                  <a:lnTo>
                    <a:pt x="1200150" y="9017"/>
                  </a:lnTo>
                  <a:lnTo>
                    <a:pt x="1195578" y="6985"/>
                  </a:lnTo>
                  <a:lnTo>
                    <a:pt x="1197610" y="0"/>
                  </a:lnTo>
                  <a:close/>
                  <a:moveTo>
                    <a:pt x="1227963" y="0"/>
                  </a:moveTo>
                  <a:lnTo>
                    <a:pt x="1233297" y="2032"/>
                  </a:lnTo>
                  <a:lnTo>
                    <a:pt x="1231265" y="9017"/>
                  </a:lnTo>
                  <a:lnTo>
                    <a:pt x="1227963" y="9017"/>
                  </a:lnTo>
                  <a:lnTo>
                    <a:pt x="1223391" y="6985"/>
                  </a:lnTo>
                  <a:lnTo>
                    <a:pt x="1225423" y="0"/>
                  </a:lnTo>
                  <a:close/>
                  <a:moveTo>
                    <a:pt x="1255776" y="0"/>
                  </a:moveTo>
                  <a:lnTo>
                    <a:pt x="1261110" y="2032"/>
                  </a:lnTo>
                  <a:lnTo>
                    <a:pt x="1259078" y="9017"/>
                  </a:lnTo>
                  <a:lnTo>
                    <a:pt x="1255776" y="9017"/>
                  </a:lnTo>
                  <a:lnTo>
                    <a:pt x="1251204" y="6985"/>
                  </a:lnTo>
                  <a:lnTo>
                    <a:pt x="1253236" y="0"/>
                  </a:lnTo>
                  <a:close/>
                  <a:moveTo>
                    <a:pt x="1283589" y="0"/>
                  </a:moveTo>
                  <a:lnTo>
                    <a:pt x="1288923" y="2032"/>
                  </a:lnTo>
                  <a:lnTo>
                    <a:pt x="1286891" y="9017"/>
                  </a:lnTo>
                  <a:lnTo>
                    <a:pt x="1283589" y="9017"/>
                  </a:lnTo>
                  <a:lnTo>
                    <a:pt x="1279017" y="6985"/>
                  </a:lnTo>
                  <a:lnTo>
                    <a:pt x="1281049" y="0"/>
                  </a:lnTo>
                  <a:close/>
                  <a:moveTo>
                    <a:pt x="1311402" y="0"/>
                  </a:moveTo>
                  <a:lnTo>
                    <a:pt x="1316736" y="2032"/>
                  </a:lnTo>
                  <a:lnTo>
                    <a:pt x="1314704" y="9017"/>
                  </a:lnTo>
                  <a:lnTo>
                    <a:pt x="1311402" y="9017"/>
                  </a:lnTo>
                  <a:lnTo>
                    <a:pt x="1306830" y="6985"/>
                  </a:lnTo>
                  <a:lnTo>
                    <a:pt x="1308862" y="0"/>
                  </a:lnTo>
                  <a:close/>
                  <a:moveTo>
                    <a:pt x="1339215" y="0"/>
                  </a:moveTo>
                  <a:lnTo>
                    <a:pt x="1344549" y="2032"/>
                  </a:lnTo>
                  <a:lnTo>
                    <a:pt x="1342517" y="9017"/>
                  </a:lnTo>
                  <a:lnTo>
                    <a:pt x="1339215" y="9017"/>
                  </a:lnTo>
                  <a:lnTo>
                    <a:pt x="1334643" y="6985"/>
                  </a:lnTo>
                  <a:lnTo>
                    <a:pt x="1336675" y="0"/>
                  </a:lnTo>
                  <a:close/>
                  <a:moveTo>
                    <a:pt x="1367028" y="0"/>
                  </a:moveTo>
                  <a:lnTo>
                    <a:pt x="1372362" y="2032"/>
                  </a:lnTo>
                  <a:lnTo>
                    <a:pt x="1370330" y="9017"/>
                  </a:lnTo>
                  <a:lnTo>
                    <a:pt x="1367028" y="9017"/>
                  </a:lnTo>
                  <a:lnTo>
                    <a:pt x="1362456" y="6985"/>
                  </a:lnTo>
                  <a:lnTo>
                    <a:pt x="1364488" y="0"/>
                  </a:lnTo>
                  <a:close/>
                  <a:moveTo>
                    <a:pt x="1394841" y="0"/>
                  </a:moveTo>
                  <a:lnTo>
                    <a:pt x="1400175" y="2032"/>
                  </a:lnTo>
                  <a:lnTo>
                    <a:pt x="1398143" y="9017"/>
                  </a:lnTo>
                  <a:lnTo>
                    <a:pt x="1394841" y="9017"/>
                  </a:lnTo>
                  <a:lnTo>
                    <a:pt x="1390269" y="6985"/>
                  </a:lnTo>
                  <a:lnTo>
                    <a:pt x="1392301" y="0"/>
                  </a:lnTo>
                  <a:close/>
                  <a:moveTo>
                    <a:pt x="1422654" y="0"/>
                  </a:moveTo>
                  <a:lnTo>
                    <a:pt x="1427988" y="2032"/>
                  </a:lnTo>
                  <a:lnTo>
                    <a:pt x="1425956" y="9017"/>
                  </a:lnTo>
                  <a:lnTo>
                    <a:pt x="1422654" y="9017"/>
                  </a:lnTo>
                  <a:lnTo>
                    <a:pt x="1418209" y="6985"/>
                  </a:lnTo>
                  <a:lnTo>
                    <a:pt x="1420241" y="0"/>
                  </a:lnTo>
                  <a:close/>
                  <a:moveTo>
                    <a:pt x="1450468" y="0"/>
                  </a:moveTo>
                  <a:lnTo>
                    <a:pt x="1455801" y="2032"/>
                  </a:lnTo>
                  <a:lnTo>
                    <a:pt x="1453769" y="9017"/>
                  </a:lnTo>
                  <a:lnTo>
                    <a:pt x="1450467" y="9017"/>
                  </a:lnTo>
                  <a:lnTo>
                    <a:pt x="1445895" y="6985"/>
                  </a:lnTo>
                  <a:lnTo>
                    <a:pt x="1447927" y="0"/>
                  </a:lnTo>
                  <a:close/>
                  <a:moveTo>
                    <a:pt x="1478281" y="0"/>
                  </a:moveTo>
                  <a:lnTo>
                    <a:pt x="1483615" y="2032"/>
                  </a:lnTo>
                  <a:lnTo>
                    <a:pt x="1481582" y="9017"/>
                  </a:lnTo>
                  <a:lnTo>
                    <a:pt x="1478280" y="9017"/>
                  </a:lnTo>
                  <a:lnTo>
                    <a:pt x="1473708" y="6985"/>
                  </a:lnTo>
                  <a:lnTo>
                    <a:pt x="1475740" y="0"/>
                  </a:lnTo>
                  <a:close/>
                  <a:moveTo>
                    <a:pt x="1506094" y="0"/>
                  </a:moveTo>
                  <a:lnTo>
                    <a:pt x="1511428" y="2032"/>
                  </a:lnTo>
                  <a:lnTo>
                    <a:pt x="1509395" y="9017"/>
                  </a:lnTo>
                  <a:lnTo>
                    <a:pt x="1506093" y="9017"/>
                  </a:lnTo>
                  <a:lnTo>
                    <a:pt x="1501648" y="6985"/>
                  </a:lnTo>
                  <a:lnTo>
                    <a:pt x="1503681" y="0"/>
                  </a:lnTo>
                  <a:close/>
                  <a:moveTo>
                    <a:pt x="1533907" y="0"/>
                  </a:moveTo>
                  <a:lnTo>
                    <a:pt x="1539241" y="2032"/>
                  </a:lnTo>
                  <a:lnTo>
                    <a:pt x="1537209" y="9017"/>
                  </a:lnTo>
                  <a:lnTo>
                    <a:pt x="1533907" y="9017"/>
                  </a:lnTo>
                  <a:lnTo>
                    <a:pt x="1529335" y="6985"/>
                  </a:lnTo>
                  <a:lnTo>
                    <a:pt x="1531367" y="0"/>
                  </a:lnTo>
                  <a:close/>
                  <a:moveTo>
                    <a:pt x="1561720" y="0"/>
                  </a:moveTo>
                  <a:lnTo>
                    <a:pt x="1567054" y="2032"/>
                  </a:lnTo>
                  <a:lnTo>
                    <a:pt x="1565021" y="9017"/>
                  </a:lnTo>
                  <a:lnTo>
                    <a:pt x="1561720" y="9017"/>
                  </a:lnTo>
                  <a:lnTo>
                    <a:pt x="1557148" y="6985"/>
                  </a:lnTo>
                  <a:lnTo>
                    <a:pt x="1559180" y="0"/>
                  </a:lnTo>
                  <a:close/>
                  <a:moveTo>
                    <a:pt x="1589533" y="0"/>
                  </a:moveTo>
                  <a:lnTo>
                    <a:pt x="1594867" y="2032"/>
                  </a:lnTo>
                  <a:lnTo>
                    <a:pt x="1592834" y="9017"/>
                  </a:lnTo>
                  <a:lnTo>
                    <a:pt x="1589533" y="9017"/>
                  </a:lnTo>
                  <a:lnTo>
                    <a:pt x="1585087" y="6985"/>
                  </a:lnTo>
                  <a:lnTo>
                    <a:pt x="1587120" y="0"/>
                  </a:lnTo>
                  <a:close/>
                  <a:moveTo>
                    <a:pt x="1617346" y="0"/>
                  </a:moveTo>
                  <a:lnTo>
                    <a:pt x="1622680" y="2032"/>
                  </a:lnTo>
                  <a:lnTo>
                    <a:pt x="1620648" y="9017"/>
                  </a:lnTo>
                  <a:lnTo>
                    <a:pt x="1617346" y="9017"/>
                  </a:lnTo>
                  <a:lnTo>
                    <a:pt x="1612774" y="6985"/>
                  </a:lnTo>
                  <a:lnTo>
                    <a:pt x="1614806" y="0"/>
                  </a:lnTo>
                  <a:close/>
                  <a:moveTo>
                    <a:pt x="1645159" y="0"/>
                  </a:moveTo>
                  <a:lnTo>
                    <a:pt x="1650493" y="2032"/>
                  </a:lnTo>
                  <a:lnTo>
                    <a:pt x="1648461" y="9017"/>
                  </a:lnTo>
                  <a:lnTo>
                    <a:pt x="1645159" y="9017"/>
                  </a:lnTo>
                  <a:lnTo>
                    <a:pt x="1640587" y="6985"/>
                  </a:lnTo>
                  <a:lnTo>
                    <a:pt x="1642619" y="0"/>
                  </a:lnTo>
                  <a:close/>
                  <a:moveTo>
                    <a:pt x="1672972" y="0"/>
                  </a:moveTo>
                  <a:lnTo>
                    <a:pt x="1678306" y="2032"/>
                  </a:lnTo>
                  <a:lnTo>
                    <a:pt x="1676274" y="9017"/>
                  </a:lnTo>
                  <a:lnTo>
                    <a:pt x="1672972" y="9017"/>
                  </a:lnTo>
                  <a:lnTo>
                    <a:pt x="1668400" y="6985"/>
                  </a:lnTo>
                  <a:lnTo>
                    <a:pt x="1670432" y="0"/>
                  </a:lnTo>
                  <a:close/>
                  <a:moveTo>
                    <a:pt x="1700785" y="0"/>
                  </a:moveTo>
                  <a:lnTo>
                    <a:pt x="1706119" y="2032"/>
                  </a:lnTo>
                  <a:lnTo>
                    <a:pt x="1704087" y="9017"/>
                  </a:lnTo>
                  <a:lnTo>
                    <a:pt x="1700785" y="9017"/>
                  </a:lnTo>
                  <a:lnTo>
                    <a:pt x="1696213" y="6985"/>
                  </a:lnTo>
                  <a:lnTo>
                    <a:pt x="1698245" y="0"/>
                  </a:lnTo>
                  <a:close/>
                  <a:moveTo>
                    <a:pt x="1728598" y="0"/>
                  </a:moveTo>
                  <a:lnTo>
                    <a:pt x="1733932" y="2032"/>
                  </a:lnTo>
                  <a:lnTo>
                    <a:pt x="1731900" y="9017"/>
                  </a:lnTo>
                  <a:lnTo>
                    <a:pt x="1728598" y="9017"/>
                  </a:lnTo>
                  <a:lnTo>
                    <a:pt x="1724026" y="6985"/>
                  </a:lnTo>
                  <a:lnTo>
                    <a:pt x="1725676" y="0"/>
                  </a:lnTo>
                  <a:close/>
                  <a:moveTo>
                    <a:pt x="1756411" y="0"/>
                  </a:moveTo>
                  <a:lnTo>
                    <a:pt x="1761745" y="2032"/>
                  </a:lnTo>
                  <a:lnTo>
                    <a:pt x="1759713" y="9017"/>
                  </a:lnTo>
                  <a:lnTo>
                    <a:pt x="1756411" y="9017"/>
                  </a:lnTo>
                  <a:lnTo>
                    <a:pt x="1751839" y="6985"/>
                  </a:lnTo>
                  <a:lnTo>
                    <a:pt x="1753871" y="0"/>
                  </a:lnTo>
                  <a:close/>
                  <a:moveTo>
                    <a:pt x="1784224" y="0"/>
                  </a:moveTo>
                  <a:lnTo>
                    <a:pt x="1789558" y="2032"/>
                  </a:lnTo>
                  <a:lnTo>
                    <a:pt x="1787526" y="9017"/>
                  </a:lnTo>
                  <a:lnTo>
                    <a:pt x="1784224" y="9017"/>
                  </a:lnTo>
                  <a:lnTo>
                    <a:pt x="1779652" y="6985"/>
                  </a:lnTo>
                  <a:lnTo>
                    <a:pt x="1781684" y="0"/>
                  </a:lnTo>
                  <a:close/>
                  <a:moveTo>
                    <a:pt x="1812037" y="0"/>
                  </a:moveTo>
                  <a:lnTo>
                    <a:pt x="1817371" y="2032"/>
                  </a:lnTo>
                  <a:lnTo>
                    <a:pt x="1815339" y="9017"/>
                  </a:lnTo>
                  <a:lnTo>
                    <a:pt x="1812037" y="9017"/>
                  </a:lnTo>
                  <a:lnTo>
                    <a:pt x="1807465" y="6985"/>
                  </a:lnTo>
                  <a:lnTo>
                    <a:pt x="1809497" y="0"/>
                  </a:lnTo>
                  <a:close/>
                  <a:moveTo>
                    <a:pt x="1839850" y="0"/>
                  </a:moveTo>
                  <a:lnTo>
                    <a:pt x="1845184" y="2032"/>
                  </a:lnTo>
                  <a:lnTo>
                    <a:pt x="1843152" y="9017"/>
                  </a:lnTo>
                  <a:lnTo>
                    <a:pt x="1839850" y="9017"/>
                  </a:lnTo>
                  <a:lnTo>
                    <a:pt x="1835278" y="6985"/>
                  </a:lnTo>
                  <a:lnTo>
                    <a:pt x="1837310" y="0"/>
                  </a:lnTo>
                  <a:close/>
                  <a:moveTo>
                    <a:pt x="1867663" y="0"/>
                  </a:moveTo>
                  <a:lnTo>
                    <a:pt x="1872997" y="2032"/>
                  </a:lnTo>
                  <a:lnTo>
                    <a:pt x="1870965" y="9017"/>
                  </a:lnTo>
                  <a:lnTo>
                    <a:pt x="1867663" y="9017"/>
                  </a:lnTo>
                  <a:lnTo>
                    <a:pt x="1863218" y="6985"/>
                  </a:lnTo>
                  <a:lnTo>
                    <a:pt x="1865250" y="0"/>
                  </a:lnTo>
                  <a:close/>
                  <a:moveTo>
                    <a:pt x="1895476" y="0"/>
                  </a:moveTo>
                  <a:lnTo>
                    <a:pt x="1900810" y="2032"/>
                  </a:lnTo>
                  <a:lnTo>
                    <a:pt x="1898778" y="9017"/>
                  </a:lnTo>
                  <a:lnTo>
                    <a:pt x="1895476" y="9017"/>
                  </a:lnTo>
                  <a:lnTo>
                    <a:pt x="1890904" y="6985"/>
                  </a:lnTo>
                  <a:lnTo>
                    <a:pt x="1892936" y="0"/>
                  </a:lnTo>
                  <a:close/>
                  <a:moveTo>
                    <a:pt x="1923289" y="0"/>
                  </a:moveTo>
                  <a:lnTo>
                    <a:pt x="1928623" y="2032"/>
                  </a:lnTo>
                  <a:lnTo>
                    <a:pt x="1926591" y="9017"/>
                  </a:lnTo>
                  <a:lnTo>
                    <a:pt x="1923289" y="9017"/>
                  </a:lnTo>
                  <a:lnTo>
                    <a:pt x="1918717" y="6985"/>
                  </a:lnTo>
                  <a:lnTo>
                    <a:pt x="1920749" y="0"/>
                  </a:lnTo>
                  <a:close/>
                  <a:moveTo>
                    <a:pt x="1951102" y="0"/>
                  </a:moveTo>
                  <a:lnTo>
                    <a:pt x="1956436" y="2032"/>
                  </a:lnTo>
                  <a:lnTo>
                    <a:pt x="1954404" y="9017"/>
                  </a:lnTo>
                  <a:lnTo>
                    <a:pt x="1951102" y="9017"/>
                  </a:lnTo>
                  <a:lnTo>
                    <a:pt x="1946657" y="6985"/>
                  </a:lnTo>
                  <a:lnTo>
                    <a:pt x="1948689" y="0"/>
                  </a:lnTo>
                  <a:close/>
                  <a:moveTo>
                    <a:pt x="1978915" y="0"/>
                  </a:moveTo>
                  <a:lnTo>
                    <a:pt x="1984249" y="2032"/>
                  </a:lnTo>
                  <a:lnTo>
                    <a:pt x="1982217" y="9017"/>
                  </a:lnTo>
                  <a:lnTo>
                    <a:pt x="1978915" y="9017"/>
                  </a:lnTo>
                  <a:lnTo>
                    <a:pt x="1974343" y="6985"/>
                  </a:lnTo>
                  <a:lnTo>
                    <a:pt x="1976375" y="0"/>
                  </a:lnTo>
                  <a:close/>
                  <a:moveTo>
                    <a:pt x="2006728" y="0"/>
                  </a:moveTo>
                  <a:lnTo>
                    <a:pt x="2012062" y="2032"/>
                  </a:lnTo>
                  <a:lnTo>
                    <a:pt x="2010030" y="9017"/>
                  </a:lnTo>
                  <a:lnTo>
                    <a:pt x="2006728" y="9017"/>
                  </a:lnTo>
                  <a:lnTo>
                    <a:pt x="2002156" y="6985"/>
                  </a:lnTo>
                  <a:lnTo>
                    <a:pt x="2004188" y="0"/>
                  </a:lnTo>
                  <a:close/>
                  <a:moveTo>
                    <a:pt x="2034541" y="0"/>
                  </a:moveTo>
                  <a:lnTo>
                    <a:pt x="2039875" y="2032"/>
                  </a:lnTo>
                  <a:lnTo>
                    <a:pt x="2037843" y="9017"/>
                  </a:lnTo>
                  <a:lnTo>
                    <a:pt x="2034541" y="9017"/>
                  </a:lnTo>
                  <a:lnTo>
                    <a:pt x="2030096" y="6985"/>
                  </a:lnTo>
                  <a:lnTo>
                    <a:pt x="2032128" y="0"/>
                  </a:lnTo>
                  <a:close/>
                  <a:moveTo>
                    <a:pt x="2062354" y="0"/>
                  </a:moveTo>
                  <a:lnTo>
                    <a:pt x="2067688" y="2032"/>
                  </a:lnTo>
                  <a:lnTo>
                    <a:pt x="2065656" y="9017"/>
                  </a:lnTo>
                  <a:lnTo>
                    <a:pt x="2062354" y="9017"/>
                  </a:lnTo>
                  <a:lnTo>
                    <a:pt x="2057782" y="6985"/>
                  </a:lnTo>
                  <a:lnTo>
                    <a:pt x="2059814" y="0"/>
                  </a:lnTo>
                  <a:close/>
                  <a:moveTo>
                    <a:pt x="2090167" y="0"/>
                  </a:moveTo>
                  <a:lnTo>
                    <a:pt x="2095501" y="2032"/>
                  </a:lnTo>
                  <a:lnTo>
                    <a:pt x="2093469" y="9017"/>
                  </a:lnTo>
                  <a:lnTo>
                    <a:pt x="2090167" y="9017"/>
                  </a:lnTo>
                  <a:lnTo>
                    <a:pt x="2085595" y="6985"/>
                  </a:lnTo>
                  <a:lnTo>
                    <a:pt x="2087627" y="0"/>
                  </a:lnTo>
                  <a:close/>
                  <a:moveTo>
                    <a:pt x="2117980" y="0"/>
                  </a:moveTo>
                  <a:lnTo>
                    <a:pt x="2123314" y="2032"/>
                  </a:lnTo>
                  <a:lnTo>
                    <a:pt x="2121282" y="9017"/>
                  </a:lnTo>
                  <a:lnTo>
                    <a:pt x="2117980" y="9017"/>
                  </a:lnTo>
                  <a:lnTo>
                    <a:pt x="2113408" y="6985"/>
                  </a:lnTo>
                  <a:lnTo>
                    <a:pt x="2115440" y="0"/>
                  </a:lnTo>
                  <a:close/>
                  <a:moveTo>
                    <a:pt x="2145793" y="0"/>
                  </a:moveTo>
                  <a:lnTo>
                    <a:pt x="2151127" y="2032"/>
                  </a:lnTo>
                  <a:lnTo>
                    <a:pt x="2149095" y="9017"/>
                  </a:lnTo>
                  <a:lnTo>
                    <a:pt x="2145793" y="9017"/>
                  </a:lnTo>
                  <a:lnTo>
                    <a:pt x="2141221" y="6985"/>
                  </a:lnTo>
                  <a:lnTo>
                    <a:pt x="2143253" y="0"/>
                  </a:lnTo>
                  <a:close/>
                  <a:moveTo>
                    <a:pt x="2173606" y="0"/>
                  </a:moveTo>
                  <a:lnTo>
                    <a:pt x="2178940" y="2032"/>
                  </a:lnTo>
                  <a:lnTo>
                    <a:pt x="2176908" y="9017"/>
                  </a:lnTo>
                  <a:lnTo>
                    <a:pt x="2173606" y="9017"/>
                  </a:lnTo>
                  <a:lnTo>
                    <a:pt x="2169034" y="6985"/>
                  </a:lnTo>
                  <a:lnTo>
                    <a:pt x="2171066" y="0"/>
                  </a:lnTo>
                  <a:close/>
                  <a:moveTo>
                    <a:pt x="2201419" y="0"/>
                  </a:moveTo>
                  <a:lnTo>
                    <a:pt x="2206753" y="2032"/>
                  </a:lnTo>
                  <a:lnTo>
                    <a:pt x="2204721" y="9017"/>
                  </a:lnTo>
                  <a:lnTo>
                    <a:pt x="2201419" y="9017"/>
                  </a:lnTo>
                  <a:lnTo>
                    <a:pt x="2196847" y="6985"/>
                  </a:lnTo>
                  <a:lnTo>
                    <a:pt x="2198879" y="0"/>
                  </a:lnTo>
                  <a:close/>
                  <a:moveTo>
                    <a:pt x="2229232" y="0"/>
                  </a:moveTo>
                  <a:lnTo>
                    <a:pt x="2234566" y="2032"/>
                  </a:lnTo>
                  <a:lnTo>
                    <a:pt x="2232534" y="9017"/>
                  </a:lnTo>
                  <a:lnTo>
                    <a:pt x="2229232" y="9017"/>
                  </a:lnTo>
                  <a:lnTo>
                    <a:pt x="2224660" y="6985"/>
                  </a:lnTo>
                  <a:lnTo>
                    <a:pt x="2226692" y="0"/>
                  </a:lnTo>
                  <a:close/>
                  <a:moveTo>
                    <a:pt x="2257045" y="0"/>
                  </a:moveTo>
                  <a:lnTo>
                    <a:pt x="2262379" y="2032"/>
                  </a:lnTo>
                  <a:lnTo>
                    <a:pt x="2260347" y="9017"/>
                  </a:lnTo>
                  <a:lnTo>
                    <a:pt x="2257045" y="9017"/>
                  </a:lnTo>
                  <a:lnTo>
                    <a:pt x="2252473" y="6985"/>
                  </a:lnTo>
                  <a:lnTo>
                    <a:pt x="2254505" y="0"/>
                  </a:lnTo>
                  <a:close/>
                  <a:moveTo>
                    <a:pt x="2284858" y="0"/>
                  </a:moveTo>
                  <a:lnTo>
                    <a:pt x="2290192" y="2032"/>
                  </a:lnTo>
                  <a:lnTo>
                    <a:pt x="2288160" y="9017"/>
                  </a:lnTo>
                  <a:lnTo>
                    <a:pt x="2284858" y="9017"/>
                  </a:lnTo>
                  <a:lnTo>
                    <a:pt x="2280286" y="6985"/>
                  </a:lnTo>
                  <a:lnTo>
                    <a:pt x="2282318" y="0"/>
                  </a:lnTo>
                  <a:close/>
                  <a:moveTo>
                    <a:pt x="2312671" y="0"/>
                  </a:moveTo>
                  <a:lnTo>
                    <a:pt x="2318005" y="2032"/>
                  </a:lnTo>
                  <a:lnTo>
                    <a:pt x="2315973" y="9017"/>
                  </a:lnTo>
                  <a:lnTo>
                    <a:pt x="2312671" y="9017"/>
                  </a:lnTo>
                  <a:lnTo>
                    <a:pt x="2308226" y="6985"/>
                  </a:lnTo>
                  <a:lnTo>
                    <a:pt x="2310258" y="0"/>
                  </a:lnTo>
                  <a:close/>
                  <a:moveTo>
                    <a:pt x="2340484" y="0"/>
                  </a:moveTo>
                  <a:lnTo>
                    <a:pt x="2345818" y="2032"/>
                  </a:lnTo>
                  <a:lnTo>
                    <a:pt x="2343786" y="9017"/>
                  </a:lnTo>
                  <a:lnTo>
                    <a:pt x="2340484" y="9017"/>
                  </a:lnTo>
                  <a:lnTo>
                    <a:pt x="2335276" y="6985"/>
                  </a:lnTo>
                  <a:lnTo>
                    <a:pt x="2337308" y="0"/>
                  </a:lnTo>
                  <a:close/>
                  <a:moveTo>
                    <a:pt x="2368297" y="0"/>
                  </a:moveTo>
                  <a:lnTo>
                    <a:pt x="2373631" y="2032"/>
                  </a:lnTo>
                  <a:lnTo>
                    <a:pt x="2371599" y="9017"/>
                  </a:lnTo>
                  <a:lnTo>
                    <a:pt x="2368297" y="9017"/>
                  </a:lnTo>
                  <a:lnTo>
                    <a:pt x="2363725" y="6985"/>
                  </a:lnTo>
                  <a:lnTo>
                    <a:pt x="2365757" y="0"/>
                  </a:lnTo>
                  <a:close/>
                  <a:moveTo>
                    <a:pt x="2396110" y="0"/>
                  </a:moveTo>
                  <a:lnTo>
                    <a:pt x="2401444" y="2032"/>
                  </a:lnTo>
                  <a:lnTo>
                    <a:pt x="2399412" y="9017"/>
                  </a:lnTo>
                  <a:lnTo>
                    <a:pt x="2396110" y="9017"/>
                  </a:lnTo>
                  <a:lnTo>
                    <a:pt x="2391665" y="6985"/>
                  </a:lnTo>
                  <a:lnTo>
                    <a:pt x="2393697" y="0"/>
                  </a:lnTo>
                  <a:close/>
                  <a:moveTo>
                    <a:pt x="2423923" y="0"/>
                  </a:moveTo>
                  <a:lnTo>
                    <a:pt x="2429257" y="2032"/>
                  </a:lnTo>
                  <a:lnTo>
                    <a:pt x="2427225" y="9017"/>
                  </a:lnTo>
                  <a:lnTo>
                    <a:pt x="2423923" y="9017"/>
                  </a:lnTo>
                  <a:lnTo>
                    <a:pt x="2419351" y="6985"/>
                  </a:lnTo>
                  <a:lnTo>
                    <a:pt x="2421384" y="0"/>
                  </a:lnTo>
                  <a:close/>
                  <a:moveTo>
                    <a:pt x="2451737" y="0"/>
                  </a:moveTo>
                  <a:lnTo>
                    <a:pt x="2457071" y="2032"/>
                  </a:lnTo>
                  <a:lnTo>
                    <a:pt x="2455038" y="9017"/>
                  </a:lnTo>
                  <a:lnTo>
                    <a:pt x="2451737" y="9017"/>
                  </a:lnTo>
                  <a:lnTo>
                    <a:pt x="2447165" y="6985"/>
                  </a:lnTo>
                  <a:lnTo>
                    <a:pt x="2449197" y="0"/>
                  </a:lnTo>
                  <a:close/>
                  <a:moveTo>
                    <a:pt x="2479550" y="0"/>
                  </a:moveTo>
                  <a:lnTo>
                    <a:pt x="2484884" y="2032"/>
                  </a:lnTo>
                  <a:lnTo>
                    <a:pt x="2482851" y="9017"/>
                  </a:lnTo>
                  <a:lnTo>
                    <a:pt x="2479550" y="9017"/>
                  </a:lnTo>
                  <a:lnTo>
                    <a:pt x="2474978" y="6985"/>
                  </a:lnTo>
                  <a:lnTo>
                    <a:pt x="2477010" y="0"/>
                  </a:lnTo>
                  <a:close/>
                  <a:moveTo>
                    <a:pt x="4572" y="0"/>
                  </a:moveTo>
                  <a:lnTo>
                    <a:pt x="9906" y="2032"/>
                  </a:lnTo>
                  <a:lnTo>
                    <a:pt x="7874" y="9017"/>
                  </a:lnTo>
                  <a:lnTo>
                    <a:pt x="4572" y="9017"/>
                  </a:lnTo>
                  <a:lnTo>
                    <a:pt x="0" y="6985"/>
                  </a:lnTo>
                  <a:lnTo>
                    <a:pt x="2159" y="0"/>
                  </a:lnTo>
                  <a:close/>
                </a:path>
              </a:pathLst>
            </a:custGeom>
            <a:solidFill>
              <a:srgbClr val="575756"/>
            </a:solidFill>
          </p:spPr>
        </p:sp>
        <p:sp>
          <p:nvSpPr>
            <p:cNvPr id="21" name="Freeform 21"/>
            <p:cNvSpPr/>
            <p:nvPr/>
          </p:nvSpPr>
          <p:spPr>
            <a:xfrm>
              <a:off x="63500" y="63500"/>
              <a:ext cx="2548128" cy="8890"/>
            </a:xfrm>
            <a:custGeom>
              <a:avLst/>
              <a:gdLst/>
              <a:ahLst/>
              <a:cxnLst/>
              <a:rect l="l" t="t" r="r" b="b"/>
              <a:pathLst>
                <a:path w="2548128" h="8890">
                  <a:moveTo>
                    <a:pt x="4445" y="0"/>
                  </a:moveTo>
                  <a:cubicBezTo>
                    <a:pt x="6985" y="0"/>
                    <a:pt x="8890" y="2032"/>
                    <a:pt x="8890" y="4445"/>
                  </a:cubicBezTo>
                  <a:cubicBezTo>
                    <a:pt x="8890" y="6858"/>
                    <a:pt x="6858" y="8890"/>
                    <a:pt x="4445" y="8890"/>
                  </a:cubicBezTo>
                  <a:cubicBezTo>
                    <a:pt x="2032" y="8890"/>
                    <a:pt x="0" y="6985"/>
                    <a:pt x="0" y="4445"/>
                  </a:cubicBezTo>
                  <a:cubicBezTo>
                    <a:pt x="0" y="1905"/>
                    <a:pt x="2032" y="0"/>
                    <a:pt x="4445" y="0"/>
                  </a:cubicBezTo>
                  <a:close/>
                  <a:moveTo>
                    <a:pt x="2543683" y="0"/>
                  </a:moveTo>
                  <a:cubicBezTo>
                    <a:pt x="2546223" y="0"/>
                    <a:pt x="2548128" y="2032"/>
                    <a:pt x="2548128" y="4445"/>
                  </a:cubicBezTo>
                  <a:cubicBezTo>
                    <a:pt x="2548128" y="6858"/>
                    <a:pt x="2546096" y="8890"/>
                    <a:pt x="2543683" y="8890"/>
                  </a:cubicBezTo>
                  <a:cubicBezTo>
                    <a:pt x="2541270" y="8890"/>
                    <a:pt x="2539238" y="6858"/>
                    <a:pt x="2539238" y="4445"/>
                  </a:cubicBezTo>
                  <a:cubicBezTo>
                    <a:pt x="2539238" y="2032"/>
                    <a:pt x="2541270" y="0"/>
                    <a:pt x="2543683" y="0"/>
                  </a:cubicBezTo>
                  <a:close/>
                </a:path>
              </a:pathLst>
            </a:custGeom>
            <a:solidFill>
              <a:srgbClr val="575756"/>
            </a:solidFill>
          </p:spPr>
        </p:sp>
      </p:grpSp>
      <p:grpSp>
        <p:nvGrpSpPr>
          <p:cNvPr id="22" name="Group 22"/>
          <p:cNvGrpSpPr>
            <a:grpSpLocks noChangeAspect="1"/>
          </p:cNvGrpSpPr>
          <p:nvPr/>
        </p:nvGrpSpPr>
        <p:grpSpPr>
          <a:xfrm>
            <a:off x="7729337" y="5515568"/>
            <a:ext cx="1949834" cy="136017"/>
            <a:chOff x="0" y="0"/>
            <a:chExt cx="1949831" cy="136017"/>
          </a:xfrm>
        </p:grpSpPr>
        <p:sp>
          <p:nvSpPr>
            <p:cNvPr id="23" name="Freeform 23"/>
            <p:cNvSpPr/>
            <p:nvPr/>
          </p:nvSpPr>
          <p:spPr>
            <a:xfrm>
              <a:off x="90551" y="63500"/>
              <a:ext cx="1763650" cy="9017"/>
            </a:xfrm>
            <a:custGeom>
              <a:avLst/>
              <a:gdLst/>
              <a:ahLst/>
              <a:cxnLst/>
              <a:rect l="l" t="t" r="r" b="b"/>
              <a:pathLst>
                <a:path w="1763650" h="9017">
                  <a:moveTo>
                    <a:pt x="32385" y="0"/>
                  </a:moveTo>
                  <a:lnTo>
                    <a:pt x="37719" y="2032"/>
                  </a:lnTo>
                  <a:lnTo>
                    <a:pt x="35687" y="9017"/>
                  </a:lnTo>
                  <a:lnTo>
                    <a:pt x="32385" y="9017"/>
                  </a:lnTo>
                  <a:lnTo>
                    <a:pt x="27813" y="6985"/>
                  </a:lnTo>
                  <a:lnTo>
                    <a:pt x="29845" y="0"/>
                  </a:lnTo>
                  <a:close/>
                  <a:moveTo>
                    <a:pt x="60198" y="0"/>
                  </a:moveTo>
                  <a:lnTo>
                    <a:pt x="65532" y="2032"/>
                  </a:lnTo>
                  <a:lnTo>
                    <a:pt x="63500" y="9017"/>
                  </a:lnTo>
                  <a:lnTo>
                    <a:pt x="60198" y="9017"/>
                  </a:lnTo>
                  <a:lnTo>
                    <a:pt x="55626" y="6985"/>
                  </a:lnTo>
                  <a:lnTo>
                    <a:pt x="57658" y="0"/>
                  </a:lnTo>
                  <a:close/>
                  <a:moveTo>
                    <a:pt x="88011" y="0"/>
                  </a:moveTo>
                  <a:lnTo>
                    <a:pt x="93345" y="2032"/>
                  </a:lnTo>
                  <a:lnTo>
                    <a:pt x="91313" y="9017"/>
                  </a:lnTo>
                  <a:lnTo>
                    <a:pt x="88011" y="9017"/>
                  </a:lnTo>
                  <a:lnTo>
                    <a:pt x="83439" y="6985"/>
                  </a:lnTo>
                  <a:lnTo>
                    <a:pt x="85471" y="0"/>
                  </a:lnTo>
                  <a:close/>
                  <a:moveTo>
                    <a:pt x="115824" y="0"/>
                  </a:moveTo>
                  <a:lnTo>
                    <a:pt x="121158" y="2032"/>
                  </a:lnTo>
                  <a:lnTo>
                    <a:pt x="119126" y="9017"/>
                  </a:lnTo>
                  <a:lnTo>
                    <a:pt x="115824" y="9017"/>
                  </a:lnTo>
                  <a:lnTo>
                    <a:pt x="111379" y="6985"/>
                  </a:lnTo>
                  <a:lnTo>
                    <a:pt x="113411" y="0"/>
                  </a:lnTo>
                  <a:close/>
                  <a:moveTo>
                    <a:pt x="143637" y="0"/>
                  </a:moveTo>
                  <a:lnTo>
                    <a:pt x="148971" y="2032"/>
                  </a:lnTo>
                  <a:lnTo>
                    <a:pt x="146939" y="9017"/>
                  </a:lnTo>
                  <a:lnTo>
                    <a:pt x="143637" y="9017"/>
                  </a:lnTo>
                  <a:lnTo>
                    <a:pt x="139065" y="6985"/>
                  </a:lnTo>
                  <a:lnTo>
                    <a:pt x="141097" y="0"/>
                  </a:lnTo>
                  <a:close/>
                  <a:moveTo>
                    <a:pt x="171450" y="0"/>
                  </a:moveTo>
                  <a:lnTo>
                    <a:pt x="176784" y="2032"/>
                  </a:lnTo>
                  <a:lnTo>
                    <a:pt x="174752" y="9017"/>
                  </a:lnTo>
                  <a:lnTo>
                    <a:pt x="171450" y="9017"/>
                  </a:lnTo>
                  <a:lnTo>
                    <a:pt x="166878" y="6985"/>
                  </a:lnTo>
                  <a:lnTo>
                    <a:pt x="168910" y="0"/>
                  </a:lnTo>
                  <a:close/>
                  <a:moveTo>
                    <a:pt x="199263" y="0"/>
                  </a:moveTo>
                  <a:lnTo>
                    <a:pt x="204597" y="2032"/>
                  </a:lnTo>
                  <a:lnTo>
                    <a:pt x="202565" y="9017"/>
                  </a:lnTo>
                  <a:lnTo>
                    <a:pt x="199263" y="9017"/>
                  </a:lnTo>
                  <a:lnTo>
                    <a:pt x="194818" y="6985"/>
                  </a:lnTo>
                  <a:lnTo>
                    <a:pt x="196850" y="0"/>
                  </a:lnTo>
                  <a:close/>
                  <a:moveTo>
                    <a:pt x="227076" y="0"/>
                  </a:moveTo>
                  <a:lnTo>
                    <a:pt x="232410" y="2032"/>
                  </a:lnTo>
                  <a:lnTo>
                    <a:pt x="230378" y="9017"/>
                  </a:lnTo>
                  <a:lnTo>
                    <a:pt x="227076" y="9017"/>
                  </a:lnTo>
                  <a:lnTo>
                    <a:pt x="222504" y="6985"/>
                  </a:lnTo>
                  <a:lnTo>
                    <a:pt x="224536" y="0"/>
                  </a:lnTo>
                  <a:close/>
                  <a:moveTo>
                    <a:pt x="254889" y="0"/>
                  </a:moveTo>
                  <a:lnTo>
                    <a:pt x="260223" y="2032"/>
                  </a:lnTo>
                  <a:lnTo>
                    <a:pt x="258191" y="9017"/>
                  </a:lnTo>
                  <a:lnTo>
                    <a:pt x="254889" y="9017"/>
                  </a:lnTo>
                  <a:lnTo>
                    <a:pt x="250317" y="6985"/>
                  </a:lnTo>
                  <a:lnTo>
                    <a:pt x="252349" y="0"/>
                  </a:lnTo>
                  <a:close/>
                  <a:moveTo>
                    <a:pt x="282702" y="0"/>
                  </a:moveTo>
                  <a:lnTo>
                    <a:pt x="288036" y="2032"/>
                  </a:lnTo>
                  <a:lnTo>
                    <a:pt x="286004" y="9017"/>
                  </a:lnTo>
                  <a:lnTo>
                    <a:pt x="282702" y="9017"/>
                  </a:lnTo>
                  <a:lnTo>
                    <a:pt x="278257" y="6985"/>
                  </a:lnTo>
                  <a:lnTo>
                    <a:pt x="280289" y="0"/>
                  </a:lnTo>
                  <a:close/>
                  <a:moveTo>
                    <a:pt x="310515" y="0"/>
                  </a:moveTo>
                  <a:lnTo>
                    <a:pt x="315849" y="2032"/>
                  </a:lnTo>
                  <a:lnTo>
                    <a:pt x="313817" y="9017"/>
                  </a:lnTo>
                  <a:lnTo>
                    <a:pt x="310515" y="9017"/>
                  </a:lnTo>
                  <a:lnTo>
                    <a:pt x="305943" y="6985"/>
                  </a:lnTo>
                  <a:lnTo>
                    <a:pt x="307975" y="0"/>
                  </a:lnTo>
                  <a:close/>
                  <a:moveTo>
                    <a:pt x="338328" y="0"/>
                  </a:moveTo>
                  <a:lnTo>
                    <a:pt x="343662" y="2032"/>
                  </a:lnTo>
                  <a:lnTo>
                    <a:pt x="341630" y="9017"/>
                  </a:lnTo>
                  <a:lnTo>
                    <a:pt x="338328" y="9017"/>
                  </a:lnTo>
                  <a:lnTo>
                    <a:pt x="333756" y="6985"/>
                  </a:lnTo>
                  <a:lnTo>
                    <a:pt x="335788" y="0"/>
                  </a:lnTo>
                  <a:close/>
                  <a:moveTo>
                    <a:pt x="366141" y="0"/>
                  </a:moveTo>
                  <a:lnTo>
                    <a:pt x="371475" y="2032"/>
                  </a:lnTo>
                  <a:lnTo>
                    <a:pt x="369443" y="9017"/>
                  </a:lnTo>
                  <a:lnTo>
                    <a:pt x="366141" y="9017"/>
                  </a:lnTo>
                  <a:lnTo>
                    <a:pt x="361569" y="6985"/>
                  </a:lnTo>
                  <a:lnTo>
                    <a:pt x="363601" y="0"/>
                  </a:lnTo>
                  <a:close/>
                  <a:moveTo>
                    <a:pt x="394589" y="0"/>
                  </a:moveTo>
                  <a:lnTo>
                    <a:pt x="399923" y="2032"/>
                  </a:lnTo>
                  <a:lnTo>
                    <a:pt x="397891" y="9017"/>
                  </a:lnTo>
                  <a:lnTo>
                    <a:pt x="394589" y="9017"/>
                  </a:lnTo>
                  <a:lnTo>
                    <a:pt x="390017" y="6985"/>
                  </a:lnTo>
                  <a:lnTo>
                    <a:pt x="392049" y="0"/>
                  </a:lnTo>
                  <a:close/>
                  <a:moveTo>
                    <a:pt x="422529" y="0"/>
                  </a:moveTo>
                  <a:lnTo>
                    <a:pt x="427863" y="2032"/>
                  </a:lnTo>
                  <a:lnTo>
                    <a:pt x="425831" y="9017"/>
                  </a:lnTo>
                  <a:lnTo>
                    <a:pt x="422529" y="9017"/>
                  </a:lnTo>
                  <a:lnTo>
                    <a:pt x="417957" y="6985"/>
                  </a:lnTo>
                  <a:lnTo>
                    <a:pt x="419989" y="0"/>
                  </a:lnTo>
                  <a:close/>
                  <a:moveTo>
                    <a:pt x="450342" y="0"/>
                  </a:moveTo>
                  <a:lnTo>
                    <a:pt x="455676" y="2032"/>
                  </a:lnTo>
                  <a:lnTo>
                    <a:pt x="453644" y="9017"/>
                  </a:lnTo>
                  <a:lnTo>
                    <a:pt x="450342" y="9017"/>
                  </a:lnTo>
                  <a:lnTo>
                    <a:pt x="445770" y="6985"/>
                  </a:lnTo>
                  <a:lnTo>
                    <a:pt x="447802" y="0"/>
                  </a:lnTo>
                  <a:close/>
                  <a:moveTo>
                    <a:pt x="478155" y="0"/>
                  </a:moveTo>
                  <a:lnTo>
                    <a:pt x="483489" y="2032"/>
                  </a:lnTo>
                  <a:lnTo>
                    <a:pt x="481457" y="9017"/>
                  </a:lnTo>
                  <a:lnTo>
                    <a:pt x="478155" y="9017"/>
                  </a:lnTo>
                  <a:lnTo>
                    <a:pt x="473583" y="6985"/>
                  </a:lnTo>
                  <a:lnTo>
                    <a:pt x="475615" y="0"/>
                  </a:lnTo>
                  <a:close/>
                  <a:moveTo>
                    <a:pt x="505968" y="0"/>
                  </a:moveTo>
                  <a:lnTo>
                    <a:pt x="511302" y="2032"/>
                  </a:lnTo>
                  <a:lnTo>
                    <a:pt x="509270" y="9017"/>
                  </a:lnTo>
                  <a:lnTo>
                    <a:pt x="505968" y="9017"/>
                  </a:lnTo>
                  <a:lnTo>
                    <a:pt x="501396" y="6985"/>
                  </a:lnTo>
                  <a:lnTo>
                    <a:pt x="503428" y="0"/>
                  </a:lnTo>
                  <a:close/>
                  <a:moveTo>
                    <a:pt x="533781" y="0"/>
                  </a:moveTo>
                  <a:lnTo>
                    <a:pt x="539115" y="2032"/>
                  </a:lnTo>
                  <a:lnTo>
                    <a:pt x="537083" y="9017"/>
                  </a:lnTo>
                  <a:lnTo>
                    <a:pt x="533781" y="9017"/>
                  </a:lnTo>
                  <a:lnTo>
                    <a:pt x="529209" y="6985"/>
                  </a:lnTo>
                  <a:lnTo>
                    <a:pt x="531241" y="0"/>
                  </a:lnTo>
                  <a:close/>
                  <a:moveTo>
                    <a:pt x="561594" y="0"/>
                  </a:moveTo>
                  <a:lnTo>
                    <a:pt x="566928" y="2032"/>
                  </a:lnTo>
                  <a:lnTo>
                    <a:pt x="564896" y="9017"/>
                  </a:lnTo>
                  <a:lnTo>
                    <a:pt x="561594" y="9017"/>
                  </a:lnTo>
                  <a:lnTo>
                    <a:pt x="557022" y="6985"/>
                  </a:lnTo>
                  <a:lnTo>
                    <a:pt x="559054" y="0"/>
                  </a:lnTo>
                  <a:close/>
                  <a:moveTo>
                    <a:pt x="589407" y="0"/>
                  </a:moveTo>
                  <a:lnTo>
                    <a:pt x="594741" y="2032"/>
                  </a:lnTo>
                  <a:lnTo>
                    <a:pt x="592709" y="9017"/>
                  </a:lnTo>
                  <a:lnTo>
                    <a:pt x="589407" y="9017"/>
                  </a:lnTo>
                  <a:lnTo>
                    <a:pt x="584962" y="6985"/>
                  </a:lnTo>
                  <a:lnTo>
                    <a:pt x="586994" y="0"/>
                  </a:lnTo>
                  <a:close/>
                  <a:moveTo>
                    <a:pt x="617220" y="0"/>
                  </a:moveTo>
                  <a:lnTo>
                    <a:pt x="622554" y="2032"/>
                  </a:lnTo>
                  <a:lnTo>
                    <a:pt x="620522" y="9017"/>
                  </a:lnTo>
                  <a:lnTo>
                    <a:pt x="617220" y="9017"/>
                  </a:lnTo>
                  <a:lnTo>
                    <a:pt x="612648" y="6985"/>
                  </a:lnTo>
                  <a:lnTo>
                    <a:pt x="614680" y="0"/>
                  </a:lnTo>
                  <a:close/>
                  <a:moveTo>
                    <a:pt x="645033" y="0"/>
                  </a:moveTo>
                  <a:lnTo>
                    <a:pt x="650367" y="2032"/>
                  </a:lnTo>
                  <a:lnTo>
                    <a:pt x="648335" y="9017"/>
                  </a:lnTo>
                  <a:lnTo>
                    <a:pt x="645033" y="9017"/>
                  </a:lnTo>
                  <a:lnTo>
                    <a:pt x="640461" y="6985"/>
                  </a:lnTo>
                  <a:lnTo>
                    <a:pt x="642493" y="0"/>
                  </a:lnTo>
                  <a:close/>
                  <a:moveTo>
                    <a:pt x="672846" y="0"/>
                  </a:moveTo>
                  <a:lnTo>
                    <a:pt x="678180" y="2032"/>
                  </a:lnTo>
                  <a:lnTo>
                    <a:pt x="676148" y="9017"/>
                  </a:lnTo>
                  <a:lnTo>
                    <a:pt x="672846" y="9017"/>
                  </a:lnTo>
                  <a:lnTo>
                    <a:pt x="668401" y="6985"/>
                  </a:lnTo>
                  <a:lnTo>
                    <a:pt x="670433" y="0"/>
                  </a:lnTo>
                  <a:close/>
                  <a:moveTo>
                    <a:pt x="700659" y="0"/>
                  </a:moveTo>
                  <a:lnTo>
                    <a:pt x="705993" y="2032"/>
                  </a:lnTo>
                  <a:lnTo>
                    <a:pt x="703961" y="9017"/>
                  </a:lnTo>
                  <a:lnTo>
                    <a:pt x="700659" y="9017"/>
                  </a:lnTo>
                  <a:lnTo>
                    <a:pt x="696087" y="6985"/>
                  </a:lnTo>
                  <a:lnTo>
                    <a:pt x="698119" y="0"/>
                  </a:lnTo>
                  <a:close/>
                  <a:moveTo>
                    <a:pt x="728472" y="0"/>
                  </a:moveTo>
                  <a:lnTo>
                    <a:pt x="733806" y="2032"/>
                  </a:lnTo>
                  <a:lnTo>
                    <a:pt x="731774" y="9017"/>
                  </a:lnTo>
                  <a:lnTo>
                    <a:pt x="728472" y="9017"/>
                  </a:lnTo>
                  <a:lnTo>
                    <a:pt x="723900" y="6985"/>
                  </a:lnTo>
                  <a:lnTo>
                    <a:pt x="725932" y="0"/>
                  </a:lnTo>
                  <a:close/>
                  <a:moveTo>
                    <a:pt x="756285" y="0"/>
                  </a:moveTo>
                  <a:lnTo>
                    <a:pt x="761619" y="2032"/>
                  </a:lnTo>
                  <a:lnTo>
                    <a:pt x="759587" y="9017"/>
                  </a:lnTo>
                  <a:lnTo>
                    <a:pt x="756285" y="9017"/>
                  </a:lnTo>
                  <a:lnTo>
                    <a:pt x="751840" y="6985"/>
                  </a:lnTo>
                  <a:lnTo>
                    <a:pt x="753872" y="0"/>
                  </a:lnTo>
                  <a:close/>
                  <a:moveTo>
                    <a:pt x="784098" y="0"/>
                  </a:moveTo>
                  <a:lnTo>
                    <a:pt x="789432" y="2032"/>
                  </a:lnTo>
                  <a:lnTo>
                    <a:pt x="787400" y="9017"/>
                  </a:lnTo>
                  <a:lnTo>
                    <a:pt x="784098" y="9017"/>
                  </a:lnTo>
                  <a:lnTo>
                    <a:pt x="779526" y="6985"/>
                  </a:lnTo>
                  <a:lnTo>
                    <a:pt x="781558" y="0"/>
                  </a:lnTo>
                  <a:close/>
                  <a:moveTo>
                    <a:pt x="811911" y="0"/>
                  </a:moveTo>
                  <a:lnTo>
                    <a:pt x="817245" y="2032"/>
                  </a:lnTo>
                  <a:lnTo>
                    <a:pt x="815213" y="9017"/>
                  </a:lnTo>
                  <a:lnTo>
                    <a:pt x="811911" y="9017"/>
                  </a:lnTo>
                  <a:lnTo>
                    <a:pt x="807339" y="6985"/>
                  </a:lnTo>
                  <a:lnTo>
                    <a:pt x="809371" y="0"/>
                  </a:lnTo>
                  <a:close/>
                  <a:moveTo>
                    <a:pt x="839724" y="0"/>
                  </a:moveTo>
                  <a:lnTo>
                    <a:pt x="845058" y="2032"/>
                  </a:lnTo>
                  <a:lnTo>
                    <a:pt x="843026" y="9017"/>
                  </a:lnTo>
                  <a:lnTo>
                    <a:pt x="839724" y="9017"/>
                  </a:lnTo>
                  <a:lnTo>
                    <a:pt x="835152" y="6985"/>
                  </a:lnTo>
                  <a:lnTo>
                    <a:pt x="837184" y="0"/>
                  </a:lnTo>
                  <a:close/>
                  <a:moveTo>
                    <a:pt x="868299" y="0"/>
                  </a:moveTo>
                  <a:lnTo>
                    <a:pt x="873633" y="2032"/>
                  </a:lnTo>
                  <a:lnTo>
                    <a:pt x="871601" y="9017"/>
                  </a:lnTo>
                  <a:lnTo>
                    <a:pt x="868299" y="9017"/>
                  </a:lnTo>
                  <a:lnTo>
                    <a:pt x="863727" y="6985"/>
                  </a:lnTo>
                  <a:lnTo>
                    <a:pt x="865759" y="0"/>
                  </a:lnTo>
                  <a:close/>
                  <a:moveTo>
                    <a:pt x="896112" y="0"/>
                  </a:moveTo>
                  <a:lnTo>
                    <a:pt x="901446" y="2032"/>
                  </a:lnTo>
                  <a:lnTo>
                    <a:pt x="899414" y="9017"/>
                  </a:lnTo>
                  <a:lnTo>
                    <a:pt x="896112" y="9017"/>
                  </a:lnTo>
                  <a:lnTo>
                    <a:pt x="891540" y="6985"/>
                  </a:lnTo>
                  <a:lnTo>
                    <a:pt x="893699" y="0"/>
                  </a:lnTo>
                  <a:close/>
                  <a:moveTo>
                    <a:pt x="923925" y="0"/>
                  </a:moveTo>
                  <a:lnTo>
                    <a:pt x="929259" y="2032"/>
                  </a:lnTo>
                  <a:lnTo>
                    <a:pt x="927227" y="9017"/>
                  </a:lnTo>
                  <a:lnTo>
                    <a:pt x="923925" y="9017"/>
                  </a:lnTo>
                  <a:lnTo>
                    <a:pt x="919353" y="6985"/>
                  </a:lnTo>
                  <a:lnTo>
                    <a:pt x="921385" y="0"/>
                  </a:lnTo>
                  <a:close/>
                  <a:moveTo>
                    <a:pt x="951738" y="0"/>
                  </a:moveTo>
                  <a:lnTo>
                    <a:pt x="957072" y="2032"/>
                  </a:lnTo>
                  <a:lnTo>
                    <a:pt x="955040" y="9017"/>
                  </a:lnTo>
                  <a:lnTo>
                    <a:pt x="951738" y="9017"/>
                  </a:lnTo>
                  <a:lnTo>
                    <a:pt x="947166" y="6985"/>
                  </a:lnTo>
                  <a:lnTo>
                    <a:pt x="949198" y="0"/>
                  </a:lnTo>
                  <a:close/>
                  <a:moveTo>
                    <a:pt x="979551" y="0"/>
                  </a:moveTo>
                  <a:lnTo>
                    <a:pt x="984885" y="2032"/>
                  </a:lnTo>
                  <a:lnTo>
                    <a:pt x="982853" y="9017"/>
                  </a:lnTo>
                  <a:lnTo>
                    <a:pt x="979551" y="9017"/>
                  </a:lnTo>
                  <a:lnTo>
                    <a:pt x="974979" y="6985"/>
                  </a:lnTo>
                  <a:lnTo>
                    <a:pt x="977011" y="0"/>
                  </a:lnTo>
                  <a:close/>
                  <a:moveTo>
                    <a:pt x="1007364" y="0"/>
                  </a:moveTo>
                  <a:lnTo>
                    <a:pt x="1012698" y="2032"/>
                  </a:lnTo>
                  <a:lnTo>
                    <a:pt x="1010666" y="9017"/>
                  </a:lnTo>
                  <a:lnTo>
                    <a:pt x="1007364" y="9017"/>
                  </a:lnTo>
                  <a:lnTo>
                    <a:pt x="1002792" y="6985"/>
                  </a:lnTo>
                  <a:lnTo>
                    <a:pt x="1004824" y="0"/>
                  </a:lnTo>
                  <a:close/>
                  <a:moveTo>
                    <a:pt x="1035177" y="0"/>
                  </a:moveTo>
                  <a:lnTo>
                    <a:pt x="1040511" y="2032"/>
                  </a:lnTo>
                  <a:lnTo>
                    <a:pt x="1038479" y="9017"/>
                  </a:lnTo>
                  <a:lnTo>
                    <a:pt x="1035177" y="9017"/>
                  </a:lnTo>
                  <a:lnTo>
                    <a:pt x="1030605" y="6985"/>
                  </a:lnTo>
                  <a:lnTo>
                    <a:pt x="1032637" y="0"/>
                  </a:lnTo>
                  <a:close/>
                  <a:moveTo>
                    <a:pt x="1062990" y="0"/>
                  </a:moveTo>
                  <a:lnTo>
                    <a:pt x="1068324" y="2032"/>
                  </a:lnTo>
                  <a:lnTo>
                    <a:pt x="1066292" y="9017"/>
                  </a:lnTo>
                  <a:lnTo>
                    <a:pt x="1062990" y="9017"/>
                  </a:lnTo>
                  <a:lnTo>
                    <a:pt x="1058545" y="6985"/>
                  </a:lnTo>
                  <a:lnTo>
                    <a:pt x="1060577" y="0"/>
                  </a:lnTo>
                  <a:close/>
                  <a:moveTo>
                    <a:pt x="1090803" y="0"/>
                  </a:moveTo>
                  <a:lnTo>
                    <a:pt x="1096137" y="2032"/>
                  </a:lnTo>
                  <a:lnTo>
                    <a:pt x="1094105" y="9017"/>
                  </a:lnTo>
                  <a:lnTo>
                    <a:pt x="1090803" y="9017"/>
                  </a:lnTo>
                  <a:lnTo>
                    <a:pt x="1086231" y="6985"/>
                  </a:lnTo>
                  <a:lnTo>
                    <a:pt x="1088263" y="0"/>
                  </a:lnTo>
                  <a:close/>
                  <a:moveTo>
                    <a:pt x="1118616" y="0"/>
                  </a:moveTo>
                  <a:lnTo>
                    <a:pt x="1123950" y="2032"/>
                  </a:lnTo>
                  <a:lnTo>
                    <a:pt x="1121918" y="9017"/>
                  </a:lnTo>
                  <a:lnTo>
                    <a:pt x="1118616" y="9017"/>
                  </a:lnTo>
                  <a:lnTo>
                    <a:pt x="1114044" y="6985"/>
                  </a:lnTo>
                  <a:lnTo>
                    <a:pt x="1116076" y="0"/>
                  </a:lnTo>
                  <a:close/>
                  <a:moveTo>
                    <a:pt x="1146429" y="0"/>
                  </a:moveTo>
                  <a:lnTo>
                    <a:pt x="1151763" y="2032"/>
                  </a:lnTo>
                  <a:lnTo>
                    <a:pt x="1149731" y="9017"/>
                  </a:lnTo>
                  <a:lnTo>
                    <a:pt x="1146429" y="9017"/>
                  </a:lnTo>
                  <a:lnTo>
                    <a:pt x="1141984" y="6985"/>
                  </a:lnTo>
                  <a:lnTo>
                    <a:pt x="1144016" y="0"/>
                  </a:lnTo>
                  <a:close/>
                  <a:moveTo>
                    <a:pt x="1174242" y="0"/>
                  </a:moveTo>
                  <a:lnTo>
                    <a:pt x="1179576" y="2032"/>
                  </a:lnTo>
                  <a:lnTo>
                    <a:pt x="1177544" y="9017"/>
                  </a:lnTo>
                  <a:lnTo>
                    <a:pt x="1174242" y="9017"/>
                  </a:lnTo>
                  <a:lnTo>
                    <a:pt x="1169670" y="6985"/>
                  </a:lnTo>
                  <a:lnTo>
                    <a:pt x="1171702" y="0"/>
                  </a:lnTo>
                  <a:close/>
                  <a:moveTo>
                    <a:pt x="1202055" y="0"/>
                  </a:moveTo>
                  <a:lnTo>
                    <a:pt x="1207389" y="2032"/>
                  </a:lnTo>
                  <a:lnTo>
                    <a:pt x="1205357" y="9017"/>
                  </a:lnTo>
                  <a:lnTo>
                    <a:pt x="1202055" y="9017"/>
                  </a:lnTo>
                  <a:lnTo>
                    <a:pt x="1197483" y="6985"/>
                  </a:lnTo>
                  <a:lnTo>
                    <a:pt x="1199515" y="0"/>
                  </a:lnTo>
                  <a:close/>
                  <a:moveTo>
                    <a:pt x="1229868" y="0"/>
                  </a:moveTo>
                  <a:lnTo>
                    <a:pt x="1235202" y="2032"/>
                  </a:lnTo>
                  <a:lnTo>
                    <a:pt x="1233170" y="9017"/>
                  </a:lnTo>
                  <a:lnTo>
                    <a:pt x="1229868" y="9017"/>
                  </a:lnTo>
                  <a:lnTo>
                    <a:pt x="1225423" y="6985"/>
                  </a:lnTo>
                  <a:lnTo>
                    <a:pt x="1227455" y="0"/>
                  </a:lnTo>
                  <a:close/>
                  <a:moveTo>
                    <a:pt x="1257681" y="0"/>
                  </a:moveTo>
                  <a:lnTo>
                    <a:pt x="1263015" y="2032"/>
                  </a:lnTo>
                  <a:lnTo>
                    <a:pt x="1260983" y="9017"/>
                  </a:lnTo>
                  <a:lnTo>
                    <a:pt x="1257681" y="9017"/>
                  </a:lnTo>
                  <a:lnTo>
                    <a:pt x="1253109" y="6985"/>
                  </a:lnTo>
                  <a:lnTo>
                    <a:pt x="1255141" y="0"/>
                  </a:lnTo>
                  <a:close/>
                  <a:moveTo>
                    <a:pt x="1285494" y="0"/>
                  </a:moveTo>
                  <a:lnTo>
                    <a:pt x="1290828" y="2032"/>
                  </a:lnTo>
                  <a:lnTo>
                    <a:pt x="1288796" y="9017"/>
                  </a:lnTo>
                  <a:lnTo>
                    <a:pt x="1285494" y="9017"/>
                  </a:lnTo>
                  <a:lnTo>
                    <a:pt x="1280922" y="6985"/>
                  </a:lnTo>
                  <a:lnTo>
                    <a:pt x="1282954" y="0"/>
                  </a:lnTo>
                  <a:close/>
                  <a:moveTo>
                    <a:pt x="1313307" y="0"/>
                  </a:moveTo>
                  <a:lnTo>
                    <a:pt x="1318641" y="2032"/>
                  </a:lnTo>
                  <a:lnTo>
                    <a:pt x="1316609" y="9017"/>
                  </a:lnTo>
                  <a:lnTo>
                    <a:pt x="1313307" y="9017"/>
                  </a:lnTo>
                  <a:lnTo>
                    <a:pt x="1308735" y="6985"/>
                  </a:lnTo>
                  <a:lnTo>
                    <a:pt x="1310767" y="0"/>
                  </a:lnTo>
                  <a:close/>
                  <a:moveTo>
                    <a:pt x="1341121" y="0"/>
                  </a:moveTo>
                  <a:lnTo>
                    <a:pt x="1346455" y="2032"/>
                  </a:lnTo>
                  <a:lnTo>
                    <a:pt x="1344422" y="9017"/>
                  </a:lnTo>
                  <a:lnTo>
                    <a:pt x="1341120" y="9017"/>
                  </a:lnTo>
                  <a:lnTo>
                    <a:pt x="1336548" y="6985"/>
                  </a:lnTo>
                  <a:lnTo>
                    <a:pt x="1338580" y="0"/>
                  </a:lnTo>
                  <a:close/>
                  <a:moveTo>
                    <a:pt x="1368934" y="0"/>
                  </a:moveTo>
                  <a:lnTo>
                    <a:pt x="1374268" y="2032"/>
                  </a:lnTo>
                  <a:lnTo>
                    <a:pt x="1372235" y="9017"/>
                  </a:lnTo>
                  <a:lnTo>
                    <a:pt x="1368933" y="9017"/>
                  </a:lnTo>
                  <a:lnTo>
                    <a:pt x="1364361" y="6985"/>
                  </a:lnTo>
                  <a:lnTo>
                    <a:pt x="1366393" y="0"/>
                  </a:lnTo>
                  <a:close/>
                  <a:moveTo>
                    <a:pt x="1396747" y="0"/>
                  </a:moveTo>
                  <a:lnTo>
                    <a:pt x="1402081" y="2032"/>
                  </a:lnTo>
                  <a:lnTo>
                    <a:pt x="1400049" y="9017"/>
                  </a:lnTo>
                  <a:lnTo>
                    <a:pt x="1396746" y="9017"/>
                  </a:lnTo>
                  <a:lnTo>
                    <a:pt x="1392174" y="6985"/>
                  </a:lnTo>
                  <a:lnTo>
                    <a:pt x="1394207" y="0"/>
                  </a:lnTo>
                  <a:close/>
                  <a:moveTo>
                    <a:pt x="1424560" y="0"/>
                  </a:moveTo>
                  <a:lnTo>
                    <a:pt x="1429894" y="2032"/>
                  </a:lnTo>
                  <a:lnTo>
                    <a:pt x="1427862" y="9017"/>
                  </a:lnTo>
                  <a:lnTo>
                    <a:pt x="1424560" y="9017"/>
                  </a:lnTo>
                  <a:lnTo>
                    <a:pt x="1419988" y="6985"/>
                  </a:lnTo>
                  <a:lnTo>
                    <a:pt x="1422020" y="0"/>
                  </a:lnTo>
                  <a:close/>
                  <a:moveTo>
                    <a:pt x="1452373" y="0"/>
                  </a:moveTo>
                  <a:lnTo>
                    <a:pt x="1457707" y="2032"/>
                  </a:lnTo>
                  <a:lnTo>
                    <a:pt x="1455675" y="9017"/>
                  </a:lnTo>
                  <a:lnTo>
                    <a:pt x="1452373" y="9017"/>
                  </a:lnTo>
                  <a:lnTo>
                    <a:pt x="1447801" y="6985"/>
                  </a:lnTo>
                  <a:lnTo>
                    <a:pt x="1449833" y="0"/>
                  </a:lnTo>
                  <a:close/>
                  <a:moveTo>
                    <a:pt x="1480186" y="0"/>
                  </a:moveTo>
                  <a:lnTo>
                    <a:pt x="1485520" y="2032"/>
                  </a:lnTo>
                  <a:lnTo>
                    <a:pt x="1483488" y="9017"/>
                  </a:lnTo>
                  <a:lnTo>
                    <a:pt x="1480186" y="9017"/>
                  </a:lnTo>
                  <a:lnTo>
                    <a:pt x="1475614" y="6985"/>
                  </a:lnTo>
                  <a:lnTo>
                    <a:pt x="1477646" y="0"/>
                  </a:lnTo>
                  <a:close/>
                  <a:moveTo>
                    <a:pt x="1507999" y="0"/>
                  </a:moveTo>
                  <a:lnTo>
                    <a:pt x="1513333" y="2032"/>
                  </a:lnTo>
                  <a:lnTo>
                    <a:pt x="1511301" y="9017"/>
                  </a:lnTo>
                  <a:lnTo>
                    <a:pt x="1507999" y="9017"/>
                  </a:lnTo>
                  <a:lnTo>
                    <a:pt x="1503427" y="6985"/>
                  </a:lnTo>
                  <a:lnTo>
                    <a:pt x="1505459" y="0"/>
                  </a:lnTo>
                  <a:close/>
                  <a:moveTo>
                    <a:pt x="1535812" y="0"/>
                  </a:moveTo>
                  <a:lnTo>
                    <a:pt x="1541146" y="2032"/>
                  </a:lnTo>
                  <a:lnTo>
                    <a:pt x="1539114" y="9017"/>
                  </a:lnTo>
                  <a:lnTo>
                    <a:pt x="1535812" y="9017"/>
                  </a:lnTo>
                  <a:lnTo>
                    <a:pt x="1531240" y="6985"/>
                  </a:lnTo>
                  <a:lnTo>
                    <a:pt x="1533272" y="0"/>
                  </a:lnTo>
                  <a:close/>
                  <a:moveTo>
                    <a:pt x="1563625" y="0"/>
                  </a:moveTo>
                  <a:lnTo>
                    <a:pt x="1568959" y="2032"/>
                  </a:lnTo>
                  <a:lnTo>
                    <a:pt x="1566927" y="9017"/>
                  </a:lnTo>
                  <a:lnTo>
                    <a:pt x="1563625" y="9017"/>
                  </a:lnTo>
                  <a:lnTo>
                    <a:pt x="1560449" y="6985"/>
                  </a:lnTo>
                  <a:lnTo>
                    <a:pt x="1562481" y="0"/>
                  </a:lnTo>
                  <a:close/>
                  <a:moveTo>
                    <a:pt x="1591438" y="0"/>
                  </a:moveTo>
                  <a:lnTo>
                    <a:pt x="1596772" y="2032"/>
                  </a:lnTo>
                  <a:lnTo>
                    <a:pt x="1594740" y="9017"/>
                  </a:lnTo>
                  <a:lnTo>
                    <a:pt x="1591438" y="9017"/>
                  </a:lnTo>
                  <a:lnTo>
                    <a:pt x="1586866" y="6985"/>
                  </a:lnTo>
                  <a:lnTo>
                    <a:pt x="1588898" y="0"/>
                  </a:lnTo>
                  <a:close/>
                  <a:moveTo>
                    <a:pt x="1619251" y="0"/>
                  </a:moveTo>
                  <a:lnTo>
                    <a:pt x="1624585" y="2032"/>
                  </a:lnTo>
                  <a:lnTo>
                    <a:pt x="1622553" y="9017"/>
                  </a:lnTo>
                  <a:lnTo>
                    <a:pt x="1619251" y="9017"/>
                  </a:lnTo>
                  <a:lnTo>
                    <a:pt x="1614806" y="6985"/>
                  </a:lnTo>
                  <a:lnTo>
                    <a:pt x="1616838" y="0"/>
                  </a:lnTo>
                  <a:close/>
                  <a:moveTo>
                    <a:pt x="1647064" y="0"/>
                  </a:moveTo>
                  <a:lnTo>
                    <a:pt x="1652398" y="2032"/>
                  </a:lnTo>
                  <a:lnTo>
                    <a:pt x="1650366" y="9017"/>
                  </a:lnTo>
                  <a:lnTo>
                    <a:pt x="1647064" y="9017"/>
                  </a:lnTo>
                  <a:lnTo>
                    <a:pt x="1642492" y="6985"/>
                  </a:lnTo>
                  <a:lnTo>
                    <a:pt x="1644524" y="0"/>
                  </a:lnTo>
                  <a:close/>
                  <a:moveTo>
                    <a:pt x="1674877" y="0"/>
                  </a:moveTo>
                  <a:lnTo>
                    <a:pt x="1680211" y="2032"/>
                  </a:lnTo>
                  <a:lnTo>
                    <a:pt x="1678179" y="9017"/>
                  </a:lnTo>
                  <a:lnTo>
                    <a:pt x="1674877" y="9017"/>
                  </a:lnTo>
                  <a:lnTo>
                    <a:pt x="1670305" y="6985"/>
                  </a:lnTo>
                  <a:lnTo>
                    <a:pt x="1672337" y="0"/>
                  </a:lnTo>
                  <a:close/>
                  <a:moveTo>
                    <a:pt x="1702690" y="0"/>
                  </a:moveTo>
                  <a:lnTo>
                    <a:pt x="1708024" y="2032"/>
                  </a:lnTo>
                  <a:lnTo>
                    <a:pt x="1705992" y="9017"/>
                  </a:lnTo>
                  <a:lnTo>
                    <a:pt x="1702690" y="9017"/>
                  </a:lnTo>
                  <a:lnTo>
                    <a:pt x="1698245" y="6985"/>
                  </a:lnTo>
                  <a:lnTo>
                    <a:pt x="1700277" y="0"/>
                  </a:lnTo>
                  <a:close/>
                  <a:moveTo>
                    <a:pt x="1730503" y="0"/>
                  </a:moveTo>
                  <a:lnTo>
                    <a:pt x="1735837" y="2032"/>
                  </a:lnTo>
                  <a:lnTo>
                    <a:pt x="1733805" y="9017"/>
                  </a:lnTo>
                  <a:lnTo>
                    <a:pt x="1730503" y="9017"/>
                  </a:lnTo>
                  <a:lnTo>
                    <a:pt x="1725931" y="6985"/>
                  </a:lnTo>
                  <a:lnTo>
                    <a:pt x="1727963" y="0"/>
                  </a:lnTo>
                  <a:close/>
                  <a:moveTo>
                    <a:pt x="1758316" y="0"/>
                  </a:moveTo>
                  <a:lnTo>
                    <a:pt x="1763650" y="2032"/>
                  </a:lnTo>
                  <a:lnTo>
                    <a:pt x="1761618" y="9017"/>
                  </a:lnTo>
                  <a:lnTo>
                    <a:pt x="1758316" y="9017"/>
                  </a:lnTo>
                  <a:lnTo>
                    <a:pt x="1753744" y="6985"/>
                  </a:lnTo>
                  <a:lnTo>
                    <a:pt x="1755776" y="0"/>
                  </a:lnTo>
                  <a:close/>
                  <a:moveTo>
                    <a:pt x="4572" y="0"/>
                  </a:moveTo>
                  <a:lnTo>
                    <a:pt x="9906" y="2032"/>
                  </a:lnTo>
                  <a:lnTo>
                    <a:pt x="7874" y="9017"/>
                  </a:lnTo>
                  <a:lnTo>
                    <a:pt x="4572" y="9017"/>
                  </a:lnTo>
                  <a:lnTo>
                    <a:pt x="0" y="6985"/>
                  </a:lnTo>
                  <a:lnTo>
                    <a:pt x="2032" y="0"/>
                  </a:lnTo>
                  <a:close/>
                </a:path>
              </a:pathLst>
            </a:custGeom>
            <a:solidFill>
              <a:srgbClr val="575756"/>
            </a:solidFill>
          </p:spPr>
        </p:sp>
        <p:sp>
          <p:nvSpPr>
            <p:cNvPr id="24" name="Freeform 24"/>
            <p:cNvSpPr/>
            <p:nvPr/>
          </p:nvSpPr>
          <p:spPr>
            <a:xfrm>
              <a:off x="63500" y="63500"/>
              <a:ext cx="1822831" cy="8890"/>
            </a:xfrm>
            <a:custGeom>
              <a:avLst/>
              <a:gdLst/>
              <a:ahLst/>
              <a:cxnLst/>
              <a:rect l="l" t="t" r="r" b="b"/>
              <a:pathLst>
                <a:path w="1822831" h="8890">
                  <a:moveTo>
                    <a:pt x="4445" y="0"/>
                  </a:moveTo>
                  <a:cubicBezTo>
                    <a:pt x="6985" y="0"/>
                    <a:pt x="8890" y="2032"/>
                    <a:pt x="8890" y="4445"/>
                  </a:cubicBezTo>
                  <a:cubicBezTo>
                    <a:pt x="8890" y="6858"/>
                    <a:pt x="6858" y="8890"/>
                    <a:pt x="4445" y="8890"/>
                  </a:cubicBezTo>
                  <a:cubicBezTo>
                    <a:pt x="2032" y="8890"/>
                    <a:pt x="0" y="6985"/>
                    <a:pt x="0" y="4445"/>
                  </a:cubicBezTo>
                  <a:cubicBezTo>
                    <a:pt x="0" y="1905"/>
                    <a:pt x="2032" y="0"/>
                    <a:pt x="4445" y="0"/>
                  </a:cubicBezTo>
                  <a:close/>
                  <a:moveTo>
                    <a:pt x="1818386" y="0"/>
                  </a:moveTo>
                  <a:cubicBezTo>
                    <a:pt x="1820926" y="0"/>
                    <a:pt x="1822831" y="2032"/>
                    <a:pt x="1822831" y="4445"/>
                  </a:cubicBezTo>
                  <a:cubicBezTo>
                    <a:pt x="1822831" y="6858"/>
                    <a:pt x="1820799" y="8890"/>
                    <a:pt x="1818386" y="8890"/>
                  </a:cubicBezTo>
                  <a:cubicBezTo>
                    <a:pt x="1815973" y="8890"/>
                    <a:pt x="1813941" y="6858"/>
                    <a:pt x="1813941" y="4445"/>
                  </a:cubicBezTo>
                  <a:cubicBezTo>
                    <a:pt x="1813941" y="2032"/>
                    <a:pt x="1815973" y="0"/>
                    <a:pt x="1818386" y="0"/>
                  </a:cubicBezTo>
                  <a:close/>
                </a:path>
              </a:pathLst>
            </a:custGeom>
            <a:solidFill>
              <a:srgbClr val="575756"/>
            </a:solidFill>
          </p:spPr>
        </p:sp>
      </p:grpSp>
      <p:grpSp>
        <p:nvGrpSpPr>
          <p:cNvPr id="25" name="Group 25"/>
          <p:cNvGrpSpPr>
            <a:grpSpLocks noChangeAspect="1"/>
          </p:cNvGrpSpPr>
          <p:nvPr/>
        </p:nvGrpSpPr>
        <p:grpSpPr>
          <a:xfrm>
            <a:off x="7807690" y="6173836"/>
            <a:ext cx="1816798" cy="136017"/>
            <a:chOff x="0" y="0"/>
            <a:chExt cx="1816798" cy="136017"/>
          </a:xfrm>
        </p:grpSpPr>
        <p:sp>
          <p:nvSpPr>
            <p:cNvPr id="26" name="Freeform 26"/>
            <p:cNvSpPr/>
            <p:nvPr/>
          </p:nvSpPr>
          <p:spPr>
            <a:xfrm>
              <a:off x="90551" y="63500"/>
              <a:ext cx="1630425" cy="9017"/>
            </a:xfrm>
            <a:custGeom>
              <a:avLst/>
              <a:gdLst/>
              <a:ahLst/>
              <a:cxnLst/>
              <a:rect l="l" t="t" r="r" b="b"/>
              <a:pathLst>
                <a:path w="1630425" h="9017">
                  <a:moveTo>
                    <a:pt x="32512" y="0"/>
                  </a:moveTo>
                  <a:lnTo>
                    <a:pt x="37846" y="2032"/>
                  </a:lnTo>
                  <a:lnTo>
                    <a:pt x="35814" y="9017"/>
                  </a:lnTo>
                  <a:lnTo>
                    <a:pt x="32512" y="9017"/>
                  </a:lnTo>
                  <a:lnTo>
                    <a:pt x="27940" y="6985"/>
                  </a:lnTo>
                  <a:lnTo>
                    <a:pt x="29972" y="0"/>
                  </a:lnTo>
                  <a:close/>
                  <a:moveTo>
                    <a:pt x="60452" y="0"/>
                  </a:moveTo>
                  <a:lnTo>
                    <a:pt x="65786" y="2032"/>
                  </a:lnTo>
                  <a:lnTo>
                    <a:pt x="63754" y="9017"/>
                  </a:lnTo>
                  <a:lnTo>
                    <a:pt x="60452" y="9017"/>
                  </a:lnTo>
                  <a:lnTo>
                    <a:pt x="55880" y="6985"/>
                  </a:lnTo>
                  <a:lnTo>
                    <a:pt x="57912" y="0"/>
                  </a:lnTo>
                  <a:close/>
                  <a:moveTo>
                    <a:pt x="88392" y="0"/>
                  </a:moveTo>
                  <a:lnTo>
                    <a:pt x="93726" y="2032"/>
                  </a:lnTo>
                  <a:lnTo>
                    <a:pt x="91694" y="9017"/>
                  </a:lnTo>
                  <a:lnTo>
                    <a:pt x="88392" y="9017"/>
                  </a:lnTo>
                  <a:lnTo>
                    <a:pt x="83820" y="6985"/>
                  </a:lnTo>
                  <a:lnTo>
                    <a:pt x="85852" y="0"/>
                  </a:lnTo>
                  <a:close/>
                  <a:moveTo>
                    <a:pt x="116332" y="0"/>
                  </a:moveTo>
                  <a:lnTo>
                    <a:pt x="121666" y="2032"/>
                  </a:lnTo>
                  <a:lnTo>
                    <a:pt x="119634" y="9017"/>
                  </a:lnTo>
                  <a:lnTo>
                    <a:pt x="116332" y="9017"/>
                  </a:lnTo>
                  <a:lnTo>
                    <a:pt x="111760" y="6985"/>
                  </a:lnTo>
                  <a:lnTo>
                    <a:pt x="113792" y="0"/>
                  </a:lnTo>
                  <a:close/>
                  <a:moveTo>
                    <a:pt x="144272" y="0"/>
                  </a:moveTo>
                  <a:lnTo>
                    <a:pt x="149606" y="2032"/>
                  </a:lnTo>
                  <a:lnTo>
                    <a:pt x="147574" y="9017"/>
                  </a:lnTo>
                  <a:lnTo>
                    <a:pt x="144272" y="9017"/>
                  </a:lnTo>
                  <a:lnTo>
                    <a:pt x="139700" y="6985"/>
                  </a:lnTo>
                  <a:lnTo>
                    <a:pt x="141732" y="0"/>
                  </a:lnTo>
                  <a:close/>
                  <a:moveTo>
                    <a:pt x="172212" y="0"/>
                  </a:moveTo>
                  <a:lnTo>
                    <a:pt x="177546" y="2032"/>
                  </a:lnTo>
                  <a:lnTo>
                    <a:pt x="175514" y="9017"/>
                  </a:lnTo>
                  <a:lnTo>
                    <a:pt x="172212" y="9017"/>
                  </a:lnTo>
                  <a:lnTo>
                    <a:pt x="167640" y="6985"/>
                  </a:lnTo>
                  <a:lnTo>
                    <a:pt x="169672" y="0"/>
                  </a:lnTo>
                  <a:close/>
                  <a:moveTo>
                    <a:pt x="200152" y="0"/>
                  </a:moveTo>
                  <a:lnTo>
                    <a:pt x="205486" y="2032"/>
                  </a:lnTo>
                  <a:lnTo>
                    <a:pt x="203454" y="9017"/>
                  </a:lnTo>
                  <a:lnTo>
                    <a:pt x="200152" y="9017"/>
                  </a:lnTo>
                  <a:lnTo>
                    <a:pt x="195580" y="6985"/>
                  </a:lnTo>
                  <a:lnTo>
                    <a:pt x="197612" y="0"/>
                  </a:lnTo>
                  <a:close/>
                  <a:moveTo>
                    <a:pt x="228092" y="0"/>
                  </a:moveTo>
                  <a:lnTo>
                    <a:pt x="233426" y="2032"/>
                  </a:lnTo>
                  <a:lnTo>
                    <a:pt x="231394" y="9017"/>
                  </a:lnTo>
                  <a:lnTo>
                    <a:pt x="228092" y="9017"/>
                  </a:lnTo>
                  <a:lnTo>
                    <a:pt x="223520" y="6985"/>
                  </a:lnTo>
                  <a:lnTo>
                    <a:pt x="225552" y="0"/>
                  </a:lnTo>
                  <a:close/>
                  <a:moveTo>
                    <a:pt x="256032" y="0"/>
                  </a:moveTo>
                  <a:lnTo>
                    <a:pt x="261366" y="2032"/>
                  </a:lnTo>
                  <a:lnTo>
                    <a:pt x="259334" y="9017"/>
                  </a:lnTo>
                  <a:lnTo>
                    <a:pt x="256032" y="9017"/>
                  </a:lnTo>
                  <a:lnTo>
                    <a:pt x="251460" y="6985"/>
                  </a:lnTo>
                  <a:lnTo>
                    <a:pt x="253492" y="0"/>
                  </a:lnTo>
                  <a:close/>
                  <a:moveTo>
                    <a:pt x="283972" y="0"/>
                  </a:moveTo>
                  <a:lnTo>
                    <a:pt x="289306" y="2032"/>
                  </a:lnTo>
                  <a:lnTo>
                    <a:pt x="287274" y="9017"/>
                  </a:lnTo>
                  <a:lnTo>
                    <a:pt x="283972" y="9017"/>
                  </a:lnTo>
                  <a:lnTo>
                    <a:pt x="279400" y="6985"/>
                  </a:lnTo>
                  <a:lnTo>
                    <a:pt x="281432" y="0"/>
                  </a:lnTo>
                  <a:close/>
                  <a:moveTo>
                    <a:pt x="311912" y="0"/>
                  </a:moveTo>
                  <a:lnTo>
                    <a:pt x="317246" y="2032"/>
                  </a:lnTo>
                  <a:lnTo>
                    <a:pt x="315214" y="9017"/>
                  </a:lnTo>
                  <a:lnTo>
                    <a:pt x="311912" y="9017"/>
                  </a:lnTo>
                  <a:lnTo>
                    <a:pt x="307467" y="6985"/>
                  </a:lnTo>
                  <a:lnTo>
                    <a:pt x="309499" y="0"/>
                  </a:lnTo>
                  <a:close/>
                  <a:moveTo>
                    <a:pt x="339852" y="0"/>
                  </a:moveTo>
                  <a:lnTo>
                    <a:pt x="345186" y="2032"/>
                  </a:lnTo>
                  <a:lnTo>
                    <a:pt x="343154" y="9017"/>
                  </a:lnTo>
                  <a:lnTo>
                    <a:pt x="339852" y="9017"/>
                  </a:lnTo>
                  <a:lnTo>
                    <a:pt x="335407" y="6985"/>
                  </a:lnTo>
                  <a:lnTo>
                    <a:pt x="337439" y="0"/>
                  </a:lnTo>
                  <a:close/>
                  <a:moveTo>
                    <a:pt x="367792" y="0"/>
                  </a:moveTo>
                  <a:lnTo>
                    <a:pt x="373126" y="2032"/>
                  </a:lnTo>
                  <a:lnTo>
                    <a:pt x="371094" y="9017"/>
                  </a:lnTo>
                  <a:lnTo>
                    <a:pt x="367792" y="9017"/>
                  </a:lnTo>
                  <a:lnTo>
                    <a:pt x="363347" y="6985"/>
                  </a:lnTo>
                  <a:lnTo>
                    <a:pt x="365379" y="0"/>
                  </a:lnTo>
                  <a:close/>
                  <a:moveTo>
                    <a:pt x="395732" y="0"/>
                  </a:moveTo>
                  <a:lnTo>
                    <a:pt x="401066" y="2032"/>
                  </a:lnTo>
                  <a:lnTo>
                    <a:pt x="399034" y="9017"/>
                  </a:lnTo>
                  <a:lnTo>
                    <a:pt x="395732" y="9017"/>
                  </a:lnTo>
                  <a:lnTo>
                    <a:pt x="391287" y="6985"/>
                  </a:lnTo>
                  <a:lnTo>
                    <a:pt x="393319" y="0"/>
                  </a:lnTo>
                  <a:close/>
                  <a:moveTo>
                    <a:pt x="423672" y="0"/>
                  </a:moveTo>
                  <a:lnTo>
                    <a:pt x="429006" y="2032"/>
                  </a:lnTo>
                  <a:lnTo>
                    <a:pt x="426974" y="9017"/>
                  </a:lnTo>
                  <a:lnTo>
                    <a:pt x="423672" y="9017"/>
                  </a:lnTo>
                  <a:lnTo>
                    <a:pt x="419227" y="6985"/>
                  </a:lnTo>
                  <a:lnTo>
                    <a:pt x="421259" y="0"/>
                  </a:lnTo>
                  <a:close/>
                  <a:moveTo>
                    <a:pt x="451612" y="0"/>
                  </a:moveTo>
                  <a:lnTo>
                    <a:pt x="456946" y="2032"/>
                  </a:lnTo>
                  <a:lnTo>
                    <a:pt x="454914" y="9017"/>
                  </a:lnTo>
                  <a:lnTo>
                    <a:pt x="451612" y="9017"/>
                  </a:lnTo>
                  <a:lnTo>
                    <a:pt x="447167" y="6985"/>
                  </a:lnTo>
                  <a:lnTo>
                    <a:pt x="449199" y="0"/>
                  </a:lnTo>
                  <a:close/>
                  <a:moveTo>
                    <a:pt x="479552" y="0"/>
                  </a:moveTo>
                  <a:lnTo>
                    <a:pt x="484886" y="2032"/>
                  </a:lnTo>
                  <a:lnTo>
                    <a:pt x="482854" y="9017"/>
                  </a:lnTo>
                  <a:lnTo>
                    <a:pt x="479552" y="9017"/>
                  </a:lnTo>
                  <a:lnTo>
                    <a:pt x="474980" y="6985"/>
                  </a:lnTo>
                  <a:lnTo>
                    <a:pt x="477012" y="0"/>
                  </a:lnTo>
                  <a:close/>
                  <a:moveTo>
                    <a:pt x="507492" y="0"/>
                  </a:moveTo>
                  <a:lnTo>
                    <a:pt x="512826" y="2032"/>
                  </a:lnTo>
                  <a:lnTo>
                    <a:pt x="510794" y="9017"/>
                  </a:lnTo>
                  <a:lnTo>
                    <a:pt x="507492" y="9017"/>
                  </a:lnTo>
                  <a:lnTo>
                    <a:pt x="502920" y="6985"/>
                  </a:lnTo>
                  <a:lnTo>
                    <a:pt x="504952" y="0"/>
                  </a:lnTo>
                  <a:close/>
                  <a:moveTo>
                    <a:pt x="535432" y="0"/>
                  </a:moveTo>
                  <a:lnTo>
                    <a:pt x="540766" y="2032"/>
                  </a:lnTo>
                  <a:lnTo>
                    <a:pt x="538734" y="9017"/>
                  </a:lnTo>
                  <a:lnTo>
                    <a:pt x="535432" y="9017"/>
                  </a:lnTo>
                  <a:lnTo>
                    <a:pt x="530860" y="6985"/>
                  </a:lnTo>
                  <a:lnTo>
                    <a:pt x="532892" y="0"/>
                  </a:lnTo>
                  <a:close/>
                  <a:moveTo>
                    <a:pt x="563372" y="0"/>
                  </a:moveTo>
                  <a:lnTo>
                    <a:pt x="568706" y="2032"/>
                  </a:lnTo>
                  <a:lnTo>
                    <a:pt x="566674" y="9017"/>
                  </a:lnTo>
                  <a:lnTo>
                    <a:pt x="563372" y="9017"/>
                  </a:lnTo>
                  <a:lnTo>
                    <a:pt x="558800" y="6985"/>
                  </a:lnTo>
                  <a:lnTo>
                    <a:pt x="560832" y="0"/>
                  </a:lnTo>
                  <a:close/>
                  <a:moveTo>
                    <a:pt x="591312" y="0"/>
                  </a:moveTo>
                  <a:lnTo>
                    <a:pt x="596646" y="2032"/>
                  </a:lnTo>
                  <a:lnTo>
                    <a:pt x="594614" y="9017"/>
                  </a:lnTo>
                  <a:lnTo>
                    <a:pt x="591312" y="9017"/>
                  </a:lnTo>
                  <a:lnTo>
                    <a:pt x="586740" y="6985"/>
                  </a:lnTo>
                  <a:lnTo>
                    <a:pt x="588772" y="0"/>
                  </a:lnTo>
                  <a:close/>
                  <a:moveTo>
                    <a:pt x="619252" y="0"/>
                  </a:moveTo>
                  <a:lnTo>
                    <a:pt x="624586" y="2032"/>
                  </a:lnTo>
                  <a:lnTo>
                    <a:pt x="622554" y="9017"/>
                  </a:lnTo>
                  <a:lnTo>
                    <a:pt x="619252" y="9017"/>
                  </a:lnTo>
                  <a:lnTo>
                    <a:pt x="614680" y="6985"/>
                  </a:lnTo>
                  <a:lnTo>
                    <a:pt x="616712" y="0"/>
                  </a:lnTo>
                  <a:close/>
                  <a:moveTo>
                    <a:pt x="647192" y="0"/>
                  </a:moveTo>
                  <a:lnTo>
                    <a:pt x="652526" y="2032"/>
                  </a:lnTo>
                  <a:lnTo>
                    <a:pt x="650494" y="9017"/>
                  </a:lnTo>
                  <a:lnTo>
                    <a:pt x="647192" y="9017"/>
                  </a:lnTo>
                  <a:lnTo>
                    <a:pt x="642620" y="6985"/>
                  </a:lnTo>
                  <a:lnTo>
                    <a:pt x="644652" y="0"/>
                  </a:lnTo>
                  <a:close/>
                  <a:moveTo>
                    <a:pt x="675132" y="0"/>
                  </a:moveTo>
                  <a:lnTo>
                    <a:pt x="680466" y="2032"/>
                  </a:lnTo>
                  <a:lnTo>
                    <a:pt x="678434" y="9017"/>
                  </a:lnTo>
                  <a:lnTo>
                    <a:pt x="675132" y="9017"/>
                  </a:lnTo>
                  <a:lnTo>
                    <a:pt x="670560" y="6985"/>
                  </a:lnTo>
                  <a:lnTo>
                    <a:pt x="672592" y="0"/>
                  </a:lnTo>
                  <a:close/>
                  <a:moveTo>
                    <a:pt x="703072" y="0"/>
                  </a:moveTo>
                  <a:lnTo>
                    <a:pt x="708406" y="2032"/>
                  </a:lnTo>
                  <a:lnTo>
                    <a:pt x="706374" y="9017"/>
                  </a:lnTo>
                  <a:lnTo>
                    <a:pt x="703072" y="9017"/>
                  </a:lnTo>
                  <a:lnTo>
                    <a:pt x="698500" y="6985"/>
                  </a:lnTo>
                  <a:lnTo>
                    <a:pt x="700532" y="0"/>
                  </a:lnTo>
                  <a:close/>
                  <a:moveTo>
                    <a:pt x="731012" y="0"/>
                  </a:moveTo>
                  <a:lnTo>
                    <a:pt x="736346" y="2032"/>
                  </a:lnTo>
                  <a:lnTo>
                    <a:pt x="734314" y="9017"/>
                  </a:lnTo>
                  <a:lnTo>
                    <a:pt x="731012" y="9017"/>
                  </a:lnTo>
                  <a:lnTo>
                    <a:pt x="726440" y="6985"/>
                  </a:lnTo>
                  <a:lnTo>
                    <a:pt x="728472" y="0"/>
                  </a:lnTo>
                  <a:close/>
                  <a:moveTo>
                    <a:pt x="758952" y="0"/>
                  </a:moveTo>
                  <a:lnTo>
                    <a:pt x="764286" y="2032"/>
                  </a:lnTo>
                  <a:lnTo>
                    <a:pt x="762254" y="9017"/>
                  </a:lnTo>
                  <a:lnTo>
                    <a:pt x="758952" y="9017"/>
                  </a:lnTo>
                  <a:lnTo>
                    <a:pt x="754380" y="6985"/>
                  </a:lnTo>
                  <a:lnTo>
                    <a:pt x="756412" y="0"/>
                  </a:lnTo>
                  <a:close/>
                  <a:moveTo>
                    <a:pt x="786892" y="0"/>
                  </a:moveTo>
                  <a:lnTo>
                    <a:pt x="792226" y="2032"/>
                  </a:lnTo>
                  <a:lnTo>
                    <a:pt x="790194" y="9017"/>
                  </a:lnTo>
                  <a:lnTo>
                    <a:pt x="786892" y="9017"/>
                  </a:lnTo>
                  <a:lnTo>
                    <a:pt x="782320" y="6985"/>
                  </a:lnTo>
                  <a:lnTo>
                    <a:pt x="784352" y="0"/>
                  </a:lnTo>
                  <a:close/>
                  <a:moveTo>
                    <a:pt x="814832" y="0"/>
                  </a:moveTo>
                  <a:lnTo>
                    <a:pt x="820166" y="2032"/>
                  </a:lnTo>
                  <a:lnTo>
                    <a:pt x="818134" y="9017"/>
                  </a:lnTo>
                  <a:lnTo>
                    <a:pt x="813689" y="9017"/>
                  </a:lnTo>
                  <a:lnTo>
                    <a:pt x="809117" y="6985"/>
                  </a:lnTo>
                  <a:lnTo>
                    <a:pt x="811149" y="0"/>
                  </a:lnTo>
                  <a:close/>
                  <a:moveTo>
                    <a:pt x="842772" y="0"/>
                  </a:moveTo>
                  <a:lnTo>
                    <a:pt x="848106" y="2032"/>
                  </a:lnTo>
                  <a:lnTo>
                    <a:pt x="846074" y="9017"/>
                  </a:lnTo>
                  <a:lnTo>
                    <a:pt x="841629" y="9017"/>
                  </a:lnTo>
                  <a:lnTo>
                    <a:pt x="837057" y="6985"/>
                  </a:lnTo>
                  <a:lnTo>
                    <a:pt x="839089" y="0"/>
                  </a:lnTo>
                  <a:close/>
                  <a:moveTo>
                    <a:pt x="870712" y="0"/>
                  </a:moveTo>
                  <a:lnTo>
                    <a:pt x="876046" y="2032"/>
                  </a:lnTo>
                  <a:lnTo>
                    <a:pt x="874014" y="9017"/>
                  </a:lnTo>
                  <a:lnTo>
                    <a:pt x="869569" y="9017"/>
                  </a:lnTo>
                  <a:lnTo>
                    <a:pt x="864997" y="6985"/>
                  </a:lnTo>
                  <a:lnTo>
                    <a:pt x="867029" y="0"/>
                  </a:lnTo>
                  <a:close/>
                  <a:moveTo>
                    <a:pt x="898652" y="0"/>
                  </a:moveTo>
                  <a:lnTo>
                    <a:pt x="903986" y="2032"/>
                  </a:lnTo>
                  <a:lnTo>
                    <a:pt x="901954" y="9017"/>
                  </a:lnTo>
                  <a:lnTo>
                    <a:pt x="898652" y="9017"/>
                  </a:lnTo>
                  <a:lnTo>
                    <a:pt x="894080" y="6985"/>
                  </a:lnTo>
                  <a:lnTo>
                    <a:pt x="894969" y="0"/>
                  </a:lnTo>
                  <a:close/>
                  <a:moveTo>
                    <a:pt x="926592" y="0"/>
                  </a:moveTo>
                  <a:lnTo>
                    <a:pt x="931926" y="2032"/>
                  </a:lnTo>
                  <a:lnTo>
                    <a:pt x="929894" y="9017"/>
                  </a:lnTo>
                  <a:lnTo>
                    <a:pt x="926592" y="9017"/>
                  </a:lnTo>
                  <a:lnTo>
                    <a:pt x="922020" y="6985"/>
                  </a:lnTo>
                  <a:lnTo>
                    <a:pt x="924052" y="0"/>
                  </a:lnTo>
                  <a:close/>
                  <a:moveTo>
                    <a:pt x="954532" y="0"/>
                  </a:moveTo>
                  <a:lnTo>
                    <a:pt x="959866" y="2032"/>
                  </a:lnTo>
                  <a:lnTo>
                    <a:pt x="957834" y="9017"/>
                  </a:lnTo>
                  <a:lnTo>
                    <a:pt x="954532" y="9017"/>
                  </a:lnTo>
                  <a:lnTo>
                    <a:pt x="949960" y="6985"/>
                  </a:lnTo>
                  <a:lnTo>
                    <a:pt x="951992" y="0"/>
                  </a:lnTo>
                  <a:close/>
                  <a:moveTo>
                    <a:pt x="982472" y="0"/>
                  </a:moveTo>
                  <a:lnTo>
                    <a:pt x="987806" y="2032"/>
                  </a:lnTo>
                  <a:lnTo>
                    <a:pt x="985774" y="9017"/>
                  </a:lnTo>
                  <a:lnTo>
                    <a:pt x="982472" y="9017"/>
                  </a:lnTo>
                  <a:lnTo>
                    <a:pt x="977900" y="6985"/>
                  </a:lnTo>
                  <a:lnTo>
                    <a:pt x="979932" y="0"/>
                  </a:lnTo>
                  <a:close/>
                  <a:moveTo>
                    <a:pt x="1010412" y="0"/>
                  </a:moveTo>
                  <a:lnTo>
                    <a:pt x="1015746" y="2032"/>
                  </a:lnTo>
                  <a:lnTo>
                    <a:pt x="1013714" y="9017"/>
                  </a:lnTo>
                  <a:lnTo>
                    <a:pt x="1010412" y="9017"/>
                  </a:lnTo>
                  <a:lnTo>
                    <a:pt x="1005840" y="6985"/>
                  </a:lnTo>
                  <a:lnTo>
                    <a:pt x="1007872" y="0"/>
                  </a:lnTo>
                  <a:close/>
                  <a:moveTo>
                    <a:pt x="1038352" y="0"/>
                  </a:moveTo>
                  <a:lnTo>
                    <a:pt x="1043686" y="2032"/>
                  </a:lnTo>
                  <a:lnTo>
                    <a:pt x="1041654" y="9017"/>
                  </a:lnTo>
                  <a:lnTo>
                    <a:pt x="1038352" y="9017"/>
                  </a:lnTo>
                  <a:lnTo>
                    <a:pt x="1033780" y="6985"/>
                  </a:lnTo>
                  <a:lnTo>
                    <a:pt x="1035812" y="0"/>
                  </a:lnTo>
                  <a:close/>
                  <a:moveTo>
                    <a:pt x="1066292" y="0"/>
                  </a:moveTo>
                  <a:lnTo>
                    <a:pt x="1071626" y="2032"/>
                  </a:lnTo>
                  <a:lnTo>
                    <a:pt x="1069594" y="9017"/>
                  </a:lnTo>
                  <a:lnTo>
                    <a:pt x="1066292" y="9017"/>
                  </a:lnTo>
                  <a:lnTo>
                    <a:pt x="1061720" y="6985"/>
                  </a:lnTo>
                  <a:lnTo>
                    <a:pt x="1063752" y="0"/>
                  </a:lnTo>
                  <a:close/>
                  <a:moveTo>
                    <a:pt x="1094232" y="0"/>
                  </a:moveTo>
                  <a:lnTo>
                    <a:pt x="1099566" y="2032"/>
                  </a:lnTo>
                  <a:lnTo>
                    <a:pt x="1097534" y="9017"/>
                  </a:lnTo>
                  <a:lnTo>
                    <a:pt x="1094232" y="9017"/>
                  </a:lnTo>
                  <a:lnTo>
                    <a:pt x="1089660" y="6985"/>
                  </a:lnTo>
                  <a:lnTo>
                    <a:pt x="1091692" y="0"/>
                  </a:lnTo>
                  <a:close/>
                  <a:moveTo>
                    <a:pt x="1122172" y="0"/>
                  </a:moveTo>
                  <a:lnTo>
                    <a:pt x="1127506" y="2032"/>
                  </a:lnTo>
                  <a:lnTo>
                    <a:pt x="1125474" y="9017"/>
                  </a:lnTo>
                  <a:lnTo>
                    <a:pt x="1122171" y="9017"/>
                  </a:lnTo>
                  <a:lnTo>
                    <a:pt x="1117599" y="6985"/>
                  </a:lnTo>
                  <a:lnTo>
                    <a:pt x="1119632" y="0"/>
                  </a:lnTo>
                  <a:close/>
                  <a:moveTo>
                    <a:pt x="1150112" y="0"/>
                  </a:moveTo>
                  <a:lnTo>
                    <a:pt x="1155446" y="2032"/>
                  </a:lnTo>
                  <a:lnTo>
                    <a:pt x="1153413" y="9017"/>
                  </a:lnTo>
                  <a:lnTo>
                    <a:pt x="1150111" y="9017"/>
                  </a:lnTo>
                  <a:lnTo>
                    <a:pt x="1145539" y="6985"/>
                  </a:lnTo>
                  <a:lnTo>
                    <a:pt x="1147571" y="0"/>
                  </a:lnTo>
                  <a:close/>
                  <a:moveTo>
                    <a:pt x="1178052" y="0"/>
                  </a:moveTo>
                  <a:lnTo>
                    <a:pt x="1183385" y="2032"/>
                  </a:lnTo>
                  <a:lnTo>
                    <a:pt x="1181353" y="9017"/>
                  </a:lnTo>
                  <a:lnTo>
                    <a:pt x="1178051" y="9017"/>
                  </a:lnTo>
                  <a:lnTo>
                    <a:pt x="1173479" y="6985"/>
                  </a:lnTo>
                  <a:lnTo>
                    <a:pt x="1175511" y="0"/>
                  </a:lnTo>
                  <a:close/>
                  <a:moveTo>
                    <a:pt x="1205991" y="0"/>
                  </a:moveTo>
                  <a:lnTo>
                    <a:pt x="1211325" y="2032"/>
                  </a:lnTo>
                  <a:lnTo>
                    <a:pt x="1209293" y="9017"/>
                  </a:lnTo>
                  <a:lnTo>
                    <a:pt x="1205991" y="9017"/>
                  </a:lnTo>
                  <a:lnTo>
                    <a:pt x="1201419" y="6985"/>
                  </a:lnTo>
                  <a:lnTo>
                    <a:pt x="1203451" y="0"/>
                  </a:lnTo>
                  <a:close/>
                  <a:moveTo>
                    <a:pt x="1233931" y="0"/>
                  </a:moveTo>
                  <a:lnTo>
                    <a:pt x="1239265" y="2032"/>
                  </a:lnTo>
                  <a:lnTo>
                    <a:pt x="1237233" y="9017"/>
                  </a:lnTo>
                  <a:lnTo>
                    <a:pt x="1233931" y="9017"/>
                  </a:lnTo>
                  <a:lnTo>
                    <a:pt x="1229359" y="6985"/>
                  </a:lnTo>
                  <a:lnTo>
                    <a:pt x="1231391" y="0"/>
                  </a:lnTo>
                  <a:close/>
                  <a:moveTo>
                    <a:pt x="1261871" y="0"/>
                  </a:moveTo>
                  <a:lnTo>
                    <a:pt x="1267205" y="2032"/>
                  </a:lnTo>
                  <a:lnTo>
                    <a:pt x="1265173" y="9017"/>
                  </a:lnTo>
                  <a:lnTo>
                    <a:pt x="1261871" y="9017"/>
                  </a:lnTo>
                  <a:lnTo>
                    <a:pt x="1255649" y="6985"/>
                  </a:lnTo>
                  <a:lnTo>
                    <a:pt x="1257681" y="0"/>
                  </a:lnTo>
                  <a:close/>
                  <a:moveTo>
                    <a:pt x="1289811" y="0"/>
                  </a:moveTo>
                  <a:lnTo>
                    <a:pt x="1295145" y="2032"/>
                  </a:lnTo>
                  <a:lnTo>
                    <a:pt x="1293113" y="9017"/>
                  </a:lnTo>
                  <a:lnTo>
                    <a:pt x="1289811" y="9017"/>
                  </a:lnTo>
                  <a:lnTo>
                    <a:pt x="1285239" y="6985"/>
                  </a:lnTo>
                  <a:lnTo>
                    <a:pt x="1287271" y="0"/>
                  </a:lnTo>
                  <a:close/>
                  <a:moveTo>
                    <a:pt x="1317751" y="0"/>
                  </a:moveTo>
                  <a:lnTo>
                    <a:pt x="1323085" y="2032"/>
                  </a:lnTo>
                  <a:lnTo>
                    <a:pt x="1321053" y="9017"/>
                  </a:lnTo>
                  <a:lnTo>
                    <a:pt x="1317751" y="9017"/>
                  </a:lnTo>
                  <a:lnTo>
                    <a:pt x="1313179" y="6985"/>
                  </a:lnTo>
                  <a:lnTo>
                    <a:pt x="1315211" y="0"/>
                  </a:lnTo>
                  <a:close/>
                  <a:moveTo>
                    <a:pt x="1345691" y="0"/>
                  </a:moveTo>
                  <a:lnTo>
                    <a:pt x="1351025" y="2032"/>
                  </a:lnTo>
                  <a:lnTo>
                    <a:pt x="1348993" y="9017"/>
                  </a:lnTo>
                  <a:lnTo>
                    <a:pt x="1345691" y="9017"/>
                  </a:lnTo>
                  <a:lnTo>
                    <a:pt x="1341119" y="6985"/>
                  </a:lnTo>
                  <a:lnTo>
                    <a:pt x="1343151" y="0"/>
                  </a:lnTo>
                  <a:close/>
                  <a:moveTo>
                    <a:pt x="1373631" y="0"/>
                  </a:moveTo>
                  <a:lnTo>
                    <a:pt x="1378965" y="2032"/>
                  </a:lnTo>
                  <a:lnTo>
                    <a:pt x="1376933" y="9017"/>
                  </a:lnTo>
                  <a:lnTo>
                    <a:pt x="1373631" y="9017"/>
                  </a:lnTo>
                  <a:lnTo>
                    <a:pt x="1369059" y="6985"/>
                  </a:lnTo>
                  <a:lnTo>
                    <a:pt x="1371091" y="0"/>
                  </a:lnTo>
                  <a:close/>
                  <a:moveTo>
                    <a:pt x="1401571" y="0"/>
                  </a:moveTo>
                  <a:lnTo>
                    <a:pt x="1406905" y="2032"/>
                  </a:lnTo>
                  <a:lnTo>
                    <a:pt x="1404873" y="9017"/>
                  </a:lnTo>
                  <a:lnTo>
                    <a:pt x="1401571" y="9017"/>
                  </a:lnTo>
                  <a:lnTo>
                    <a:pt x="1396999" y="6985"/>
                  </a:lnTo>
                  <a:lnTo>
                    <a:pt x="1399031" y="0"/>
                  </a:lnTo>
                  <a:close/>
                  <a:moveTo>
                    <a:pt x="1429511" y="0"/>
                  </a:moveTo>
                  <a:lnTo>
                    <a:pt x="1434845" y="2032"/>
                  </a:lnTo>
                  <a:lnTo>
                    <a:pt x="1432813" y="9017"/>
                  </a:lnTo>
                  <a:lnTo>
                    <a:pt x="1429511" y="9017"/>
                  </a:lnTo>
                  <a:lnTo>
                    <a:pt x="1424939" y="6985"/>
                  </a:lnTo>
                  <a:lnTo>
                    <a:pt x="1426971" y="0"/>
                  </a:lnTo>
                  <a:close/>
                  <a:moveTo>
                    <a:pt x="1457451" y="0"/>
                  </a:moveTo>
                  <a:lnTo>
                    <a:pt x="1462785" y="2032"/>
                  </a:lnTo>
                  <a:lnTo>
                    <a:pt x="1460753" y="9017"/>
                  </a:lnTo>
                  <a:lnTo>
                    <a:pt x="1457451" y="9017"/>
                  </a:lnTo>
                  <a:lnTo>
                    <a:pt x="1453006" y="6985"/>
                  </a:lnTo>
                  <a:lnTo>
                    <a:pt x="1455038" y="0"/>
                  </a:lnTo>
                  <a:close/>
                  <a:moveTo>
                    <a:pt x="1485391" y="0"/>
                  </a:moveTo>
                  <a:lnTo>
                    <a:pt x="1490725" y="2032"/>
                  </a:lnTo>
                  <a:lnTo>
                    <a:pt x="1488693" y="9017"/>
                  </a:lnTo>
                  <a:lnTo>
                    <a:pt x="1485391" y="9017"/>
                  </a:lnTo>
                  <a:lnTo>
                    <a:pt x="1480946" y="6985"/>
                  </a:lnTo>
                  <a:lnTo>
                    <a:pt x="1482978" y="0"/>
                  </a:lnTo>
                  <a:close/>
                  <a:moveTo>
                    <a:pt x="1513331" y="0"/>
                  </a:moveTo>
                  <a:lnTo>
                    <a:pt x="1518665" y="2032"/>
                  </a:lnTo>
                  <a:lnTo>
                    <a:pt x="1516633" y="9017"/>
                  </a:lnTo>
                  <a:lnTo>
                    <a:pt x="1513331" y="9017"/>
                  </a:lnTo>
                  <a:lnTo>
                    <a:pt x="1508886" y="6985"/>
                  </a:lnTo>
                  <a:lnTo>
                    <a:pt x="1510918" y="0"/>
                  </a:lnTo>
                  <a:close/>
                  <a:moveTo>
                    <a:pt x="1541271" y="0"/>
                  </a:moveTo>
                  <a:lnTo>
                    <a:pt x="1546605" y="2032"/>
                  </a:lnTo>
                  <a:lnTo>
                    <a:pt x="1544573" y="9017"/>
                  </a:lnTo>
                  <a:lnTo>
                    <a:pt x="1541271" y="9017"/>
                  </a:lnTo>
                  <a:lnTo>
                    <a:pt x="1536826" y="6985"/>
                  </a:lnTo>
                  <a:lnTo>
                    <a:pt x="1538858" y="0"/>
                  </a:lnTo>
                  <a:close/>
                  <a:moveTo>
                    <a:pt x="1569211" y="0"/>
                  </a:moveTo>
                  <a:lnTo>
                    <a:pt x="1574545" y="2032"/>
                  </a:lnTo>
                  <a:lnTo>
                    <a:pt x="1572513" y="9017"/>
                  </a:lnTo>
                  <a:lnTo>
                    <a:pt x="1569211" y="9017"/>
                  </a:lnTo>
                  <a:lnTo>
                    <a:pt x="1564766" y="6985"/>
                  </a:lnTo>
                  <a:lnTo>
                    <a:pt x="1566798" y="0"/>
                  </a:lnTo>
                  <a:close/>
                  <a:moveTo>
                    <a:pt x="1597151" y="0"/>
                  </a:moveTo>
                  <a:lnTo>
                    <a:pt x="1602485" y="2032"/>
                  </a:lnTo>
                  <a:lnTo>
                    <a:pt x="1600453" y="9017"/>
                  </a:lnTo>
                  <a:lnTo>
                    <a:pt x="1597151" y="9017"/>
                  </a:lnTo>
                  <a:lnTo>
                    <a:pt x="1592706" y="6985"/>
                  </a:lnTo>
                  <a:lnTo>
                    <a:pt x="1594738" y="0"/>
                  </a:lnTo>
                  <a:close/>
                  <a:moveTo>
                    <a:pt x="1625091" y="0"/>
                  </a:moveTo>
                  <a:lnTo>
                    <a:pt x="1630425" y="2032"/>
                  </a:lnTo>
                  <a:lnTo>
                    <a:pt x="1628393" y="9017"/>
                  </a:lnTo>
                  <a:lnTo>
                    <a:pt x="1625091" y="9017"/>
                  </a:lnTo>
                  <a:lnTo>
                    <a:pt x="1620646" y="6985"/>
                  </a:lnTo>
                  <a:lnTo>
                    <a:pt x="1622678" y="0"/>
                  </a:lnTo>
                  <a:close/>
                  <a:moveTo>
                    <a:pt x="4572" y="0"/>
                  </a:moveTo>
                  <a:lnTo>
                    <a:pt x="9906" y="2032"/>
                  </a:lnTo>
                  <a:lnTo>
                    <a:pt x="7874" y="9017"/>
                  </a:lnTo>
                  <a:lnTo>
                    <a:pt x="4572" y="9017"/>
                  </a:lnTo>
                  <a:lnTo>
                    <a:pt x="0" y="6985"/>
                  </a:lnTo>
                  <a:lnTo>
                    <a:pt x="2032" y="0"/>
                  </a:lnTo>
                  <a:close/>
                </a:path>
              </a:pathLst>
            </a:custGeom>
            <a:solidFill>
              <a:srgbClr val="575756"/>
            </a:solidFill>
          </p:spPr>
        </p:sp>
        <p:sp>
          <p:nvSpPr>
            <p:cNvPr id="27" name="Freeform 27"/>
            <p:cNvSpPr/>
            <p:nvPr/>
          </p:nvSpPr>
          <p:spPr>
            <a:xfrm>
              <a:off x="63500" y="63500"/>
              <a:ext cx="1689735" cy="8890"/>
            </a:xfrm>
            <a:custGeom>
              <a:avLst/>
              <a:gdLst/>
              <a:ahLst/>
              <a:cxnLst/>
              <a:rect l="l" t="t" r="r" b="b"/>
              <a:pathLst>
                <a:path w="1689735" h="8890">
                  <a:moveTo>
                    <a:pt x="4445" y="0"/>
                  </a:moveTo>
                  <a:cubicBezTo>
                    <a:pt x="6985" y="0"/>
                    <a:pt x="8890" y="2032"/>
                    <a:pt x="8890" y="4445"/>
                  </a:cubicBezTo>
                  <a:cubicBezTo>
                    <a:pt x="8890" y="6858"/>
                    <a:pt x="6858" y="8890"/>
                    <a:pt x="4445" y="8890"/>
                  </a:cubicBezTo>
                  <a:cubicBezTo>
                    <a:pt x="2032" y="8890"/>
                    <a:pt x="0" y="6985"/>
                    <a:pt x="0" y="4445"/>
                  </a:cubicBezTo>
                  <a:cubicBezTo>
                    <a:pt x="0" y="1905"/>
                    <a:pt x="2032" y="0"/>
                    <a:pt x="4445" y="0"/>
                  </a:cubicBezTo>
                  <a:close/>
                  <a:moveTo>
                    <a:pt x="1685290" y="0"/>
                  </a:moveTo>
                  <a:cubicBezTo>
                    <a:pt x="1687830" y="0"/>
                    <a:pt x="1689735" y="2032"/>
                    <a:pt x="1689735" y="4445"/>
                  </a:cubicBezTo>
                  <a:cubicBezTo>
                    <a:pt x="1689735" y="6858"/>
                    <a:pt x="1687703" y="8890"/>
                    <a:pt x="1685290" y="8890"/>
                  </a:cubicBezTo>
                  <a:cubicBezTo>
                    <a:pt x="1682877" y="8890"/>
                    <a:pt x="1680845" y="6858"/>
                    <a:pt x="1680845" y="4445"/>
                  </a:cubicBezTo>
                  <a:cubicBezTo>
                    <a:pt x="1680845" y="2032"/>
                    <a:pt x="1682877" y="0"/>
                    <a:pt x="1685290" y="0"/>
                  </a:cubicBezTo>
                  <a:close/>
                </a:path>
              </a:pathLst>
            </a:custGeom>
            <a:solidFill>
              <a:srgbClr val="575756"/>
            </a:solidFill>
          </p:spPr>
        </p:sp>
      </p:grpSp>
      <p:grpSp>
        <p:nvGrpSpPr>
          <p:cNvPr id="28" name="Group 28"/>
          <p:cNvGrpSpPr>
            <a:grpSpLocks noChangeAspect="1"/>
          </p:cNvGrpSpPr>
          <p:nvPr/>
        </p:nvGrpSpPr>
        <p:grpSpPr>
          <a:xfrm>
            <a:off x="7912760" y="5729700"/>
            <a:ext cx="1766392" cy="136017"/>
            <a:chOff x="0" y="0"/>
            <a:chExt cx="1766392" cy="136017"/>
          </a:xfrm>
        </p:grpSpPr>
        <p:sp>
          <p:nvSpPr>
            <p:cNvPr id="29" name="Freeform 29"/>
            <p:cNvSpPr/>
            <p:nvPr/>
          </p:nvSpPr>
          <p:spPr>
            <a:xfrm>
              <a:off x="90551" y="63500"/>
              <a:ext cx="1575943" cy="9017"/>
            </a:xfrm>
            <a:custGeom>
              <a:avLst/>
              <a:gdLst/>
              <a:ahLst/>
              <a:cxnLst/>
              <a:rect l="l" t="t" r="r" b="b"/>
              <a:pathLst>
                <a:path w="1575943" h="9017">
                  <a:moveTo>
                    <a:pt x="32639" y="0"/>
                  </a:moveTo>
                  <a:lnTo>
                    <a:pt x="37973" y="2032"/>
                  </a:lnTo>
                  <a:lnTo>
                    <a:pt x="35941" y="9017"/>
                  </a:lnTo>
                  <a:lnTo>
                    <a:pt x="32639" y="9017"/>
                  </a:lnTo>
                  <a:lnTo>
                    <a:pt x="28067" y="6985"/>
                  </a:lnTo>
                  <a:lnTo>
                    <a:pt x="30099" y="0"/>
                  </a:lnTo>
                  <a:close/>
                  <a:moveTo>
                    <a:pt x="60579" y="0"/>
                  </a:moveTo>
                  <a:lnTo>
                    <a:pt x="65913" y="2032"/>
                  </a:lnTo>
                  <a:lnTo>
                    <a:pt x="63881" y="9017"/>
                  </a:lnTo>
                  <a:lnTo>
                    <a:pt x="60579" y="9017"/>
                  </a:lnTo>
                  <a:lnTo>
                    <a:pt x="56007" y="6985"/>
                  </a:lnTo>
                  <a:lnTo>
                    <a:pt x="58039" y="0"/>
                  </a:lnTo>
                  <a:close/>
                  <a:moveTo>
                    <a:pt x="88519" y="0"/>
                  </a:moveTo>
                  <a:lnTo>
                    <a:pt x="93853" y="2032"/>
                  </a:lnTo>
                  <a:lnTo>
                    <a:pt x="91821" y="9017"/>
                  </a:lnTo>
                  <a:lnTo>
                    <a:pt x="88519" y="9017"/>
                  </a:lnTo>
                  <a:lnTo>
                    <a:pt x="83947" y="6985"/>
                  </a:lnTo>
                  <a:lnTo>
                    <a:pt x="85979" y="0"/>
                  </a:lnTo>
                  <a:close/>
                  <a:moveTo>
                    <a:pt x="116459" y="0"/>
                  </a:moveTo>
                  <a:lnTo>
                    <a:pt x="121793" y="2032"/>
                  </a:lnTo>
                  <a:lnTo>
                    <a:pt x="119761" y="9017"/>
                  </a:lnTo>
                  <a:lnTo>
                    <a:pt x="116459" y="9017"/>
                  </a:lnTo>
                  <a:lnTo>
                    <a:pt x="111887" y="6985"/>
                  </a:lnTo>
                  <a:lnTo>
                    <a:pt x="113919" y="0"/>
                  </a:lnTo>
                  <a:close/>
                  <a:moveTo>
                    <a:pt x="144399" y="0"/>
                  </a:moveTo>
                  <a:lnTo>
                    <a:pt x="149733" y="2032"/>
                  </a:lnTo>
                  <a:lnTo>
                    <a:pt x="147701" y="9017"/>
                  </a:lnTo>
                  <a:lnTo>
                    <a:pt x="144399" y="9017"/>
                  </a:lnTo>
                  <a:lnTo>
                    <a:pt x="139827" y="6985"/>
                  </a:lnTo>
                  <a:lnTo>
                    <a:pt x="141859" y="0"/>
                  </a:lnTo>
                  <a:close/>
                  <a:moveTo>
                    <a:pt x="172339" y="0"/>
                  </a:moveTo>
                  <a:lnTo>
                    <a:pt x="177673" y="2032"/>
                  </a:lnTo>
                  <a:lnTo>
                    <a:pt x="175641" y="9017"/>
                  </a:lnTo>
                  <a:lnTo>
                    <a:pt x="172339" y="9017"/>
                  </a:lnTo>
                  <a:lnTo>
                    <a:pt x="167767" y="6985"/>
                  </a:lnTo>
                  <a:lnTo>
                    <a:pt x="169799" y="0"/>
                  </a:lnTo>
                  <a:close/>
                  <a:moveTo>
                    <a:pt x="200279" y="0"/>
                  </a:moveTo>
                  <a:lnTo>
                    <a:pt x="205613" y="2032"/>
                  </a:lnTo>
                  <a:lnTo>
                    <a:pt x="203581" y="9017"/>
                  </a:lnTo>
                  <a:lnTo>
                    <a:pt x="200279" y="9017"/>
                  </a:lnTo>
                  <a:lnTo>
                    <a:pt x="195707" y="6985"/>
                  </a:lnTo>
                  <a:lnTo>
                    <a:pt x="197739" y="0"/>
                  </a:lnTo>
                  <a:close/>
                  <a:moveTo>
                    <a:pt x="228219" y="0"/>
                  </a:moveTo>
                  <a:lnTo>
                    <a:pt x="233553" y="2032"/>
                  </a:lnTo>
                  <a:lnTo>
                    <a:pt x="231521" y="9017"/>
                  </a:lnTo>
                  <a:lnTo>
                    <a:pt x="228219" y="9017"/>
                  </a:lnTo>
                  <a:lnTo>
                    <a:pt x="223647" y="6985"/>
                  </a:lnTo>
                  <a:lnTo>
                    <a:pt x="225679" y="0"/>
                  </a:lnTo>
                  <a:close/>
                  <a:moveTo>
                    <a:pt x="256159" y="0"/>
                  </a:moveTo>
                  <a:lnTo>
                    <a:pt x="261493" y="2032"/>
                  </a:lnTo>
                  <a:lnTo>
                    <a:pt x="259461" y="9017"/>
                  </a:lnTo>
                  <a:lnTo>
                    <a:pt x="256159" y="9017"/>
                  </a:lnTo>
                  <a:lnTo>
                    <a:pt x="251587" y="6985"/>
                  </a:lnTo>
                  <a:lnTo>
                    <a:pt x="253619" y="0"/>
                  </a:lnTo>
                  <a:close/>
                  <a:moveTo>
                    <a:pt x="284099" y="0"/>
                  </a:moveTo>
                  <a:lnTo>
                    <a:pt x="289433" y="2032"/>
                  </a:lnTo>
                  <a:lnTo>
                    <a:pt x="287401" y="9017"/>
                  </a:lnTo>
                  <a:lnTo>
                    <a:pt x="284099" y="9017"/>
                  </a:lnTo>
                  <a:lnTo>
                    <a:pt x="279527" y="6985"/>
                  </a:lnTo>
                  <a:lnTo>
                    <a:pt x="281559" y="0"/>
                  </a:lnTo>
                  <a:close/>
                  <a:moveTo>
                    <a:pt x="312039" y="0"/>
                  </a:moveTo>
                  <a:lnTo>
                    <a:pt x="317373" y="2032"/>
                  </a:lnTo>
                  <a:lnTo>
                    <a:pt x="315341" y="9017"/>
                  </a:lnTo>
                  <a:lnTo>
                    <a:pt x="312039" y="9017"/>
                  </a:lnTo>
                  <a:lnTo>
                    <a:pt x="307467" y="6985"/>
                  </a:lnTo>
                  <a:lnTo>
                    <a:pt x="309499" y="0"/>
                  </a:lnTo>
                  <a:close/>
                  <a:moveTo>
                    <a:pt x="339979" y="0"/>
                  </a:moveTo>
                  <a:lnTo>
                    <a:pt x="345313" y="2032"/>
                  </a:lnTo>
                  <a:lnTo>
                    <a:pt x="343281" y="9017"/>
                  </a:lnTo>
                  <a:lnTo>
                    <a:pt x="339979" y="9017"/>
                  </a:lnTo>
                  <a:lnTo>
                    <a:pt x="335407" y="6985"/>
                  </a:lnTo>
                  <a:lnTo>
                    <a:pt x="337439" y="0"/>
                  </a:lnTo>
                  <a:close/>
                  <a:moveTo>
                    <a:pt x="367919" y="0"/>
                  </a:moveTo>
                  <a:lnTo>
                    <a:pt x="373253" y="2032"/>
                  </a:lnTo>
                  <a:lnTo>
                    <a:pt x="371221" y="9017"/>
                  </a:lnTo>
                  <a:lnTo>
                    <a:pt x="367919" y="9017"/>
                  </a:lnTo>
                  <a:lnTo>
                    <a:pt x="363347" y="6985"/>
                  </a:lnTo>
                  <a:lnTo>
                    <a:pt x="365379" y="0"/>
                  </a:lnTo>
                  <a:close/>
                  <a:moveTo>
                    <a:pt x="395859" y="0"/>
                  </a:moveTo>
                  <a:lnTo>
                    <a:pt x="401193" y="2032"/>
                  </a:lnTo>
                  <a:lnTo>
                    <a:pt x="399161" y="9017"/>
                  </a:lnTo>
                  <a:lnTo>
                    <a:pt x="395859" y="9017"/>
                  </a:lnTo>
                  <a:lnTo>
                    <a:pt x="391287" y="6985"/>
                  </a:lnTo>
                  <a:lnTo>
                    <a:pt x="393319" y="0"/>
                  </a:lnTo>
                  <a:close/>
                  <a:moveTo>
                    <a:pt x="423799" y="0"/>
                  </a:moveTo>
                  <a:lnTo>
                    <a:pt x="429133" y="2032"/>
                  </a:lnTo>
                  <a:lnTo>
                    <a:pt x="427101" y="9017"/>
                  </a:lnTo>
                  <a:lnTo>
                    <a:pt x="423799" y="9017"/>
                  </a:lnTo>
                  <a:lnTo>
                    <a:pt x="419227" y="6985"/>
                  </a:lnTo>
                  <a:lnTo>
                    <a:pt x="421259" y="0"/>
                  </a:lnTo>
                  <a:close/>
                  <a:moveTo>
                    <a:pt x="451739" y="0"/>
                  </a:moveTo>
                  <a:lnTo>
                    <a:pt x="457073" y="2032"/>
                  </a:lnTo>
                  <a:lnTo>
                    <a:pt x="455041" y="9017"/>
                  </a:lnTo>
                  <a:lnTo>
                    <a:pt x="451739" y="9017"/>
                  </a:lnTo>
                  <a:lnTo>
                    <a:pt x="447167" y="6985"/>
                  </a:lnTo>
                  <a:lnTo>
                    <a:pt x="449199" y="0"/>
                  </a:lnTo>
                  <a:close/>
                  <a:moveTo>
                    <a:pt x="479679" y="0"/>
                  </a:moveTo>
                  <a:lnTo>
                    <a:pt x="485013" y="2032"/>
                  </a:lnTo>
                  <a:lnTo>
                    <a:pt x="482981" y="9017"/>
                  </a:lnTo>
                  <a:lnTo>
                    <a:pt x="479679" y="9017"/>
                  </a:lnTo>
                  <a:lnTo>
                    <a:pt x="475107" y="6985"/>
                  </a:lnTo>
                  <a:lnTo>
                    <a:pt x="477139" y="0"/>
                  </a:lnTo>
                  <a:close/>
                  <a:moveTo>
                    <a:pt x="507619" y="0"/>
                  </a:moveTo>
                  <a:lnTo>
                    <a:pt x="512953" y="2032"/>
                  </a:lnTo>
                  <a:lnTo>
                    <a:pt x="510921" y="9017"/>
                  </a:lnTo>
                  <a:lnTo>
                    <a:pt x="507619" y="9017"/>
                  </a:lnTo>
                  <a:lnTo>
                    <a:pt x="503047" y="6985"/>
                  </a:lnTo>
                  <a:lnTo>
                    <a:pt x="505079" y="0"/>
                  </a:lnTo>
                  <a:close/>
                  <a:moveTo>
                    <a:pt x="535559" y="0"/>
                  </a:moveTo>
                  <a:lnTo>
                    <a:pt x="540893" y="2032"/>
                  </a:lnTo>
                  <a:lnTo>
                    <a:pt x="538861" y="9017"/>
                  </a:lnTo>
                  <a:lnTo>
                    <a:pt x="535559" y="9017"/>
                  </a:lnTo>
                  <a:lnTo>
                    <a:pt x="530987" y="6985"/>
                  </a:lnTo>
                  <a:lnTo>
                    <a:pt x="533019" y="0"/>
                  </a:lnTo>
                  <a:close/>
                  <a:moveTo>
                    <a:pt x="563499" y="0"/>
                  </a:moveTo>
                  <a:lnTo>
                    <a:pt x="568833" y="2032"/>
                  </a:lnTo>
                  <a:lnTo>
                    <a:pt x="566801" y="9017"/>
                  </a:lnTo>
                  <a:lnTo>
                    <a:pt x="563499" y="9017"/>
                  </a:lnTo>
                  <a:lnTo>
                    <a:pt x="558927" y="6985"/>
                  </a:lnTo>
                  <a:lnTo>
                    <a:pt x="560959" y="0"/>
                  </a:lnTo>
                  <a:close/>
                  <a:moveTo>
                    <a:pt x="591439" y="0"/>
                  </a:moveTo>
                  <a:lnTo>
                    <a:pt x="596773" y="2032"/>
                  </a:lnTo>
                  <a:lnTo>
                    <a:pt x="594741" y="9017"/>
                  </a:lnTo>
                  <a:lnTo>
                    <a:pt x="591439" y="9017"/>
                  </a:lnTo>
                  <a:lnTo>
                    <a:pt x="586867" y="6985"/>
                  </a:lnTo>
                  <a:lnTo>
                    <a:pt x="588899" y="0"/>
                  </a:lnTo>
                  <a:close/>
                  <a:moveTo>
                    <a:pt x="619379" y="0"/>
                  </a:moveTo>
                  <a:lnTo>
                    <a:pt x="624713" y="2032"/>
                  </a:lnTo>
                  <a:lnTo>
                    <a:pt x="622681" y="9017"/>
                  </a:lnTo>
                  <a:lnTo>
                    <a:pt x="619379" y="9017"/>
                  </a:lnTo>
                  <a:lnTo>
                    <a:pt x="614807" y="6985"/>
                  </a:lnTo>
                  <a:lnTo>
                    <a:pt x="616839" y="0"/>
                  </a:lnTo>
                  <a:close/>
                  <a:moveTo>
                    <a:pt x="647319" y="0"/>
                  </a:moveTo>
                  <a:lnTo>
                    <a:pt x="652653" y="2032"/>
                  </a:lnTo>
                  <a:lnTo>
                    <a:pt x="650621" y="9017"/>
                  </a:lnTo>
                  <a:lnTo>
                    <a:pt x="647319" y="9017"/>
                  </a:lnTo>
                  <a:lnTo>
                    <a:pt x="642747" y="6985"/>
                  </a:lnTo>
                  <a:lnTo>
                    <a:pt x="644779" y="0"/>
                  </a:lnTo>
                  <a:close/>
                  <a:moveTo>
                    <a:pt x="675259" y="0"/>
                  </a:moveTo>
                  <a:lnTo>
                    <a:pt x="680593" y="2032"/>
                  </a:lnTo>
                  <a:lnTo>
                    <a:pt x="678561" y="9017"/>
                  </a:lnTo>
                  <a:lnTo>
                    <a:pt x="675259" y="9017"/>
                  </a:lnTo>
                  <a:lnTo>
                    <a:pt x="670687" y="6985"/>
                  </a:lnTo>
                  <a:lnTo>
                    <a:pt x="672719" y="0"/>
                  </a:lnTo>
                  <a:close/>
                  <a:moveTo>
                    <a:pt x="703199" y="0"/>
                  </a:moveTo>
                  <a:lnTo>
                    <a:pt x="708533" y="2032"/>
                  </a:lnTo>
                  <a:lnTo>
                    <a:pt x="706501" y="9017"/>
                  </a:lnTo>
                  <a:lnTo>
                    <a:pt x="703199" y="9017"/>
                  </a:lnTo>
                  <a:lnTo>
                    <a:pt x="698627" y="6985"/>
                  </a:lnTo>
                  <a:lnTo>
                    <a:pt x="700659" y="0"/>
                  </a:lnTo>
                  <a:close/>
                  <a:moveTo>
                    <a:pt x="731139" y="0"/>
                  </a:moveTo>
                  <a:lnTo>
                    <a:pt x="736473" y="2032"/>
                  </a:lnTo>
                  <a:lnTo>
                    <a:pt x="734441" y="9017"/>
                  </a:lnTo>
                  <a:lnTo>
                    <a:pt x="731139" y="9017"/>
                  </a:lnTo>
                  <a:lnTo>
                    <a:pt x="726567" y="6985"/>
                  </a:lnTo>
                  <a:lnTo>
                    <a:pt x="728599" y="0"/>
                  </a:lnTo>
                  <a:close/>
                  <a:moveTo>
                    <a:pt x="759079" y="0"/>
                  </a:moveTo>
                  <a:lnTo>
                    <a:pt x="764413" y="2032"/>
                  </a:lnTo>
                  <a:lnTo>
                    <a:pt x="762381" y="9017"/>
                  </a:lnTo>
                  <a:lnTo>
                    <a:pt x="759079" y="9017"/>
                  </a:lnTo>
                  <a:lnTo>
                    <a:pt x="754507" y="6985"/>
                  </a:lnTo>
                  <a:lnTo>
                    <a:pt x="756539" y="0"/>
                  </a:lnTo>
                  <a:close/>
                  <a:moveTo>
                    <a:pt x="787019" y="0"/>
                  </a:moveTo>
                  <a:lnTo>
                    <a:pt x="792353" y="2032"/>
                  </a:lnTo>
                  <a:lnTo>
                    <a:pt x="790321" y="9017"/>
                  </a:lnTo>
                  <a:lnTo>
                    <a:pt x="787019" y="9017"/>
                  </a:lnTo>
                  <a:lnTo>
                    <a:pt x="782447" y="6985"/>
                  </a:lnTo>
                  <a:lnTo>
                    <a:pt x="784479" y="0"/>
                  </a:lnTo>
                  <a:close/>
                  <a:moveTo>
                    <a:pt x="814959" y="0"/>
                  </a:moveTo>
                  <a:lnTo>
                    <a:pt x="820293" y="2032"/>
                  </a:lnTo>
                  <a:lnTo>
                    <a:pt x="818261" y="9017"/>
                  </a:lnTo>
                  <a:lnTo>
                    <a:pt x="814959" y="9017"/>
                  </a:lnTo>
                  <a:lnTo>
                    <a:pt x="811149" y="6985"/>
                  </a:lnTo>
                  <a:lnTo>
                    <a:pt x="813181" y="0"/>
                  </a:lnTo>
                  <a:close/>
                  <a:moveTo>
                    <a:pt x="842899" y="0"/>
                  </a:moveTo>
                  <a:lnTo>
                    <a:pt x="848233" y="2032"/>
                  </a:lnTo>
                  <a:lnTo>
                    <a:pt x="846201" y="9017"/>
                  </a:lnTo>
                  <a:lnTo>
                    <a:pt x="842899" y="9017"/>
                  </a:lnTo>
                  <a:lnTo>
                    <a:pt x="838327" y="6985"/>
                  </a:lnTo>
                  <a:lnTo>
                    <a:pt x="840359" y="0"/>
                  </a:lnTo>
                  <a:close/>
                  <a:moveTo>
                    <a:pt x="870839" y="0"/>
                  </a:moveTo>
                  <a:lnTo>
                    <a:pt x="876173" y="2032"/>
                  </a:lnTo>
                  <a:lnTo>
                    <a:pt x="874141" y="9017"/>
                  </a:lnTo>
                  <a:lnTo>
                    <a:pt x="870839" y="9017"/>
                  </a:lnTo>
                  <a:lnTo>
                    <a:pt x="866267" y="6985"/>
                  </a:lnTo>
                  <a:lnTo>
                    <a:pt x="868299" y="0"/>
                  </a:lnTo>
                  <a:close/>
                  <a:moveTo>
                    <a:pt x="898779" y="0"/>
                  </a:moveTo>
                  <a:lnTo>
                    <a:pt x="904113" y="2032"/>
                  </a:lnTo>
                  <a:lnTo>
                    <a:pt x="902081" y="9017"/>
                  </a:lnTo>
                  <a:lnTo>
                    <a:pt x="898779" y="9017"/>
                  </a:lnTo>
                  <a:lnTo>
                    <a:pt x="894207" y="6985"/>
                  </a:lnTo>
                  <a:lnTo>
                    <a:pt x="896239" y="0"/>
                  </a:lnTo>
                  <a:close/>
                  <a:moveTo>
                    <a:pt x="926719" y="0"/>
                  </a:moveTo>
                  <a:lnTo>
                    <a:pt x="932053" y="2032"/>
                  </a:lnTo>
                  <a:lnTo>
                    <a:pt x="930021" y="9017"/>
                  </a:lnTo>
                  <a:lnTo>
                    <a:pt x="926719" y="9017"/>
                  </a:lnTo>
                  <a:lnTo>
                    <a:pt x="922147" y="6985"/>
                  </a:lnTo>
                  <a:lnTo>
                    <a:pt x="924179" y="0"/>
                  </a:lnTo>
                  <a:close/>
                  <a:moveTo>
                    <a:pt x="954659" y="0"/>
                  </a:moveTo>
                  <a:lnTo>
                    <a:pt x="959993" y="2032"/>
                  </a:lnTo>
                  <a:lnTo>
                    <a:pt x="957961" y="9017"/>
                  </a:lnTo>
                  <a:lnTo>
                    <a:pt x="954659" y="9017"/>
                  </a:lnTo>
                  <a:lnTo>
                    <a:pt x="950087" y="6985"/>
                  </a:lnTo>
                  <a:lnTo>
                    <a:pt x="952119" y="0"/>
                  </a:lnTo>
                  <a:close/>
                  <a:moveTo>
                    <a:pt x="982599" y="0"/>
                  </a:moveTo>
                  <a:lnTo>
                    <a:pt x="987933" y="2032"/>
                  </a:lnTo>
                  <a:lnTo>
                    <a:pt x="985901" y="9017"/>
                  </a:lnTo>
                  <a:lnTo>
                    <a:pt x="982599" y="9017"/>
                  </a:lnTo>
                  <a:lnTo>
                    <a:pt x="978027" y="6985"/>
                  </a:lnTo>
                  <a:lnTo>
                    <a:pt x="980059" y="0"/>
                  </a:lnTo>
                  <a:close/>
                  <a:moveTo>
                    <a:pt x="1010539" y="0"/>
                  </a:moveTo>
                  <a:lnTo>
                    <a:pt x="1015873" y="2032"/>
                  </a:lnTo>
                  <a:lnTo>
                    <a:pt x="1013841" y="9017"/>
                  </a:lnTo>
                  <a:lnTo>
                    <a:pt x="1010539" y="9017"/>
                  </a:lnTo>
                  <a:lnTo>
                    <a:pt x="1006094" y="6985"/>
                  </a:lnTo>
                  <a:lnTo>
                    <a:pt x="1008126" y="0"/>
                  </a:lnTo>
                  <a:close/>
                  <a:moveTo>
                    <a:pt x="1038479" y="0"/>
                  </a:moveTo>
                  <a:lnTo>
                    <a:pt x="1043813" y="2032"/>
                  </a:lnTo>
                  <a:lnTo>
                    <a:pt x="1041781" y="9017"/>
                  </a:lnTo>
                  <a:lnTo>
                    <a:pt x="1038479" y="9017"/>
                  </a:lnTo>
                  <a:lnTo>
                    <a:pt x="1034034" y="6985"/>
                  </a:lnTo>
                  <a:lnTo>
                    <a:pt x="1036066" y="0"/>
                  </a:lnTo>
                  <a:close/>
                  <a:moveTo>
                    <a:pt x="1066419" y="0"/>
                  </a:moveTo>
                  <a:lnTo>
                    <a:pt x="1071753" y="2032"/>
                  </a:lnTo>
                  <a:lnTo>
                    <a:pt x="1069721" y="9017"/>
                  </a:lnTo>
                  <a:lnTo>
                    <a:pt x="1066419" y="9017"/>
                  </a:lnTo>
                  <a:lnTo>
                    <a:pt x="1061974" y="6985"/>
                  </a:lnTo>
                  <a:lnTo>
                    <a:pt x="1064006" y="0"/>
                  </a:lnTo>
                  <a:close/>
                  <a:moveTo>
                    <a:pt x="1094359" y="0"/>
                  </a:moveTo>
                  <a:lnTo>
                    <a:pt x="1099693" y="2032"/>
                  </a:lnTo>
                  <a:lnTo>
                    <a:pt x="1097661" y="9017"/>
                  </a:lnTo>
                  <a:lnTo>
                    <a:pt x="1094359" y="9017"/>
                  </a:lnTo>
                  <a:lnTo>
                    <a:pt x="1089914" y="6985"/>
                  </a:lnTo>
                  <a:lnTo>
                    <a:pt x="1091946" y="0"/>
                  </a:lnTo>
                  <a:close/>
                  <a:moveTo>
                    <a:pt x="1122299" y="0"/>
                  </a:moveTo>
                  <a:lnTo>
                    <a:pt x="1127633" y="2032"/>
                  </a:lnTo>
                  <a:lnTo>
                    <a:pt x="1125601" y="9017"/>
                  </a:lnTo>
                  <a:lnTo>
                    <a:pt x="1122299" y="9017"/>
                  </a:lnTo>
                  <a:lnTo>
                    <a:pt x="1117854" y="6985"/>
                  </a:lnTo>
                  <a:lnTo>
                    <a:pt x="1119886" y="0"/>
                  </a:lnTo>
                  <a:close/>
                  <a:moveTo>
                    <a:pt x="1150239" y="0"/>
                  </a:moveTo>
                  <a:lnTo>
                    <a:pt x="1155573" y="2032"/>
                  </a:lnTo>
                  <a:lnTo>
                    <a:pt x="1153541" y="9017"/>
                  </a:lnTo>
                  <a:lnTo>
                    <a:pt x="1150238" y="9017"/>
                  </a:lnTo>
                  <a:lnTo>
                    <a:pt x="1145793" y="6985"/>
                  </a:lnTo>
                  <a:lnTo>
                    <a:pt x="1147826" y="0"/>
                  </a:lnTo>
                  <a:close/>
                  <a:moveTo>
                    <a:pt x="1178179" y="0"/>
                  </a:moveTo>
                  <a:lnTo>
                    <a:pt x="1183513" y="2032"/>
                  </a:lnTo>
                  <a:lnTo>
                    <a:pt x="1181480" y="9017"/>
                  </a:lnTo>
                  <a:lnTo>
                    <a:pt x="1178178" y="9017"/>
                  </a:lnTo>
                  <a:lnTo>
                    <a:pt x="1173733" y="6985"/>
                  </a:lnTo>
                  <a:lnTo>
                    <a:pt x="1175766" y="0"/>
                  </a:lnTo>
                  <a:close/>
                  <a:moveTo>
                    <a:pt x="1206118" y="0"/>
                  </a:moveTo>
                  <a:lnTo>
                    <a:pt x="1211452" y="2032"/>
                  </a:lnTo>
                  <a:lnTo>
                    <a:pt x="1209420" y="9017"/>
                  </a:lnTo>
                  <a:lnTo>
                    <a:pt x="1206118" y="9017"/>
                  </a:lnTo>
                  <a:lnTo>
                    <a:pt x="1201673" y="6985"/>
                  </a:lnTo>
                  <a:lnTo>
                    <a:pt x="1203705" y="0"/>
                  </a:lnTo>
                  <a:close/>
                  <a:moveTo>
                    <a:pt x="1234058" y="0"/>
                  </a:moveTo>
                  <a:lnTo>
                    <a:pt x="1239392" y="2032"/>
                  </a:lnTo>
                  <a:lnTo>
                    <a:pt x="1237360" y="9017"/>
                  </a:lnTo>
                  <a:lnTo>
                    <a:pt x="1234058" y="9017"/>
                  </a:lnTo>
                  <a:lnTo>
                    <a:pt x="1229613" y="6985"/>
                  </a:lnTo>
                  <a:lnTo>
                    <a:pt x="1231645" y="0"/>
                  </a:lnTo>
                  <a:close/>
                  <a:moveTo>
                    <a:pt x="1261998" y="0"/>
                  </a:moveTo>
                  <a:lnTo>
                    <a:pt x="1267332" y="2032"/>
                  </a:lnTo>
                  <a:lnTo>
                    <a:pt x="1265300" y="9017"/>
                  </a:lnTo>
                  <a:lnTo>
                    <a:pt x="1261998" y="9017"/>
                  </a:lnTo>
                  <a:lnTo>
                    <a:pt x="1257553" y="6985"/>
                  </a:lnTo>
                  <a:lnTo>
                    <a:pt x="1259585" y="0"/>
                  </a:lnTo>
                  <a:close/>
                  <a:moveTo>
                    <a:pt x="1289938" y="0"/>
                  </a:moveTo>
                  <a:lnTo>
                    <a:pt x="1295272" y="2032"/>
                  </a:lnTo>
                  <a:lnTo>
                    <a:pt x="1293240" y="9017"/>
                  </a:lnTo>
                  <a:lnTo>
                    <a:pt x="1289938" y="9017"/>
                  </a:lnTo>
                  <a:lnTo>
                    <a:pt x="1285366" y="6985"/>
                  </a:lnTo>
                  <a:lnTo>
                    <a:pt x="1287398" y="0"/>
                  </a:lnTo>
                  <a:close/>
                  <a:moveTo>
                    <a:pt x="1317878" y="0"/>
                  </a:moveTo>
                  <a:lnTo>
                    <a:pt x="1323212" y="2032"/>
                  </a:lnTo>
                  <a:lnTo>
                    <a:pt x="1321180" y="9017"/>
                  </a:lnTo>
                  <a:lnTo>
                    <a:pt x="1317878" y="9017"/>
                  </a:lnTo>
                  <a:lnTo>
                    <a:pt x="1313306" y="6985"/>
                  </a:lnTo>
                  <a:lnTo>
                    <a:pt x="1315338" y="0"/>
                  </a:lnTo>
                  <a:close/>
                  <a:moveTo>
                    <a:pt x="1345818" y="0"/>
                  </a:moveTo>
                  <a:lnTo>
                    <a:pt x="1351152" y="2032"/>
                  </a:lnTo>
                  <a:lnTo>
                    <a:pt x="1349120" y="9017"/>
                  </a:lnTo>
                  <a:lnTo>
                    <a:pt x="1345818" y="9017"/>
                  </a:lnTo>
                  <a:lnTo>
                    <a:pt x="1341246" y="6985"/>
                  </a:lnTo>
                  <a:lnTo>
                    <a:pt x="1343278" y="0"/>
                  </a:lnTo>
                  <a:close/>
                  <a:moveTo>
                    <a:pt x="1373758" y="0"/>
                  </a:moveTo>
                  <a:lnTo>
                    <a:pt x="1379092" y="2032"/>
                  </a:lnTo>
                  <a:lnTo>
                    <a:pt x="1377060" y="9017"/>
                  </a:lnTo>
                  <a:lnTo>
                    <a:pt x="1373758" y="9017"/>
                  </a:lnTo>
                  <a:lnTo>
                    <a:pt x="1369186" y="6985"/>
                  </a:lnTo>
                  <a:lnTo>
                    <a:pt x="1371218" y="0"/>
                  </a:lnTo>
                  <a:close/>
                  <a:moveTo>
                    <a:pt x="1401698" y="0"/>
                  </a:moveTo>
                  <a:lnTo>
                    <a:pt x="1407032" y="2032"/>
                  </a:lnTo>
                  <a:lnTo>
                    <a:pt x="1405000" y="9017"/>
                  </a:lnTo>
                  <a:lnTo>
                    <a:pt x="1401698" y="9017"/>
                  </a:lnTo>
                  <a:lnTo>
                    <a:pt x="1397126" y="6985"/>
                  </a:lnTo>
                  <a:lnTo>
                    <a:pt x="1399158" y="0"/>
                  </a:lnTo>
                  <a:close/>
                  <a:moveTo>
                    <a:pt x="1429638" y="0"/>
                  </a:moveTo>
                  <a:lnTo>
                    <a:pt x="1434972" y="2032"/>
                  </a:lnTo>
                  <a:lnTo>
                    <a:pt x="1432940" y="9017"/>
                  </a:lnTo>
                  <a:lnTo>
                    <a:pt x="1429638" y="9017"/>
                  </a:lnTo>
                  <a:lnTo>
                    <a:pt x="1425066" y="6985"/>
                  </a:lnTo>
                  <a:lnTo>
                    <a:pt x="1427098" y="0"/>
                  </a:lnTo>
                  <a:close/>
                  <a:moveTo>
                    <a:pt x="1458849" y="0"/>
                  </a:moveTo>
                  <a:lnTo>
                    <a:pt x="1464183" y="2032"/>
                  </a:lnTo>
                  <a:lnTo>
                    <a:pt x="1462151" y="9017"/>
                  </a:lnTo>
                  <a:lnTo>
                    <a:pt x="1458849" y="9017"/>
                  </a:lnTo>
                  <a:lnTo>
                    <a:pt x="1454277" y="6985"/>
                  </a:lnTo>
                  <a:lnTo>
                    <a:pt x="1456309" y="0"/>
                  </a:lnTo>
                  <a:close/>
                  <a:moveTo>
                    <a:pt x="1486789" y="0"/>
                  </a:moveTo>
                  <a:lnTo>
                    <a:pt x="1492123" y="2032"/>
                  </a:lnTo>
                  <a:lnTo>
                    <a:pt x="1490091" y="9017"/>
                  </a:lnTo>
                  <a:lnTo>
                    <a:pt x="1486789" y="9017"/>
                  </a:lnTo>
                  <a:lnTo>
                    <a:pt x="1482217" y="6985"/>
                  </a:lnTo>
                  <a:lnTo>
                    <a:pt x="1484249" y="0"/>
                  </a:lnTo>
                  <a:close/>
                  <a:moveTo>
                    <a:pt x="1514729" y="0"/>
                  </a:moveTo>
                  <a:lnTo>
                    <a:pt x="1520063" y="2032"/>
                  </a:lnTo>
                  <a:lnTo>
                    <a:pt x="1518031" y="9017"/>
                  </a:lnTo>
                  <a:lnTo>
                    <a:pt x="1514729" y="9017"/>
                  </a:lnTo>
                  <a:lnTo>
                    <a:pt x="1510157" y="6985"/>
                  </a:lnTo>
                  <a:lnTo>
                    <a:pt x="1512189" y="0"/>
                  </a:lnTo>
                  <a:close/>
                  <a:moveTo>
                    <a:pt x="1542669" y="0"/>
                  </a:moveTo>
                  <a:lnTo>
                    <a:pt x="1548003" y="2032"/>
                  </a:lnTo>
                  <a:lnTo>
                    <a:pt x="1545971" y="9017"/>
                  </a:lnTo>
                  <a:lnTo>
                    <a:pt x="1542669" y="9017"/>
                  </a:lnTo>
                  <a:lnTo>
                    <a:pt x="1538097" y="6985"/>
                  </a:lnTo>
                  <a:lnTo>
                    <a:pt x="1540129" y="0"/>
                  </a:lnTo>
                  <a:close/>
                  <a:moveTo>
                    <a:pt x="1570609" y="0"/>
                  </a:moveTo>
                  <a:lnTo>
                    <a:pt x="1575943" y="2032"/>
                  </a:lnTo>
                  <a:lnTo>
                    <a:pt x="1573911" y="9017"/>
                  </a:lnTo>
                  <a:lnTo>
                    <a:pt x="1570609" y="9017"/>
                  </a:lnTo>
                  <a:lnTo>
                    <a:pt x="1566037" y="6985"/>
                  </a:lnTo>
                  <a:lnTo>
                    <a:pt x="1568069" y="0"/>
                  </a:lnTo>
                  <a:close/>
                  <a:moveTo>
                    <a:pt x="4572" y="0"/>
                  </a:moveTo>
                  <a:lnTo>
                    <a:pt x="9906" y="2032"/>
                  </a:lnTo>
                  <a:lnTo>
                    <a:pt x="7874" y="9017"/>
                  </a:lnTo>
                  <a:lnTo>
                    <a:pt x="4572" y="9017"/>
                  </a:lnTo>
                  <a:lnTo>
                    <a:pt x="0" y="6985"/>
                  </a:lnTo>
                  <a:lnTo>
                    <a:pt x="2159" y="0"/>
                  </a:lnTo>
                  <a:close/>
                </a:path>
              </a:pathLst>
            </a:custGeom>
            <a:solidFill>
              <a:srgbClr val="575756"/>
            </a:solidFill>
          </p:spPr>
        </p:sp>
        <p:sp>
          <p:nvSpPr>
            <p:cNvPr id="30" name="Freeform 30"/>
            <p:cNvSpPr/>
            <p:nvPr/>
          </p:nvSpPr>
          <p:spPr>
            <a:xfrm>
              <a:off x="63500" y="63500"/>
              <a:ext cx="1639316" cy="8890"/>
            </a:xfrm>
            <a:custGeom>
              <a:avLst/>
              <a:gdLst/>
              <a:ahLst/>
              <a:cxnLst/>
              <a:rect l="l" t="t" r="r" b="b"/>
              <a:pathLst>
                <a:path w="1639316" h="8890">
                  <a:moveTo>
                    <a:pt x="4445" y="0"/>
                  </a:moveTo>
                  <a:cubicBezTo>
                    <a:pt x="6985" y="0"/>
                    <a:pt x="8890" y="2032"/>
                    <a:pt x="8890" y="4445"/>
                  </a:cubicBezTo>
                  <a:cubicBezTo>
                    <a:pt x="8890" y="6858"/>
                    <a:pt x="6858" y="8890"/>
                    <a:pt x="4445" y="8890"/>
                  </a:cubicBezTo>
                  <a:cubicBezTo>
                    <a:pt x="2032" y="8890"/>
                    <a:pt x="0" y="6985"/>
                    <a:pt x="0" y="4445"/>
                  </a:cubicBezTo>
                  <a:cubicBezTo>
                    <a:pt x="0" y="1905"/>
                    <a:pt x="2032" y="0"/>
                    <a:pt x="4445" y="0"/>
                  </a:cubicBezTo>
                  <a:close/>
                  <a:moveTo>
                    <a:pt x="1634871" y="0"/>
                  </a:moveTo>
                  <a:cubicBezTo>
                    <a:pt x="1637411" y="0"/>
                    <a:pt x="1639316" y="2032"/>
                    <a:pt x="1639316" y="4445"/>
                  </a:cubicBezTo>
                  <a:cubicBezTo>
                    <a:pt x="1639316" y="6858"/>
                    <a:pt x="1637284" y="8890"/>
                    <a:pt x="1634871" y="8890"/>
                  </a:cubicBezTo>
                  <a:cubicBezTo>
                    <a:pt x="1632458" y="8890"/>
                    <a:pt x="1630426" y="6858"/>
                    <a:pt x="1630426" y="4445"/>
                  </a:cubicBezTo>
                  <a:cubicBezTo>
                    <a:pt x="1630426" y="2032"/>
                    <a:pt x="1632458" y="0"/>
                    <a:pt x="1634871" y="0"/>
                  </a:cubicBezTo>
                  <a:close/>
                </a:path>
              </a:pathLst>
            </a:custGeom>
            <a:solidFill>
              <a:srgbClr val="575756"/>
            </a:solidFill>
          </p:spPr>
        </p:sp>
      </p:grpSp>
      <p:grpSp>
        <p:nvGrpSpPr>
          <p:cNvPr id="31" name="Group 31"/>
          <p:cNvGrpSpPr>
            <a:grpSpLocks noChangeAspect="1"/>
          </p:cNvGrpSpPr>
          <p:nvPr/>
        </p:nvGrpSpPr>
        <p:grpSpPr>
          <a:xfrm>
            <a:off x="8040567" y="5963005"/>
            <a:ext cx="1638595" cy="136017"/>
            <a:chOff x="0" y="0"/>
            <a:chExt cx="1638592" cy="136017"/>
          </a:xfrm>
        </p:grpSpPr>
        <p:sp>
          <p:nvSpPr>
            <p:cNvPr id="32" name="Freeform 32"/>
            <p:cNvSpPr/>
            <p:nvPr/>
          </p:nvSpPr>
          <p:spPr>
            <a:xfrm>
              <a:off x="90297" y="63500"/>
              <a:ext cx="1445514" cy="9017"/>
            </a:xfrm>
            <a:custGeom>
              <a:avLst/>
              <a:gdLst/>
              <a:ahLst/>
              <a:cxnLst/>
              <a:rect l="l" t="t" r="r" b="b"/>
              <a:pathLst>
                <a:path w="1445514" h="9017">
                  <a:moveTo>
                    <a:pt x="32131" y="0"/>
                  </a:moveTo>
                  <a:lnTo>
                    <a:pt x="37465" y="2032"/>
                  </a:lnTo>
                  <a:lnTo>
                    <a:pt x="35433" y="9017"/>
                  </a:lnTo>
                  <a:lnTo>
                    <a:pt x="32131" y="9017"/>
                  </a:lnTo>
                  <a:lnTo>
                    <a:pt x="27559" y="6985"/>
                  </a:lnTo>
                  <a:lnTo>
                    <a:pt x="29718" y="0"/>
                  </a:lnTo>
                  <a:close/>
                  <a:moveTo>
                    <a:pt x="59690" y="0"/>
                  </a:moveTo>
                  <a:lnTo>
                    <a:pt x="65024" y="2032"/>
                  </a:lnTo>
                  <a:lnTo>
                    <a:pt x="62992" y="9017"/>
                  </a:lnTo>
                  <a:lnTo>
                    <a:pt x="59690" y="9017"/>
                  </a:lnTo>
                  <a:lnTo>
                    <a:pt x="55118" y="6985"/>
                  </a:lnTo>
                  <a:lnTo>
                    <a:pt x="57150" y="0"/>
                  </a:lnTo>
                  <a:close/>
                  <a:moveTo>
                    <a:pt x="87249" y="0"/>
                  </a:moveTo>
                  <a:lnTo>
                    <a:pt x="92583" y="2032"/>
                  </a:lnTo>
                  <a:lnTo>
                    <a:pt x="90551" y="9017"/>
                  </a:lnTo>
                  <a:lnTo>
                    <a:pt x="87249" y="9017"/>
                  </a:lnTo>
                  <a:lnTo>
                    <a:pt x="82804" y="6985"/>
                  </a:lnTo>
                  <a:lnTo>
                    <a:pt x="84963" y="0"/>
                  </a:lnTo>
                  <a:close/>
                  <a:moveTo>
                    <a:pt x="114935" y="0"/>
                  </a:moveTo>
                  <a:lnTo>
                    <a:pt x="120269" y="2032"/>
                  </a:lnTo>
                  <a:lnTo>
                    <a:pt x="118237" y="9017"/>
                  </a:lnTo>
                  <a:lnTo>
                    <a:pt x="114935" y="9017"/>
                  </a:lnTo>
                  <a:lnTo>
                    <a:pt x="110363" y="6985"/>
                  </a:lnTo>
                  <a:lnTo>
                    <a:pt x="112395" y="0"/>
                  </a:lnTo>
                  <a:close/>
                  <a:moveTo>
                    <a:pt x="142494" y="0"/>
                  </a:moveTo>
                  <a:lnTo>
                    <a:pt x="147828" y="2032"/>
                  </a:lnTo>
                  <a:lnTo>
                    <a:pt x="145796" y="9017"/>
                  </a:lnTo>
                  <a:lnTo>
                    <a:pt x="142494" y="9017"/>
                  </a:lnTo>
                  <a:lnTo>
                    <a:pt x="137922" y="6985"/>
                  </a:lnTo>
                  <a:lnTo>
                    <a:pt x="139954" y="0"/>
                  </a:lnTo>
                  <a:close/>
                  <a:moveTo>
                    <a:pt x="170180" y="0"/>
                  </a:moveTo>
                  <a:lnTo>
                    <a:pt x="175514" y="2032"/>
                  </a:lnTo>
                  <a:lnTo>
                    <a:pt x="173482" y="9017"/>
                  </a:lnTo>
                  <a:lnTo>
                    <a:pt x="170180" y="9017"/>
                  </a:lnTo>
                  <a:lnTo>
                    <a:pt x="165608" y="6985"/>
                  </a:lnTo>
                  <a:lnTo>
                    <a:pt x="167640" y="0"/>
                  </a:lnTo>
                  <a:close/>
                  <a:moveTo>
                    <a:pt x="197739" y="0"/>
                  </a:moveTo>
                  <a:lnTo>
                    <a:pt x="203073" y="2032"/>
                  </a:lnTo>
                  <a:lnTo>
                    <a:pt x="201041" y="9017"/>
                  </a:lnTo>
                  <a:lnTo>
                    <a:pt x="197739" y="9017"/>
                  </a:lnTo>
                  <a:lnTo>
                    <a:pt x="193167" y="6985"/>
                  </a:lnTo>
                  <a:lnTo>
                    <a:pt x="195453" y="0"/>
                  </a:lnTo>
                  <a:close/>
                  <a:moveTo>
                    <a:pt x="225298" y="0"/>
                  </a:moveTo>
                  <a:lnTo>
                    <a:pt x="230632" y="2032"/>
                  </a:lnTo>
                  <a:lnTo>
                    <a:pt x="228600" y="9017"/>
                  </a:lnTo>
                  <a:lnTo>
                    <a:pt x="225298" y="9017"/>
                  </a:lnTo>
                  <a:lnTo>
                    <a:pt x="220853" y="6985"/>
                  </a:lnTo>
                  <a:lnTo>
                    <a:pt x="222885" y="0"/>
                  </a:lnTo>
                  <a:close/>
                  <a:moveTo>
                    <a:pt x="252984" y="0"/>
                  </a:moveTo>
                  <a:lnTo>
                    <a:pt x="258318" y="2032"/>
                  </a:lnTo>
                  <a:lnTo>
                    <a:pt x="256286" y="9017"/>
                  </a:lnTo>
                  <a:lnTo>
                    <a:pt x="252984" y="9017"/>
                  </a:lnTo>
                  <a:lnTo>
                    <a:pt x="248412" y="6985"/>
                  </a:lnTo>
                  <a:lnTo>
                    <a:pt x="250444" y="0"/>
                  </a:lnTo>
                  <a:close/>
                  <a:moveTo>
                    <a:pt x="280543" y="0"/>
                  </a:moveTo>
                  <a:lnTo>
                    <a:pt x="285877" y="2032"/>
                  </a:lnTo>
                  <a:lnTo>
                    <a:pt x="283845" y="9017"/>
                  </a:lnTo>
                  <a:lnTo>
                    <a:pt x="280543" y="9017"/>
                  </a:lnTo>
                  <a:lnTo>
                    <a:pt x="275971" y="6985"/>
                  </a:lnTo>
                  <a:lnTo>
                    <a:pt x="278003" y="0"/>
                  </a:lnTo>
                  <a:close/>
                  <a:moveTo>
                    <a:pt x="308229" y="0"/>
                  </a:moveTo>
                  <a:lnTo>
                    <a:pt x="313563" y="2032"/>
                  </a:lnTo>
                  <a:lnTo>
                    <a:pt x="311531" y="9017"/>
                  </a:lnTo>
                  <a:lnTo>
                    <a:pt x="308229" y="9017"/>
                  </a:lnTo>
                  <a:lnTo>
                    <a:pt x="303657" y="6985"/>
                  </a:lnTo>
                  <a:lnTo>
                    <a:pt x="305943" y="0"/>
                  </a:lnTo>
                  <a:close/>
                  <a:moveTo>
                    <a:pt x="335788" y="0"/>
                  </a:moveTo>
                  <a:lnTo>
                    <a:pt x="341122" y="2032"/>
                  </a:lnTo>
                  <a:lnTo>
                    <a:pt x="339090" y="9017"/>
                  </a:lnTo>
                  <a:lnTo>
                    <a:pt x="335788" y="9017"/>
                  </a:lnTo>
                  <a:lnTo>
                    <a:pt x="331216" y="6985"/>
                  </a:lnTo>
                  <a:lnTo>
                    <a:pt x="333248" y="0"/>
                  </a:lnTo>
                  <a:close/>
                  <a:moveTo>
                    <a:pt x="363347" y="0"/>
                  </a:moveTo>
                  <a:lnTo>
                    <a:pt x="368681" y="2032"/>
                  </a:lnTo>
                  <a:lnTo>
                    <a:pt x="366649" y="9017"/>
                  </a:lnTo>
                  <a:lnTo>
                    <a:pt x="363347" y="9017"/>
                  </a:lnTo>
                  <a:lnTo>
                    <a:pt x="358902" y="6985"/>
                  </a:lnTo>
                  <a:lnTo>
                    <a:pt x="360934" y="0"/>
                  </a:lnTo>
                  <a:close/>
                  <a:moveTo>
                    <a:pt x="391033" y="0"/>
                  </a:moveTo>
                  <a:lnTo>
                    <a:pt x="396367" y="2032"/>
                  </a:lnTo>
                  <a:lnTo>
                    <a:pt x="394335" y="9017"/>
                  </a:lnTo>
                  <a:lnTo>
                    <a:pt x="391033" y="9017"/>
                  </a:lnTo>
                  <a:lnTo>
                    <a:pt x="386461" y="6985"/>
                  </a:lnTo>
                  <a:lnTo>
                    <a:pt x="388493" y="0"/>
                  </a:lnTo>
                  <a:close/>
                  <a:moveTo>
                    <a:pt x="418592" y="0"/>
                  </a:moveTo>
                  <a:lnTo>
                    <a:pt x="423926" y="2032"/>
                  </a:lnTo>
                  <a:lnTo>
                    <a:pt x="421894" y="9017"/>
                  </a:lnTo>
                  <a:lnTo>
                    <a:pt x="418592" y="9017"/>
                  </a:lnTo>
                  <a:lnTo>
                    <a:pt x="414020" y="6985"/>
                  </a:lnTo>
                  <a:lnTo>
                    <a:pt x="416433" y="0"/>
                  </a:lnTo>
                  <a:close/>
                  <a:moveTo>
                    <a:pt x="446278" y="0"/>
                  </a:moveTo>
                  <a:lnTo>
                    <a:pt x="451612" y="2032"/>
                  </a:lnTo>
                  <a:lnTo>
                    <a:pt x="449580" y="9017"/>
                  </a:lnTo>
                  <a:lnTo>
                    <a:pt x="446278" y="9017"/>
                  </a:lnTo>
                  <a:lnTo>
                    <a:pt x="441706" y="6985"/>
                  </a:lnTo>
                  <a:lnTo>
                    <a:pt x="443738" y="0"/>
                  </a:lnTo>
                  <a:close/>
                  <a:moveTo>
                    <a:pt x="473837" y="0"/>
                  </a:moveTo>
                  <a:lnTo>
                    <a:pt x="479171" y="2032"/>
                  </a:lnTo>
                  <a:lnTo>
                    <a:pt x="477139" y="9017"/>
                  </a:lnTo>
                  <a:lnTo>
                    <a:pt x="473837" y="9017"/>
                  </a:lnTo>
                  <a:lnTo>
                    <a:pt x="469265" y="6985"/>
                  </a:lnTo>
                  <a:lnTo>
                    <a:pt x="471297" y="0"/>
                  </a:lnTo>
                  <a:close/>
                  <a:moveTo>
                    <a:pt x="501396" y="0"/>
                  </a:moveTo>
                  <a:lnTo>
                    <a:pt x="506730" y="2032"/>
                  </a:lnTo>
                  <a:lnTo>
                    <a:pt x="504698" y="9017"/>
                  </a:lnTo>
                  <a:lnTo>
                    <a:pt x="501396" y="9017"/>
                  </a:lnTo>
                  <a:lnTo>
                    <a:pt x="496951" y="6985"/>
                  </a:lnTo>
                  <a:lnTo>
                    <a:pt x="498983" y="0"/>
                  </a:lnTo>
                  <a:close/>
                  <a:moveTo>
                    <a:pt x="529082" y="0"/>
                  </a:moveTo>
                  <a:lnTo>
                    <a:pt x="534416" y="2032"/>
                  </a:lnTo>
                  <a:lnTo>
                    <a:pt x="532384" y="9017"/>
                  </a:lnTo>
                  <a:lnTo>
                    <a:pt x="529082" y="9017"/>
                  </a:lnTo>
                  <a:lnTo>
                    <a:pt x="524510" y="6985"/>
                  </a:lnTo>
                  <a:lnTo>
                    <a:pt x="526923" y="0"/>
                  </a:lnTo>
                  <a:close/>
                  <a:moveTo>
                    <a:pt x="556641" y="0"/>
                  </a:moveTo>
                  <a:lnTo>
                    <a:pt x="561975" y="2032"/>
                  </a:lnTo>
                  <a:lnTo>
                    <a:pt x="559943" y="9017"/>
                  </a:lnTo>
                  <a:lnTo>
                    <a:pt x="556641" y="9017"/>
                  </a:lnTo>
                  <a:lnTo>
                    <a:pt x="552069" y="6985"/>
                  </a:lnTo>
                  <a:lnTo>
                    <a:pt x="554101" y="0"/>
                  </a:lnTo>
                  <a:close/>
                  <a:moveTo>
                    <a:pt x="584327" y="0"/>
                  </a:moveTo>
                  <a:lnTo>
                    <a:pt x="589661" y="2032"/>
                  </a:lnTo>
                  <a:lnTo>
                    <a:pt x="587629" y="9017"/>
                  </a:lnTo>
                  <a:lnTo>
                    <a:pt x="584327" y="9017"/>
                  </a:lnTo>
                  <a:lnTo>
                    <a:pt x="579755" y="6985"/>
                  </a:lnTo>
                  <a:lnTo>
                    <a:pt x="581787" y="0"/>
                  </a:lnTo>
                  <a:close/>
                  <a:moveTo>
                    <a:pt x="611886" y="0"/>
                  </a:moveTo>
                  <a:lnTo>
                    <a:pt x="617220" y="2032"/>
                  </a:lnTo>
                  <a:lnTo>
                    <a:pt x="615188" y="9017"/>
                  </a:lnTo>
                  <a:lnTo>
                    <a:pt x="611886" y="9017"/>
                  </a:lnTo>
                  <a:lnTo>
                    <a:pt x="607314" y="6985"/>
                  </a:lnTo>
                  <a:lnTo>
                    <a:pt x="609346" y="0"/>
                  </a:lnTo>
                  <a:close/>
                  <a:moveTo>
                    <a:pt x="639445" y="0"/>
                  </a:moveTo>
                  <a:lnTo>
                    <a:pt x="644779" y="2032"/>
                  </a:lnTo>
                  <a:lnTo>
                    <a:pt x="642747" y="9017"/>
                  </a:lnTo>
                  <a:lnTo>
                    <a:pt x="639445" y="9017"/>
                  </a:lnTo>
                  <a:lnTo>
                    <a:pt x="635000" y="6985"/>
                  </a:lnTo>
                  <a:lnTo>
                    <a:pt x="637413" y="0"/>
                  </a:lnTo>
                  <a:close/>
                  <a:moveTo>
                    <a:pt x="667131" y="0"/>
                  </a:moveTo>
                  <a:lnTo>
                    <a:pt x="672465" y="2032"/>
                  </a:lnTo>
                  <a:lnTo>
                    <a:pt x="670433" y="9017"/>
                  </a:lnTo>
                  <a:lnTo>
                    <a:pt x="667131" y="9017"/>
                  </a:lnTo>
                  <a:lnTo>
                    <a:pt x="662559" y="6985"/>
                  </a:lnTo>
                  <a:lnTo>
                    <a:pt x="664591" y="0"/>
                  </a:lnTo>
                  <a:close/>
                  <a:moveTo>
                    <a:pt x="694690" y="0"/>
                  </a:moveTo>
                  <a:lnTo>
                    <a:pt x="700024" y="2032"/>
                  </a:lnTo>
                  <a:lnTo>
                    <a:pt x="697992" y="9017"/>
                  </a:lnTo>
                  <a:lnTo>
                    <a:pt x="694690" y="9017"/>
                  </a:lnTo>
                  <a:lnTo>
                    <a:pt x="690118" y="6985"/>
                  </a:lnTo>
                  <a:lnTo>
                    <a:pt x="692150" y="0"/>
                  </a:lnTo>
                  <a:close/>
                  <a:moveTo>
                    <a:pt x="722376" y="0"/>
                  </a:moveTo>
                  <a:lnTo>
                    <a:pt x="727710" y="2032"/>
                  </a:lnTo>
                  <a:lnTo>
                    <a:pt x="725678" y="9017"/>
                  </a:lnTo>
                  <a:lnTo>
                    <a:pt x="722376" y="9017"/>
                  </a:lnTo>
                  <a:lnTo>
                    <a:pt x="717804" y="6985"/>
                  </a:lnTo>
                  <a:lnTo>
                    <a:pt x="719836" y="0"/>
                  </a:lnTo>
                  <a:close/>
                  <a:moveTo>
                    <a:pt x="749935" y="0"/>
                  </a:moveTo>
                  <a:lnTo>
                    <a:pt x="755269" y="2032"/>
                  </a:lnTo>
                  <a:lnTo>
                    <a:pt x="753237" y="9017"/>
                  </a:lnTo>
                  <a:lnTo>
                    <a:pt x="749935" y="9017"/>
                  </a:lnTo>
                  <a:lnTo>
                    <a:pt x="745363" y="6985"/>
                  </a:lnTo>
                  <a:lnTo>
                    <a:pt x="747903" y="0"/>
                  </a:lnTo>
                  <a:close/>
                  <a:moveTo>
                    <a:pt x="777494" y="0"/>
                  </a:moveTo>
                  <a:lnTo>
                    <a:pt x="782828" y="2032"/>
                  </a:lnTo>
                  <a:lnTo>
                    <a:pt x="780796" y="9017"/>
                  </a:lnTo>
                  <a:lnTo>
                    <a:pt x="777494" y="9017"/>
                  </a:lnTo>
                  <a:lnTo>
                    <a:pt x="773049" y="6985"/>
                  </a:lnTo>
                  <a:lnTo>
                    <a:pt x="775081" y="0"/>
                  </a:lnTo>
                  <a:close/>
                  <a:moveTo>
                    <a:pt x="805180" y="0"/>
                  </a:moveTo>
                  <a:lnTo>
                    <a:pt x="810514" y="2032"/>
                  </a:lnTo>
                  <a:lnTo>
                    <a:pt x="808482" y="9017"/>
                  </a:lnTo>
                  <a:lnTo>
                    <a:pt x="805180" y="9017"/>
                  </a:lnTo>
                  <a:lnTo>
                    <a:pt x="800608" y="6985"/>
                  </a:lnTo>
                  <a:lnTo>
                    <a:pt x="802640" y="0"/>
                  </a:lnTo>
                  <a:close/>
                  <a:moveTo>
                    <a:pt x="832739" y="0"/>
                  </a:moveTo>
                  <a:lnTo>
                    <a:pt x="838073" y="2032"/>
                  </a:lnTo>
                  <a:lnTo>
                    <a:pt x="836041" y="9017"/>
                  </a:lnTo>
                  <a:lnTo>
                    <a:pt x="832739" y="9017"/>
                  </a:lnTo>
                  <a:lnTo>
                    <a:pt x="828167" y="6985"/>
                  </a:lnTo>
                  <a:lnTo>
                    <a:pt x="830199" y="0"/>
                  </a:lnTo>
                  <a:close/>
                  <a:moveTo>
                    <a:pt x="860425" y="0"/>
                  </a:moveTo>
                  <a:lnTo>
                    <a:pt x="865759" y="2032"/>
                  </a:lnTo>
                  <a:lnTo>
                    <a:pt x="863727" y="9017"/>
                  </a:lnTo>
                  <a:lnTo>
                    <a:pt x="860425" y="9017"/>
                  </a:lnTo>
                  <a:lnTo>
                    <a:pt x="855853" y="6985"/>
                  </a:lnTo>
                  <a:lnTo>
                    <a:pt x="858393" y="0"/>
                  </a:lnTo>
                  <a:close/>
                  <a:moveTo>
                    <a:pt x="887984" y="0"/>
                  </a:moveTo>
                  <a:lnTo>
                    <a:pt x="893318" y="2032"/>
                  </a:lnTo>
                  <a:lnTo>
                    <a:pt x="891286" y="9017"/>
                  </a:lnTo>
                  <a:lnTo>
                    <a:pt x="887984" y="9017"/>
                  </a:lnTo>
                  <a:lnTo>
                    <a:pt x="883412" y="6985"/>
                  </a:lnTo>
                  <a:lnTo>
                    <a:pt x="885444" y="0"/>
                  </a:lnTo>
                  <a:close/>
                  <a:moveTo>
                    <a:pt x="915543" y="0"/>
                  </a:moveTo>
                  <a:lnTo>
                    <a:pt x="920877" y="2032"/>
                  </a:lnTo>
                  <a:lnTo>
                    <a:pt x="918845" y="9017"/>
                  </a:lnTo>
                  <a:lnTo>
                    <a:pt x="915543" y="9017"/>
                  </a:lnTo>
                  <a:lnTo>
                    <a:pt x="911098" y="6985"/>
                  </a:lnTo>
                  <a:lnTo>
                    <a:pt x="913130" y="0"/>
                  </a:lnTo>
                  <a:close/>
                  <a:moveTo>
                    <a:pt x="943229" y="0"/>
                  </a:moveTo>
                  <a:lnTo>
                    <a:pt x="948563" y="2032"/>
                  </a:lnTo>
                  <a:lnTo>
                    <a:pt x="946531" y="9017"/>
                  </a:lnTo>
                  <a:lnTo>
                    <a:pt x="943229" y="9017"/>
                  </a:lnTo>
                  <a:lnTo>
                    <a:pt x="938657" y="6985"/>
                  </a:lnTo>
                  <a:lnTo>
                    <a:pt x="940689" y="0"/>
                  </a:lnTo>
                  <a:close/>
                  <a:moveTo>
                    <a:pt x="970788" y="0"/>
                  </a:moveTo>
                  <a:lnTo>
                    <a:pt x="976122" y="2032"/>
                  </a:lnTo>
                  <a:lnTo>
                    <a:pt x="974090" y="9017"/>
                  </a:lnTo>
                  <a:lnTo>
                    <a:pt x="970788" y="9017"/>
                  </a:lnTo>
                  <a:lnTo>
                    <a:pt x="966216" y="6985"/>
                  </a:lnTo>
                  <a:lnTo>
                    <a:pt x="968883" y="0"/>
                  </a:lnTo>
                  <a:close/>
                  <a:moveTo>
                    <a:pt x="998474" y="0"/>
                  </a:moveTo>
                  <a:lnTo>
                    <a:pt x="1003808" y="2032"/>
                  </a:lnTo>
                  <a:lnTo>
                    <a:pt x="1001776" y="9017"/>
                  </a:lnTo>
                  <a:lnTo>
                    <a:pt x="998474" y="9017"/>
                  </a:lnTo>
                  <a:lnTo>
                    <a:pt x="993902" y="6985"/>
                  </a:lnTo>
                  <a:lnTo>
                    <a:pt x="995934" y="0"/>
                  </a:lnTo>
                  <a:close/>
                  <a:moveTo>
                    <a:pt x="1026033" y="0"/>
                  </a:moveTo>
                  <a:lnTo>
                    <a:pt x="1031367" y="2032"/>
                  </a:lnTo>
                  <a:lnTo>
                    <a:pt x="1029335" y="9017"/>
                  </a:lnTo>
                  <a:lnTo>
                    <a:pt x="1026033" y="9017"/>
                  </a:lnTo>
                  <a:lnTo>
                    <a:pt x="1021461" y="6985"/>
                  </a:lnTo>
                  <a:lnTo>
                    <a:pt x="1023493" y="0"/>
                  </a:lnTo>
                  <a:close/>
                  <a:moveTo>
                    <a:pt x="1053592" y="0"/>
                  </a:moveTo>
                  <a:lnTo>
                    <a:pt x="1058926" y="2032"/>
                  </a:lnTo>
                  <a:lnTo>
                    <a:pt x="1056894" y="9017"/>
                  </a:lnTo>
                  <a:lnTo>
                    <a:pt x="1053592" y="9017"/>
                  </a:lnTo>
                  <a:lnTo>
                    <a:pt x="1049147" y="6985"/>
                  </a:lnTo>
                  <a:lnTo>
                    <a:pt x="1051179" y="0"/>
                  </a:lnTo>
                  <a:close/>
                  <a:moveTo>
                    <a:pt x="1081278" y="0"/>
                  </a:moveTo>
                  <a:lnTo>
                    <a:pt x="1086612" y="2032"/>
                  </a:lnTo>
                  <a:lnTo>
                    <a:pt x="1084580" y="9017"/>
                  </a:lnTo>
                  <a:lnTo>
                    <a:pt x="1081278" y="9017"/>
                  </a:lnTo>
                  <a:lnTo>
                    <a:pt x="1076706" y="6985"/>
                  </a:lnTo>
                  <a:lnTo>
                    <a:pt x="1079373" y="0"/>
                  </a:lnTo>
                  <a:close/>
                  <a:moveTo>
                    <a:pt x="1108837" y="0"/>
                  </a:moveTo>
                  <a:lnTo>
                    <a:pt x="1114171" y="2032"/>
                  </a:lnTo>
                  <a:lnTo>
                    <a:pt x="1112139" y="9017"/>
                  </a:lnTo>
                  <a:lnTo>
                    <a:pt x="1108837" y="9017"/>
                  </a:lnTo>
                  <a:lnTo>
                    <a:pt x="1104265" y="6985"/>
                  </a:lnTo>
                  <a:lnTo>
                    <a:pt x="1106297" y="0"/>
                  </a:lnTo>
                  <a:close/>
                  <a:moveTo>
                    <a:pt x="1136523" y="0"/>
                  </a:moveTo>
                  <a:lnTo>
                    <a:pt x="1141857" y="2032"/>
                  </a:lnTo>
                  <a:lnTo>
                    <a:pt x="1139825" y="9017"/>
                  </a:lnTo>
                  <a:lnTo>
                    <a:pt x="1136523" y="9017"/>
                  </a:lnTo>
                  <a:lnTo>
                    <a:pt x="1131951" y="6985"/>
                  </a:lnTo>
                  <a:lnTo>
                    <a:pt x="1133983" y="0"/>
                  </a:lnTo>
                  <a:close/>
                  <a:moveTo>
                    <a:pt x="1164082" y="0"/>
                  </a:moveTo>
                  <a:lnTo>
                    <a:pt x="1169416" y="2032"/>
                  </a:lnTo>
                  <a:lnTo>
                    <a:pt x="1167384" y="9017"/>
                  </a:lnTo>
                  <a:lnTo>
                    <a:pt x="1164082" y="9017"/>
                  </a:lnTo>
                  <a:lnTo>
                    <a:pt x="1159510" y="6985"/>
                  </a:lnTo>
                  <a:lnTo>
                    <a:pt x="1161542" y="0"/>
                  </a:lnTo>
                  <a:close/>
                  <a:moveTo>
                    <a:pt x="1191641" y="0"/>
                  </a:moveTo>
                  <a:lnTo>
                    <a:pt x="1196975" y="2032"/>
                  </a:lnTo>
                  <a:lnTo>
                    <a:pt x="1194943" y="9017"/>
                  </a:lnTo>
                  <a:lnTo>
                    <a:pt x="1191641" y="9017"/>
                  </a:lnTo>
                  <a:lnTo>
                    <a:pt x="1187196" y="6985"/>
                  </a:lnTo>
                  <a:lnTo>
                    <a:pt x="1189228" y="0"/>
                  </a:lnTo>
                  <a:close/>
                  <a:moveTo>
                    <a:pt x="1219327" y="0"/>
                  </a:moveTo>
                  <a:lnTo>
                    <a:pt x="1224661" y="2032"/>
                  </a:lnTo>
                  <a:lnTo>
                    <a:pt x="1222629" y="9017"/>
                  </a:lnTo>
                  <a:lnTo>
                    <a:pt x="1219327" y="9017"/>
                  </a:lnTo>
                  <a:lnTo>
                    <a:pt x="1214755" y="6985"/>
                  </a:lnTo>
                  <a:lnTo>
                    <a:pt x="1216787" y="0"/>
                  </a:lnTo>
                  <a:close/>
                  <a:moveTo>
                    <a:pt x="1246886" y="0"/>
                  </a:moveTo>
                  <a:lnTo>
                    <a:pt x="1252220" y="2032"/>
                  </a:lnTo>
                  <a:lnTo>
                    <a:pt x="1250188" y="9017"/>
                  </a:lnTo>
                  <a:lnTo>
                    <a:pt x="1246886" y="9017"/>
                  </a:lnTo>
                  <a:lnTo>
                    <a:pt x="1242314" y="6985"/>
                  </a:lnTo>
                  <a:lnTo>
                    <a:pt x="1244346" y="0"/>
                  </a:lnTo>
                  <a:close/>
                  <a:moveTo>
                    <a:pt x="1274572" y="0"/>
                  </a:moveTo>
                  <a:lnTo>
                    <a:pt x="1279906" y="2032"/>
                  </a:lnTo>
                  <a:lnTo>
                    <a:pt x="1277874" y="9017"/>
                  </a:lnTo>
                  <a:lnTo>
                    <a:pt x="1274572" y="9017"/>
                  </a:lnTo>
                  <a:lnTo>
                    <a:pt x="1270000" y="6985"/>
                  </a:lnTo>
                  <a:lnTo>
                    <a:pt x="1272032" y="0"/>
                  </a:lnTo>
                  <a:close/>
                  <a:moveTo>
                    <a:pt x="1302131" y="0"/>
                  </a:moveTo>
                  <a:lnTo>
                    <a:pt x="1307465" y="2032"/>
                  </a:lnTo>
                  <a:lnTo>
                    <a:pt x="1305433" y="9017"/>
                  </a:lnTo>
                  <a:lnTo>
                    <a:pt x="1302131" y="9017"/>
                  </a:lnTo>
                  <a:lnTo>
                    <a:pt x="1297559" y="6985"/>
                  </a:lnTo>
                  <a:lnTo>
                    <a:pt x="1299591" y="0"/>
                  </a:lnTo>
                  <a:close/>
                  <a:moveTo>
                    <a:pt x="1329690" y="0"/>
                  </a:moveTo>
                  <a:lnTo>
                    <a:pt x="1335024" y="2032"/>
                  </a:lnTo>
                  <a:lnTo>
                    <a:pt x="1332992" y="9017"/>
                  </a:lnTo>
                  <a:lnTo>
                    <a:pt x="1329689" y="9017"/>
                  </a:lnTo>
                  <a:lnTo>
                    <a:pt x="1325245" y="6985"/>
                  </a:lnTo>
                  <a:lnTo>
                    <a:pt x="1327277" y="0"/>
                  </a:lnTo>
                  <a:close/>
                  <a:moveTo>
                    <a:pt x="1357376" y="0"/>
                  </a:moveTo>
                  <a:lnTo>
                    <a:pt x="1362710" y="2032"/>
                  </a:lnTo>
                  <a:lnTo>
                    <a:pt x="1360678" y="9017"/>
                  </a:lnTo>
                  <a:lnTo>
                    <a:pt x="1357375" y="9017"/>
                  </a:lnTo>
                  <a:lnTo>
                    <a:pt x="1352803" y="6985"/>
                  </a:lnTo>
                  <a:lnTo>
                    <a:pt x="1354836" y="0"/>
                  </a:lnTo>
                  <a:close/>
                  <a:moveTo>
                    <a:pt x="1384935" y="0"/>
                  </a:moveTo>
                  <a:lnTo>
                    <a:pt x="1390269" y="2032"/>
                  </a:lnTo>
                  <a:lnTo>
                    <a:pt x="1388236" y="9017"/>
                  </a:lnTo>
                  <a:lnTo>
                    <a:pt x="1384934" y="9017"/>
                  </a:lnTo>
                  <a:lnTo>
                    <a:pt x="1380362" y="6985"/>
                  </a:lnTo>
                  <a:lnTo>
                    <a:pt x="1382395" y="0"/>
                  </a:lnTo>
                  <a:close/>
                  <a:moveTo>
                    <a:pt x="1412621" y="0"/>
                  </a:moveTo>
                  <a:lnTo>
                    <a:pt x="1417955" y="2032"/>
                  </a:lnTo>
                  <a:lnTo>
                    <a:pt x="1415922" y="9017"/>
                  </a:lnTo>
                  <a:lnTo>
                    <a:pt x="1412620" y="9017"/>
                  </a:lnTo>
                  <a:lnTo>
                    <a:pt x="1408048" y="6985"/>
                  </a:lnTo>
                  <a:lnTo>
                    <a:pt x="1410081" y="0"/>
                  </a:lnTo>
                  <a:close/>
                  <a:moveTo>
                    <a:pt x="1440180" y="0"/>
                  </a:moveTo>
                  <a:lnTo>
                    <a:pt x="1445514" y="2032"/>
                  </a:lnTo>
                  <a:lnTo>
                    <a:pt x="1443481" y="9017"/>
                  </a:lnTo>
                  <a:lnTo>
                    <a:pt x="1440179" y="9017"/>
                  </a:lnTo>
                  <a:lnTo>
                    <a:pt x="1435607" y="6985"/>
                  </a:lnTo>
                  <a:lnTo>
                    <a:pt x="1437639" y="0"/>
                  </a:lnTo>
                  <a:close/>
                  <a:moveTo>
                    <a:pt x="4572" y="0"/>
                  </a:moveTo>
                  <a:lnTo>
                    <a:pt x="9906" y="2032"/>
                  </a:lnTo>
                  <a:lnTo>
                    <a:pt x="7874" y="9017"/>
                  </a:lnTo>
                  <a:lnTo>
                    <a:pt x="4572" y="9017"/>
                  </a:lnTo>
                  <a:lnTo>
                    <a:pt x="0" y="6985"/>
                  </a:lnTo>
                  <a:lnTo>
                    <a:pt x="2032" y="0"/>
                  </a:lnTo>
                  <a:close/>
                </a:path>
              </a:pathLst>
            </a:custGeom>
            <a:solidFill>
              <a:srgbClr val="575756"/>
            </a:solidFill>
          </p:spPr>
        </p:sp>
        <p:sp>
          <p:nvSpPr>
            <p:cNvPr id="33" name="Freeform 33"/>
            <p:cNvSpPr/>
            <p:nvPr/>
          </p:nvSpPr>
          <p:spPr>
            <a:xfrm>
              <a:off x="63500" y="63500"/>
              <a:ext cx="1511554" cy="8890"/>
            </a:xfrm>
            <a:custGeom>
              <a:avLst/>
              <a:gdLst/>
              <a:ahLst/>
              <a:cxnLst/>
              <a:rect l="l" t="t" r="r" b="b"/>
              <a:pathLst>
                <a:path w="1511554" h="8890">
                  <a:moveTo>
                    <a:pt x="4445" y="0"/>
                  </a:moveTo>
                  <a:cubicBezTo>
                    <a:pt x="6985" y="0"/>
                    <a:pt x="8890" y="2032"/>
                    <a:pt x="8890" y="4445"/>
                  </a:cubicBezTo>
                  <a:cubicBezTo>
                    <a:pt x="8890" y="6858"/>
                    <a:pt x="6858" y="8890"/>
                    <a:pt x="4445" y="8890"/>
                  </a:cubicBezTo>
                  <a:cubicBezTo>
                    <a:pt x="2032" y="8890"/>
                    <a:pt x="0" y="6985"/>
                    <a:pt x="0" y="4445"/>
                  </a:cubicBezTo>
                  <a:cubicBezTo>
                    <a:pt x="0" y="1905"/>
                    <a:pt x="2032" y="0"/>
                    <a:pt x="4445" y="0"/>
                  </a:cubicBezTo>
                  <a:close/>
                  <a:moveTo>
                    <a:pt x="1507109" y="0"/>
                  </a:moveTo>
                  <a:cubicBezTo>
                    <a:pt x="1509649" y="0"/>
                    <a:pt x="1511554" y="2032"/>
                    <a:pt x="1511554" y="4445"/>
                  </a:cubicBezTo>
                  <a:cubicBezTo>
                    <a:pt x="1511554" y="6858"/>
                    <a:pt x="1509522" y="8890"/>
                    <a:pt x="1507109" y="8890"/>
                  </a:cubicBezTo>
                  <a:cubicBezTo>
                    <a:pt x="1504696" y="8890"/>
                    <a:pt x="1502664" y="6858"/>
                    <a:pt x="1502664" y="4445"/>
                  </a:cubicBezTo>
                  <a:cubicBezTo>
                    <a:pt x="1502664" y="2032"/>
                    <a:pt x="1504696" y="0"/>
                    <a:pt x="1507109" y="0"/>
                  </a:cubicBezTo>
                  <a:close/>
                </a:path>
              </a:pathLst>
            </a:custGeom>
            <a:solidFill>
              <a:srgbClr val="575756"/>
            </a:solidFill>
          </p:spPr>
        </p:sp>
      </p:grpSp>
      <p:grpSp>
        <p:nvGrpSpPr>
          <p:cNvPr id="34" name="Group 34"/>
          <p:cNvGrpSpPr>
            <a:grpSpLocks noChangeAspect="1"/>
          </p:cNvGrpSpPr>
          <p:nvPr/>
        </p:nvGrpSpPr>
        <p:grpSpPr>
          <a:xfrm>
            <a:off x="8796357" y="6393464"/>
            <a:ext cx="828113" cy="136017"/>
            <a:chOff x="0" y="0"/>
            <a:chExt cx="828116" cy="136017"/>
          </a:xfrm>
        </p:grpSpPr>
        <p:sp>
          <p:nvSpPr>
            <p:cNvPr id="35" name="Freeform 35"/>
            <p:cNvSpPr/>
            <p:nvPr/>
          </p:nvSpPr>
          <p:spPr>
            <a:xfrm>
              <a:off x="90170" y="63500"/>
              <a:ext cx="640207" cy="8890"/>
            </a:xfrm>
            <a:custGeom>
              <a:avLst/>
              <a:gdLst/>
              <a:ahLst/>
              <a:cxnLst/>
              <a:rect l="l" t="t" r="r" b="b"/>
              <a:pathLst>
                <a:path w="640207" h="8890">
                  <a:moveTo>
                    <a:pt x="31877" y="0"/>
                  </a:moveTo>
                  <a:lnTo>
                    <a:pt x="32639" y="0"/>
                  </a:lnTo>
                  <a:cubicBezTo>
                    <a:pt x="35179" y="0"/>
                    <a:pt x="37084" y="2032"/>
                    <a:pt x="37084" y="4445"/>
                  </a:cubicBezTo>
                  <a:cubicBezTo>
                    <a:pt x="37084" y="6858"/>
                    <a:pt x="35052" y="8890"/>
                    <a:pt x="32639" y="8890"/>
                  </a:cubicBezTo>
                  <a:lnTo>
                    <a:pt x="31877" y="8890"/>
                  </a:lnTo>
                  <a:cubicBezTo>
                    <a:pt x="29337" y="8890"/>
                    <a:pt x="27432" y="6858"/>
                    <a:pt x="27432" y="4445"/>
                  </a:cubicBezTo>
                  <a:cubicBezTo>
                    <a:pt x="27432" y="2032"/>
                    <a:pt x="29337" y="0"/>
                    <a:pt x="31877" y="0"/>
                  </a:cubicBezTo>
                  <a:close/>
                  <a:moveTo>
                    <a:pt x="59309" y="0"/>
                  </a:moveTo>
                  <a:lnTo>
                    <a:pt x="60071" y="0"/>
                  </a:lnTo>
                  <a:cubicBezTo>
                    <a:pt x="62611" y="0"/>
                    <a:pt x="64516" y="2032"/>
                    <a:pt x="64516" y="4445"/>
                  </a:cubicBezTo>
                  <a:cubicBezTo>
                    <a:pt x="64516" y="6858"/>
                    <a:pt x="62484" y="8890"/>
                    <a:pt x="60071" y="8890"/>
                  </a:cubicBezTo>
                  <a:lnTo>
                    <a:pt x="59309" y="8890"/>
                  </a:lnTo>
                  <a:cubicBezTo>
                    <a:pt x="56769" y="8890"/>
                    <a:pt x="54864" y="6858"/>
                    <a:pt x="54864" y="4445"/>
                  </a:cubicBezTo>
                  <a:cubicBezTo>
                    <a:pt x="54864" y="2032"/>
                    <a:pt x="56896" y="0"/>
                    <a:pt x="59309" y="0"/>
                  </a:cubicBezTo>
                  <a:close/>
                  <a:moveTo>
                    <a:pt x="86741" y="0"/>
                  </a:moveTo>
                  <a:lnTo>
                    <a:pt x="87503" y="0"/>
                  </a:lnTo>
                  <a:cubicBezTo>
                    <a:pt x="90043" y="0"/>
                    <a:pt x="91948" y="2032"/>
                    <a:pt x="91948" y="4445"/>
                  </a:cubicBezTo>
                  <a:cubicBezTo>
                    <a:pt x="91948" y="6858"/>
                    <a:pt x="89916" y="8890"/>
                    <a:pt x="87503" y="8890"/>
                  </a:cubicBezTo>
                  <a:lnTo>
                    <a:pt x="86741" y="8890"/>
                  </a:lnTo>
                  <a:cubicBezTo>
                    <a:pt x="84201" y="8890"/>
                    <a:pt x="82296" y="6858"/>
                    <a:pt x="82296" y="4445"/>
                  </a:cubicBezTo>
                  <a:cubicBezTo>
                    <a:pt x="82296" y="2032"/>
                    <a:pt x="84328" y="0"/>
                    <a:pt x="86741" y="0"/>
                  </a:cubicBezTo>
                  <a:close/>
                  <a:moveTo>
                    <a:pt x="114173" y="0"/>
                  </a:moveTo>
                  <a:lnTo>
                    <a:pt x="114935" y="0"/>
                  </a:lnTo>
                  <a:cubicBezTo>
                    <a:pt x="117475" y="0"/>
                    <a:pt x="119380" y="2032"/>
                    <a:pt x="119380" y="4445"/>
                  </a:cubicBezTo>
                  <a:cubicBezTo>
                    <a:pt x="119380" y="6858"/>
                    <a:pt x="117348" y="8890"/>
                    <a:pt x="114935" y="8890"/>
                  </a:cubicBezTo>
                  <a:lnTo>
                    <a:pt x="114173" y="8890"/>
                  </a:lnTo>
                  <a:cubicBezTo>
                    <a:pt x="111633" y="8890"/>
                    <a:pt x="109728" y="6858"/>
                    <a:pt x="109728" y="4445"/>
                  </a:cubicBezTo>
                  <a:cubicBezTo>
                    <a:pt x="109728" y="2032"/>
                    <a:pt x="111760" y="0"/>
                    <a:pt x="114173" y="0"/>
                  </a:cubicBezTo>
                  <a:close/>
                  <a:moveTo>
                    <a:pt x="141605" y="0"/>
                  </a:moveTo>
                  <a:lnTo>
                    <a:pt x="142367" y="0"/>
                  </a:lnTo>
                  <a:cubicBezTo>
                    <a:pt x="144907" y="0"/>
                    <a:pt x="146812" y="2032"/>
                    <a:pt x="146812" y="4445"/>
                  </a:cubicBezTo>
                  <a:cubicBezTo>
                    <a:pt x="146812" y="6858"/>
                    <a:pt x="144780" y="8890"/>
                    <a:pt x="142367" y="8890"/>
                  </a:cubicBezTo>
                  <a:lnTo>
                    <a:pt x="141605" y="8890"/>
                  </a:lnTo>
                  <a:cubicBezTo>
                    <a:pt x="139065" y="8890"/>
                    <a:pt x="137160" y="6858"/>
                    <a:pt x="137160" y="4445"/>
                  </a:cubicBezTo>
                  <a:cubicBezTo>
                    <a:pt x="137160" y="2032"/>
                    <a:pt x="139192" y="0"/>
                    <a:pt x="141605" y="0"/>
                  </a:cubicBezTo>
                  <a:close/>
                  <a:moveTo>
                    <a:pt x="168910" y="0"/>
                  </a:moveTo>
                  <a:lnTo>
                    <a:pt x="169672" y="0"/>
                  </a:lnTo>
                  <a:cubicBezTo>
                    <a:pt x="172212" y="0"/>
                    <a:pt x="174117" y="2032"/>
                    <a:pt x="174117" y="4445"/>
                  </a:cubicBezTo>
                  <a:cubicBezTo>
                    <a:pt x="174117" y="6858"/>
                    <a:pt x="172085" y="8890"/>
                    <a:pt x="169672" y="8890"/>
                  </a:cubicBezTo>
                  <a:lnTo>
                    <a:pt x="168910" y="8890"/>
                  </a:lnTo>
                  <a:cubicBezTo>
                    <a:pt x="166370" y="8890"/>
                    <a:pt x="164465" y="6858"/>
                    <a:pt x="164465" y="4445"/>
                  </a:cubicBezTo>
                  <a:cubicBezTo>
                    <a:pt x="164465" y="2032"/>
                    <a:pt x="166370" y="0"/>
                    <a:pt x="168910" y="0"/>
                  </a:cubicBezTo>
                  <a:close/>
                  <a:moveTo>
                    <a:pt x="196342" y="0"/>
                  </a:moveTo>
                  <a:lnTo>
                    <a:pt x="197104" y="0"/>
                  </a:lnTo>
                  <a:cubicBezTo>
                    <a:pt x="199644" y="0"/>
                    <a:pt x="201549" y="2032"/>
                    <a:pt x="201549" y="4445"/>
                  </a:cubicBezTo>
                  <a:cubicBezTo>
                    <a:pt x="201549" y="6858"/>
                    <a:pt x="199517" y="8890"/>
                    <a:pt x="197104" y="8890"/>
                  </a:cubicBezTo>
                  <a:lnTo>
                    <a:pt x="196342" y="8890"/>
                  </a:lnTo>
                  <a:cubicBezTo>
                    <a:pt x="193802" y="8890"/>
                    <a:pt x="191897" y="6858"/>
                    <a:pt x="191897" y="4445"/>
                  </a:cubicBezTo>
                  <a:cubicBezTo>
                    <a:pt x="191897" y="2032"/>
                    <a:pt x="193929" y="0"/>
                    <a:pt x="196342" y="0"/>
                  </a:cubicBezTo>
                  <a:close/>
                  <a:moveTo>
                    <a:pt x="223774" y="0"/>
                  </a:moveTo>
                  <a:lnTo>
                    <a:pt x="224536" y="0"/>
                  </a:lnTo>
                  <a:cubicBezTo>
                    <a:pt x="227076" y="0"/>
                    <a:pt x="228981" y="2032"/>
                    <a:pt x="228981" y="4445"/>
                  </a:cubicBezTo>
                  <a:cubicBezTo>
                    <a:pt x="228981" y="6858"/>
                    <a:pt x="226949" y="8890"/>
                    <a:pt x="224536" y="8890"/>
                  </a:cubicBezTo>
                  <a:lnTo>
                    <a:pt x="223774" y="8890"/>
                  </a:lnTo>
                  <a:cubicBezTo>
                    <a:pt x="221234" y="8890"/>
                    <a:pt x="219329" y="6858"/>
                    <a:pt x="219329" y="4445"/>
                  </a:cubicBezTo>
                  <a:cubicBezTo>
                    <a:pt x="219329" y="2032"/>
                    <a:pt x="221361" y="0"/>
                    <a:pt x="223774" y="0"/>
                  </a:cubicBezTo>
                  <a:close/>
                  <a:moveTo>
                    <a:pt x="251206" y="0"/>
                  </a:moveTo>
                  <a:lnTo>
                    <a:pt x="251968" y="0"/>
                  </a:lnTo>
                  <a:cubicBezTo>
                    <a:pt x="254508" y="0"/>
                    <a:pt x="256413" y="2032"/>
                    <a:pt x="256413" y="4445"/>
                  </a:cubicBezTo>
                  <a:cubicBezTo>
                    <a:pt x="256413" y="6858"/>
                    <a:pt x="254381" y="8890"/>
                    <a:pt x="251968" y="8890"/>
                  </a:cubicBezTo>
                  <a:lnTo>
                    <a:pt x="251206" y="8890"/>
                  </a:lnTo>
                  <a:cubicBezTo>
                    <a:pt x="248666" y="8890"/>
                    <a:pt x="246761" y="6858"/>
                    <a:pt x="246761" y="4445"/>
                  </a:cubicBezTo>
                  <a:cubicBezTo>
                    <a:pt x="246761" y="2032"/>
                    <a:pt x="248793" y="0"/>
                    <a:pt x="251206" y="0"/>
                  </a:cubicBezTo>
                  <a:close/>
                  <a:moveTo>
                    <a:pt x="278638" y="0"/>
                  </a:moveTo>
                  <a:lnTo>
                    <a:pt x="279400" y="0"/>
                  </a:lnTo>
                  <a:cubicBezTo>
                    <a:pt x="281940" y="0"/>
                    <a:pt x="283845" y="2032"/>
                    <a:pt x="283845" y="4445"/>
                  </a:cubicBezTo>
                  <a:cubicBezTo>
                    <a:pt x="283845" y="6858"/>
                    <a:pt x="281813" y="8890"/>
                    <a:pt x="279400" y="8890"/>
                  </a:cubicBezTo>
                  <a:lnTo>
                    <a:pt x="278638" y="8890"/>
                  </a:lnTo>
                  <a:cubicBezTo>
                    <a:pt x="276098" y="8890"/>
                    <a:pt x="274193" y="6858"/>
                    <a:pt x="274193" y="4445"/>
                  </a:cubicBezTo>
                  <a:cubicBezTo>
                    <a:pt x="274193" y="2032"/>
                    <a:pt x="276225" y="0"/>
                    <a:pt x="278638" y="0"/>
                  </a:cubicBezTo>
                  <a:close/>
                  <a:moveTo>
                    <a:pt x="306070" y="0"/>
                  </a:moveTo>
                  <a:lnTo>
                    <a:pt x="306832" y="0"/>
                  </a:lnTo>
                  <a:cubicBezTo>
                    <a:pt x="309372" y="0"/>
                    <a:pt x="311277" y="2032"/>
                    <a:pt x="311277" y="4445"/>
                  </a:cubicBezTo>
                  <a:cubicBezTo>
                    <a:pt x="311277" y="6858"/>
                    <a:pt x="309245" y="8890"/>
                    <a:pt x="306832" y="8890"/>
                  </a:cubicBezTo>
                  <a:lnTo>
                    <a:pt x="306070" y="8890"/>
                  </a:lnTo>
                  <a:cubicBezTo>
                    <a:pt x="303530" y="8890"/>
                    <a:pt x="301625" y="6858"/>
                    <a:pt x="301625" y="4445"/>
                  </a:cubicBezTo>
                  <a:cubicBezTo>
                    <a:pt x="301625" y="2032"/>
                    <a:pt x="303657" y="0"/>
                    <a:pt x="306070" y="0"/>
                  </a:cubicBezTo>
                  <a:close/>
                  <a:moveTo>
                    <a:pt x="333502" y="0"/>
                  </a:moveTo>
                  <a:lnTo>
                    <a:pt x="334264" y="0"/>
                  </a:lnTo>
                  <a:cubicBezTo>
                    <a:pt x="336804" y="0"/>
                    <a:pt x="338709" y="2032"/>
                    <a:pt x="338709" y="4445"/>
                  </a:cubicBezTo>
                  <a:cubicBezTo>
                    <a:pt x="338709" y="6858"/>
                    <a:pt x="336677" y="8890"/>
                    <a:pt x="334264" y="8890"/>
                  </a:cubicBezTo>
                  <a:lnTo>
                    <a:pt x="333502" y="8890"/>
                  </a:lnTo>
                  <a:cubicBezTo>
                    <a:pt x="330962" y="8890"/>
                    <a:pt x="329057" y="6858"/>
                    <a:pt x="329057" y="4445"/>
                  </a:cubicBezTo>
                  <a:cubicBezTo>
                    <a:pt x="329057" y="2032"/>
                    <a:pt x="331089" y="0"/>
                    <a:pt x="333502" y="0"/>
                  </a:cubicBezTo>
                  <a:close/>
                  <a:moveTo>
                    <a:pt x="360934" y="0"/>
                  </a:moveTo>
                  <a:lnTo>
                    <a:pt x="361696" y="0"/>
                  </a:lnTo>
                  <a:cubicBezTo>
                    <a:pt x="364236" y="0"/>
                    <a:pt x="366141" y="2032"/>
                    <a:pt x="366141" y="4445"/>
                  </a:cubicBezTo>
                  <a:cubicBezTo>
                    <a:pt x="366141" y="6858"/>
                    <a:pt x="364109" y="8890"/>
                    <a:pt x="361696" y="8890"/>
                  </a:cubicBezTo>
                  <a:lnTo>
                    <a:pt x="360934" y="8890"/>
                  </a:lnTo>
                  <a:cubicBezTo>
                    <a:pt x="358394" y="8890"/>
                    <a:pt x="356489" y="6858"/>
                    <a:pt x="356489" y="4445"/>
                  </a:cubicBezTo>
                  <a:cubicBezTo>
                    <a:pt x="356489" y="2032"/>
                    <a:pt x="358521" y="0"/>
                    <a:pt x="360934" y="0"/>
                  </a:cubicBezTo>
                  <a:close/>
                  <a:moveTo>
                    <a:pt x="388366" y="0"/>
                  </a:moveTo>
                  <a:lnTo>
                    <a:pt x="389128" y="0"/>
                  </a:lnTo>
                  <a:cubicBezTo>
                    <a:pt x="391668" y="0"/>
                    <a:pt x="393573" y="2032"/>
                    <a:pt x="393573" y="4445"/>
                  </a:cubicBezTo>
                  <a:cubicBezTo>
                    <a:pt x="393573" y="6858"/>
                    <a:pt x="391541" y="8890"/>
                    <a:pt x="389128" y="8890"/>
                  </a:cubicBezTo>
                  <a:lnTo>
                    <a:pt x="388366" y="8890"/>
                  </a:lnTo>
                  <a:cubicBezTo>
                    <a:pt x="385826" y="8890"/>
                    <a:pt x="383921" y="6858"/>
                    <a:pt x="383921" y="4445"/>
                  </a:cubicBezTo>
                  <a:cubicBezTo>
                    <a:pt x="383921" y="2032"/>
                    <a:pt x="385953" y="0"/>
                    <a:pt x="388366" y="0"/>
                  </a:cubicBezTo>
                  <a:close/>
                  <a:moveTo>
                    <a:pt x="415798" y="0"/>
                  </a:moveTo>
                  <a:lnTo>
                    <a:pt x="416560" y="0"/>
                  </a:lnTo>
                  <a:cubicBezTo>
                    <a:pt x="419100" y="0"/>
                    <a:pt x="421005" y="2032"/>
                    <a:pt x="421005" y="4445"/>
                  </a:cubicBezTo>
                  <a:cubicBezTo>
                    <a:pt x="421005" y="6858"/>
                    <a:pt x="418973" y="8890"/>
                    <a:pt x="416560" y="8890"/>
                  </a:cubicBezTo>
                  <a:lnTo>
                    <a:pt x="415798" y="8890"/>
                  </a:lnTo>
                  <a:cubicBezTo>
                    <a:pt x="413258" y="8890"/>
                    <a:pt x="411353" y="6858"/>
                    <a:pt x="411353" y="4445"/>
                  </a:cubicBezTo>
                  <a:cubicBezTo>
                    <a:pt x="411353" y="2032"/>
                    <a:pt x="413385" y="0"/>
                    <a:pt x="415798" y="0"/>
                  </a:cubicBezTo>
                  <a:close/>
                  <a:moveTo>
                    <a:pt x="443230" y="0"/>
                  </a:moveTo>
                  <a:lnTo>
                    <a:pt x="443992" y="0"/>
                  </a:lnTo>
                  <a:cubicBezTo>
                    <a:pt x="446532" y="0"/>
                    <a:pt x="448437" y="2032"/>
                    <a:pt x="448437" y="4445"/>
                  </a:cubicBezTo>
                  <a:cubicBezTo>
                    <a:pt x="448437" y="6858"/>
                    <a:pt x="446405" y="8890"/>
                    <a:pt x="443992" y="8890"/>
                  </a:cubicBezTo>
                  <a:lnTo>
                    <a:pt x="443230" y="8890"/>
                  </a:lnTo>
                  <a:cubicBezTo>
                    <a:pt x="440690" y="8890"/>
                    <a:pt x="438785" y="6858"/>
                    <a:pt x="438785" y="4445"/>
                  </a:cubicBezTo>
                  <a:cubicBezTo>
                    <a:pt x="438785" y="2032"/>
                    <a:pt x="440817" y="0"/>
                    <a:pt x="443230" y="0"/>
                  </a:cubicBezTo>
                  <a:close/>
                  <a:moveTo>
                    <a:pt x="470662" y="0"/>
                  </a:moveTo>
                  <a:lnTo>
                    <a:pt x="471424" y="0"/>
                  </a:lnTo>
                  <a:cubicBezTo>
                    <a:pt x="473964" y="0"/>
                    <a:pt x="475869" y="2032"/>
                    <a:pt x="475869" y="4445"/>
                  </a:cubicBezTo>
                  <a:cubicBezTo>
                    <a:pt x="475869" y="6858"/>
                    <a:pt x="473837" y="8890"/>
                    <a:pt x="471424" y="8890"/>
                  </a:cubicBezTo>
                  <a:lnTo>
                    <a:pt x="470662" y="8890"/>
                  </a:lnTo>
                  <a:cubicBezTo>
                    <a:pt x="468122" y="8890"/>
                    <a:pt x="466217" y="6858"/>
                    <a:pt x="466217" y="4445"/>
                  </a:cubicBezTo>
                  <a:cubicBezTo>
                    <a:pt x="466217" y="2032"/>
                    <a:pt x="468249" y="0"/>
                    <a:pt x="470662" y="0"/>
                  </a:cubicBezTo>
                  <a:close/>
                  <a:moveTo>
                    <a:pt x="497840" y="0"/>
                  </a:moveTo>
                  <a:lnTo>
                    <a:pt x="498602" y="0"/>
                  </a:lnTo>
                  <a:cubicBezTo>
                    <a:pt x="501142" y="0"/>
                    <a:pt x="503047" y="2032"/>
                    <a:pt x="503047" y="4445"/>
                  </a:cubicBezTo>
                  <a:cubicBezTo>
                    <a:pt x="503047" y="6858"/>
                    <a:pt x="501015" y="8890"/>
                    <a:pt x="498602" y="8890"/>
                  </a:cubicBezTo>
                  <a:lnTo>
                    <a:pt x="497840" y="8890"/>
                  </a:lnTo>
                  <a:cubicBezTo>
                    <a:pt x="495300" y="8890"/>
                    <a:pt x="493395" y="6858"/>
                    <a:pt x="493395" y="4445"/>
                  </a:cubicBezTo>
                  <a:cubicBezTo>
                    <a:pt x="493395" y="2032"/>
                    <a:pt x="495300" y="0"/>
                    <a:pt x="497840" y="0"/>
                  </a:cubicBezTo>
                  <a:close/>
                  <a:moveTo>
                    <a:pt x="525272" y="0"/>
                  </a:moveTo>
                  <a:lnTo>
                    <a:pt x="526034" y="0"/>
                  </a:lnTo>
                  <a:cubicBezTo>
                    <a:pt x="528574" y="0"/>
                    <a:pt x="530479" y="2032"/>
                    <a:pt x="530479" y="4445"/>
                  </a:cubicBezTo>
                  <a:cubicBezTo>
                    <a:pt x="530479" y="6858"/>
                    <a:pt x="528447" y="8890"/>
                    <a:pt x="526034" y="8890"/>
                  </a:cubicBezTo>
                  <a:lnTo>
                    <a:pt x="525272" y="8890"/>
                  </a:lnTo>
                  <a:cubicBezTo>
                    <a:pt x="522732" y="8890"/>
                    <a:pt x="520827" y="6858"/>
                    <a:pt x="520827" y="4445"/>
                  </a:cubicBezTo>
                  <a:cubicBezTo>
                    <a:pt x="520827" y="2032"/>
                    <a:pt x="522859" y="0"/>
                    <a:pt x="525272" y="0"/>
                  </a:cubicBezTo>
                  <a:close/>
                  <a:moveTo>
                    <a:pt x="552704" y="0"/>
                  </a:moveTo>
                  <a:lnTo>
                    <a:pt x="553466" y="0"/>
                  </a:lnTo>
                  <a:cubicBezTo>
                    <a:pt x="556006" y="0"/>
                    <a:pt x="557911" y="2032"/>
                    <a:pt x="557911" y="4445"/>
                  </a:cubicBezTo>
                  <a:cubicBezTo>
                    <a:pt x="557911" y="6858"/>
                    <a:pt x="555879" y="8890"/>
                    <a:pt x="553466" y="8890"/>
                  </a:cubicBezTo>
                  <a:lnTo>
                    <a:pt x="552704" y="8890"/>
                  </a:lnTo>
                  <a:cubicBezTo>
                    <a:pt x="550164" y="8890"/>
                    <a:pt x="548259" y="6858"/>
                    <a:pt x="548259" y="4445"/>
                  </a:cubicBezTo>
                  <a:cubicBezTo>
                    <a:pt x="548259" y="2032"/>
                    <a:pt x="550291" y="0"/>
                    <a:pt x="552704" y="0"/>
                  </a:cubicBezTo>
                  <a:close/>
                  <a:moveTo>
                    <a:pt x="580136" y="0"/>
                  </a:moveTo>
                  <a:lnTo>
                    <a:pt x="580898" y="0"/>
                  </a:lnTo>
                  <a:cubicBezTo>
                    <a:pt x="583438" y="0"/>
                    <a:pt x="585343" y="2032"/>
                    <a:pt x="585343" y="4445"/>
                  </a:cubicBezTo>
                  <a:cubicBezTo>
                    <a:pt x="585343" y="6858"/>
                    <a:pt x="583311" y="8890"/>
                    <a:pt x="580898" y="8890"/>
                  </a:cubicBezTo>
                  <a:lnTo>
                    <a:pt x="580136" y="8890"/>
                  </a:lnTo>
                  <a:cubicBezTo>
                    <a:pt x="577596" y="8890"/>
                    <a:pt x="575691" y="6858"/>
                    <a:pt x="575691" y="4445"/>
                  </a:cubicBezTo>
                  <a:cubicBezTo>
                    <a:pt x="575691" y="2032"/>
                    <a:pt x="577723" y="0"/>
                    <a:pt x="580136" y="0"/>
                  </a:cubicBezTo>
                  <a:close/>
                  <a:moveTo>
                    <a:pt x="607568" y="0"/>
                  </a:moveTo>
                  <a:lnTo>
                    <a:pt x="608330" y="0"/>
                  </a:lnTo>
                  <a:cubicBezTo>
                    <a:pt x="610870" y="0"/>
                    <a:pt x="612775" y="2032"/>
                    <a:pt x="612775" y="4445"/>
                  </a:cubicBezTo>
                  <a:cubicBezTo>
                    <a:pt x="612775" y="6858"/>
                    <a:pt x="610743" y="8890"/>
                    <a:pt x="608330" y="8890"/>
                  </a:cubicBezTo>
                  <a:lnTo>
                    <a:pt x="607568" y="8890"/>
                  </a:lnTo>
                  <a:cubicBezTo>
                    <a:pt x="605028" y="8890"/>
                    <a:pt x="603123" y="6858"/>
                    <a:pt x="603123" y="4445"/>
                  </a:cubicBezTo>
                  <a:cubicBezTo>
                    <a:pt x="603123" y="2032"/>
                    <a:pt x="605155" y="0"/>
                    <a:pt x="607568" y="0"/>
                  </a:cubicBezTo>
                  <a:close/>
                  <a:moveTo>
                    <a:pt x="635000" y="0"/>
                  </a:moveTo>
                  <a:lnTo>
                    <a:pt x="635762" y="0"/>
                  </a:lnTo>
                  <a:cubicBezTo>
                    <a:pt x="638302" y="0"/>
                    <a:pt x="640207" y="2032"/>
                    <a:pt x="640207" y="4445"/>
                  </a:cubicBezTo>
                  <a:cubicBezTo>
                    <a:pt x="640207" y="6858"/>
                    <a:pt x="638175" y="8890"/>
                    <a:pt x="635762" y="8890"/>
                  </a:cubicBezTo>
                  <a:lnTo>
                    <a:pt x="635000" y="8890"/>
                  </a:lnTo>
                  <a:cubicBezTo>
                    <a:pt x="632460" y="8890"/>
                    <a:pt x="630555" y="6858"/>
                    <a:pt x="630555" y="4445"/>
                  </a:cubicBezTo>
                  <a:cubicBezTo>
                    <a:pt x="630555" y="2032"/>
                    <a:pt x="632587" y="0"/>
                    <a:pt x="635000" y="0"/>
                  </a:cubicBezTo>
                  <a:close/>
                  <a:moveTo>
                    <a:pt x="4445" y="0"/>
                  </a:moveTo>
                  <a:lnTo>
                    <a:pt x="5207" y="0"/>
                  </a:lnTo>
                  <a:cubicBezTo>
                    <a:pt x="7747" y="0"/>
                    <a:pt x="9652" y="2032"/>
                    <a:pt x="9652" y="4445"/>
                  </a:cubicBezTo>
                  <a:cubicBezTo>
                    <a:pt x="9652" y="6858"/>
                    <a:pt x="7620" y="8890"/>
                    <a:pt x="5207" y="8890"/>
                  </a:cubicBezTo>
                  <a:lnTo>
                    <a:pt x="4445" y="8890"/>
                  </a:lnTo>
                  <a:cubicBezTo>
                    <a:pt x="1905" y="8890"/>
                    <a:pt x="0" y="6858"/>
                    <a:pt x="0" y="4445"/>
                  </a:cubicBezTo>
                  <a:cubicBezTo>
                    <a:pt x="0" y="2032"/>
                    <a:pt x="2032" y="0"/>
                    <a:pt x="4445" y="0"/>
                  </a:cubicBezTo>
                  <a:close/>
                </a:path>
              </a:pathLst>
            </a:custGeom>
            <a:solidFill>
              <a:srgbClr val="575756"/>
            </a:solidFill>
          </p:spPr>
        </p:sp>
        <p:sp>
          <p:nvSpPr>
            <p:cNvPr id="36" name="Freeform 36"/>
            <p:cNvSpPr/>
            <p:nvPr/>
          </p:nvSpPr>
          <p:spPr>
            <a:xfrm>
              <a:off x="63500" y="63500"/>
              <a:ext cx="701040" cy="8890"/>
            </a:xfrm>
            <a:custGeom>
              <a:avLst/>
              <a:gdLst/>
              <a:ahLst/>
              <a:cxnLst/>
              <a:rect l="l" t="t" r="r" b="b"/>
              <a:pathLst>
                <a:path w="701040" h="8890">
                  <a:moveTo>
                    <a:pt x="4445" y="0"/>
                  </a:moveTo>
                  <a:cubicBezTo>
                    <a:pt x="6985" y="0"/>
                    <a:pt x="8890" y="2032"/>
                    <a:pt x="8890" y="4445"/>
                  </a:cubicBezTo>
                  <a:cubicBezTo>
                    <a:pt x="8890" y="6858"/>
                    <a:pt x="6858" y="8890"/>
                    <a:pt x="4445" y="8890"/>
                  </a:cubicBezTo>
                  <a:cubicBezTo>
                    <a:pt x="2032" y="8890"/>
                    <a:pt x="0" y="6985"/>
                    <a:pt x="0" y="4445"/>
                  </a:cubicBezTo>
                  <a:cubicBezTo>
                    <a:pt x="0" y="1905"/>
                    <a:pt x="2032" y="0"/>
                    <a:pt x="4445" y="0"/>
                  </a:cubicBezTo>
                  <a:close/>
                  <a:moveTo>
                    <a:pt x="696595" y="0"/>
                  </a:moveTo>
                  <a:cubicBezTo>
                    <a:pt x="699135" y="0"/>
                    <a:pt x="701040" y="2032"/>
                    <a:pt x="701040" y="4445"/>
                  </a:cubicBezTo>
                  <a:cubicBezTo>
                    <a:pt x="701040" y="6858"/>
                    <a:pt x="699008" y="8890"/>
                    <a:pt x="696595" y="8890"/>
                  </a:cubicBezTo>
                  <a:cubicBezTo>
                    <a:pt x="694182" y="8890"/>
                    <a:pt x="692150" y="6858"/>
                    <a:pt x="692150" y="4445"/>
                  </a:cubicBezTo>
                  <a:cubicBezTo>
                    <a:pt x="692150" y="2032"/>
                    <a:pt x="694182" y="0"/>
                    <a:pt x="696595" y="0"/>
                  </a:cubicBezTo>
                  <a:close/>
                </a:path>
              </a:pathLst>
            </a:custGeom>
            <a:solidFill>
              <a:srgbClr val="575756"/>
            </a:solidFill>
          </p:spPr>
        </p:sp>
      </p:grpSp>
      <p:grpSp>
        <p:nvGrpSpPr>
          <p:cNvPr id="37" name="Group 37"/>
          <p:cNvGrpSpPr>
            <a:grpSpLocks noChangeAspect="1"/>
          </p:cNvGrpSpPr>
          <p:nvPr/>
        </p:nvGrpSpPr>
        <p:grpSpPr>
          <a:xfrm>
            <a:off x="9452496" y="4687989"/>
            <a:ext cx="821179" cy="883091"/>
            <a:chOff x="0" y="0"/>
            <a:chExt cx="821182" cy="883094"/>
          </a:xfrm>
        </p:grpSpPr>
        <p:sp>
          <p:nvSpPr>
            <p:cNvPr id="38" name="Freeform 38"/>
            <p:cNvSpPr/>
            <p:nvPr/>
          </p:nvSpPr>
          <p:spPr>
            <a:xfrm>
              <a:off x="61849" y="203708"/>
              <a:ext cx="308864" cy="316103"/>
            </a:xfrm>
            <a:custGeom>
              <a:avLst/>
              <a:gdLst/>
              <a:ahLst/>
              <a:cxnLst/>
              <a:rect l="l" t="t" r="r" b="b"/>
              <a:pathLst>
                <a:path w="308864" h="316103">
                  <a:moveTo>
                    <a:pt x="1651" y="159131"/>
                  </a:moveTo>
                  <a:cubicBezTo>
                    <a:pt x="0" y="78994"/>
                    <a:pt x="43053" y="19304"/>
                    <a:pt x="116332" y="3048"/>
                  </a:cubicBezTo>
                  <a:cubicBezTo>
                    <a:pt x="129794" y="381"/>
                    <a:pt x="143637" y="0"/>
                    <a:pt x="157226" y="1651"/>
                  </a:cubicBezTo>
                  <a:cubicBezTo>
                    <a:pt x="194310" y="5969"/>
                    <a:pt x="229108" y="21209"/>
                    <a:pt x="257302" y="45593"/>
                  </a:cubicBezTo>
                  <a:cubicBezTo>
                    <a:pt x="269113" y="55499"/>
                    <a:pt x="281305" y="68580"/>
                    <a:pt x="286258" y="82677"/>
                  </a:cubicBezTo>
                  <a:cubicBezTo>
                    <a:pt x="305562" y="135890"/>
                    <a:pt x="308864" y="189230"/>
                    <a:pt x="274701" y="238633"/>
                  </a:cubicBezTo>
                  <a:cubicBezTo>
                    <a:pt x="232537" y="299466"/>
                    <a:pt x="190881" y="316103"/>
                    <a:pt x="133096" y="303911"/>
                  </a:cubicBezTo>
                  <a:cubicBezTo>
                    <a:pt x="69977" y="290576"/>
                    <a:pt x="26416" y="253746"/>
                    <a:pt x="6731" y="191262"/>
                  </a:cubicBezTo>
                  <a:cubicBezTo>
                    <a:pt x="3556" y="181102"/>
                    <a:pt x="3302" y="169926"/>
                    <a:pt x="1651" y="159131"/>
                  </a:cubicBezTo>
                  <a:moveTo>
                    <a:pt x="277876" y="157607"/>
                  </a:moveTo>
                  <a:cubicBezTo>
                    <a:pt x="271018" y="101473"/>
                    <a:pt x="260731" y="63500"/>
                    <a:pt x="207645" y="44196"/>
                  </a:cubicBezTo>
                  <a:cubicBezTo>
                    <a:pt x="194310" y="38735"/>
                    <a:pt x="180594" y="34036"/>
                    <a:pt x="166624" y="30226"/>
                  </a:cubicBezTo>
                  <a:cubicBezTo>
                    <a:pt x="143891" y="25019"/>
                    <a:pt x="120142" y="27178"/>
                    <a:pt x="98679" y="36322"/>
                  </a:cubicBezTo>
                  <a:cubicBezTo>
                    <a:pt x="77216" y="45466"/>
                    <a:pt x="59182" y="61087"/>
                    <a:pt x="47117" y="81026"/>
                  </a:cubicBezTo>
                  <a:cubicBezTo>
                    <a:pt x="5715" y="149733"/>
                    <a:pt x="29337" y="235585"/>
                    <a:pt x="100203" y="273050"/>
                  </a:cubicBezTo>
                  <a:cubicBezTo>
                    <a:pt x="148082" y="298577"/>
                    <a:pt x="191008" y="292735"/>
                    <a:pt x="231394" y="256794"/>
                  </a:cubicBezTo>
                  <a:cubicBezTo>
                    <a:pt x="262763" y="228981"/>
                    <a:pt x="274955" y="193421"/>
                    <a:pt x="278003" y="157480"/>
                  </a:cubicBezTo>
                </a:path>
              </a:pathLst>
            </a:custGeom>
            <a:solidFill>
              <a:srgbClr val="F6A200"/>
            </a:solidFill>
          </p:spPr>
        </p:sp>
        <p:sp>
          <p:nvSpPr>
            <p:cNvPr id="39" name="Freeform 39"/>
            <p:cNvSpPr/>
            <p:nvPr/>
          </p:nvSpPr>
          <p:spPr>
            <a:xfrm>
              <a:off x="408686" y="366776"/>
              <a:ext cx="147574" cy="140335"/>
            </a:xfrm>
            <a:custGeom>
              <a:avLst/>
              <a:gdLst/>
              <a:ahLst/>
              <a:cxnLst/>
              <a:rect l="l" t="t" r="r" b="b"/>
              <a:pathLst>
                <a:path w="147574" h="140335">
                  <a:moveTo>
                    <a:pt x="71374" y="0"/>
                  </a:moveTo>
                  <a:cubicBezTo>
                    <a:pt x="93091" y="508"/>
                    <a:pt x="113538" y="5842"/>
                    <a:pt x="130302" y="22479"/>
                  </a:cubicBezTo>
                  <a:cubicBezTo>
                    <a:pt x="137541" y="29337"/>
                    <a:pt x="142748" y="38100"/>
                    <a:pt x="145161" y="47879"/>
                  </a:cubicBezTo>
                  <a:cubicBezTo>
                    <a:pt x="147574" y="57658"/>
                    <a:pt x="147447" y="67691"/>
                    <a:pt x="144653" y="77343"/>
                  </a:cubicBezTo>
                  <a:cubicBezTo>
                    <a:pt x="136144" y="108585"/>
                    <a:pt x="114554" y="129667"/>
                    <a:pt x="82042" y="135509"/>
                  </a:cubicBezTo>
                  <a:cubicBezTo>
                    <a:pt x="54229" y="140335"/>
                    <a:pt x="31242" y="128397"/>
                    <a:pt x="15113" y="105791"/>
                  </a:cubicBezTo>
                  <a:cubicBezTo>
                    <a:pt x="0" y="84582"/>
                    <a:pt x="2413" y="61849"/>
                    <a:pt x="14605" y="40132"/>
                  </a:cubicBezTo>
                  <a:cubicBezTo>
                    <a:pt x="19939" y="31242"/>
                    <a:pt x="26162" y="23114"/>
                    <a:pt x="33401" y="15748"/>
                  </a:cubicBezTo>
                  <a:cubicBezTo>
                    <a:pt x="43561" y="4699"/>
                    <a:pt x="55499" y="381"/>
                    <a:pt x="71374" y="127"/>
                  </a:cubicBezTo>
                  <a:moveTo>
                    <a:pt x="21209" y="74168"/>
                  </a:moveTo>
                  <a:cubicBezTo>
                    <a:pt x="22225" y="95758"/>
                    <a:pt x="32766" y="109347"/>
                    <a:pt x="50673" y="117348"/>
                  </a:cubicBezTo>
                  <a:cubicBezTo>
                    <a:pt x="69723" y="125857"/>
                    <a:pt x="87122" y="122555"/>
                    <a:pt x="104013" y="110490"/>
                  </a:cubicBezTo>
                  <a:cubicBezTo>
                    <a:pt x="124841" y="95504"/>
                    <a:pt x="136144" y="67945"/>
                    <a:pt x="129794" y="43688"/>
                  </a:cubicBezTo>
                  <a:cubicBezTo>
                    <a:pt x="128651" y="40005"/>
                    <a:pt x="126619" y="36703"/>
                    <a:pt x="123952" y="34036"/>
                  </a:cubicBezTo>
                  <a:cubicBezTo>
                    <a:pt x="106807" y="16510"/>
                    <a:pt x="85471" y="12700"/>
                    <a:pt x="62357" y="15875"/>
                  </a:cubicBezTo>
                  <a:cubicBezTo>
                    <a:pt x="58547" y="16383"/>
                    <a:pt x="54864" y="17907"/>
                    <a:pt x="51689" y="20193"/>
                  </a:cubicBezTo>
                  <a:cubicBezTo>
                    <a:pt x="33655" y="34290"/>
                    <a:pt x="21844" y="51943"/>
                    <a:pt x="21209" y="74295"/>
                  </a:cubicBezTo>
                </a:path>
              </a:pathLst>
            </a:custGeom>
            <a:solidFill>
              <a:srgbClr val="F6A200"/>
            </a:solidFill>
          </p:spPr>
        </p:sp>
        <p:sp>
          <p:nvSpPr>
            <p:cNvPr id="40" name="Freeform 40"/>
            <p:cNvSpPr/>
            <p:nvPr/>
          </p:nvSpPr>
          <p:spPr>
            <a:xfrm>
              <a:off x="457581" y="496570"/>
              <a:ext cx="307340" cy="334391"/>
            </a:xfrm>
            <a:custGeom>
              <a:avLst/>
              <a:gdLst/>
              <a:ahLst/>
              <a:cxnLst/>
              <a:rect l="l" t="t" r="r" b="b"/>
              <a:pathLst>
                <a:path w="307340" h="334391">
                  <a:moveTo>
                    <a:pt x="9271" y="132207"/>
                  </a:moveTo>
                  <a:cubicBezTo>
                    <a:pt x="24003" y="87249"/>
                    <a:pt x="48006" y="47879"/>
                    <a:pt x="93472" y="23241"/>
                  </a:cubicBezTo>
                  <a:cubicBezTo>
                    <a:pt x="136398" y="0"/>
                    <a:pt x="179705" y="4572"/>
                    <a:pt x="216662" y="27686"/>
                  </a:cubicBezTo>
                  <a:cubicBezTo>
                    <a:pt x="276860" y="65024"/>
                    <a:pt x="307340" y="123444"/>
                    <a:pt x="298577" y="194945"/>
                  </a:cubicBezTo>
                  <a:cubicBezTo>
                    <a:pt x="291084" y="256159"/>
                    <a:pt x="251841" y="296672"/>
                    <a:pt x="194310" y="316103"/>
                  </a:cubicBezTo>
                  <a:cubicBezTo>
                    <a:pt x="140462" y="334391"/>
                    <a:pt x="94361" y="314960"/>
                    <a:pt x="56769" y="275844"/>
                  </a:cubicBezTo>
                  <a:cubicBezTo>
                    <a:pt x="41529" y="259207"/>
                    <a:pt x="28448" y="240919"/>
                    <a:pt x="17653" y="221107"/>
                  </a:cubicBezTo>
                  <a:cubicBezTo>
                    <a:pt x="1651" y="193040"/>
                    <a:pt x="0" y="165227"/>
                    <a:pt x="9271" y="132207"/>
                  </a:cubicBezTo>
                  <a:moveTo>
                    <a:pt x="132715" y="283464"/>
                  </a:moveTo>
                  <a:cubicBezTo>
                    <a:pt x="178562" y="295021"/>
                    <a:pt x="213614" y="281559"/>
                    <a:pt x="241554" y="249174"/>
                  </a:cubicBezTo>
                  <a:cubicBezTo>
                    <a:pt x="271145" y="215011"/>
                    <a:pt x="275463" y="176276"/>
                    <a:pt x="260604" y="133477"/>
                  </a:cubicBezTo>
                  <a:cubicBezTo>
                    <a:pt x="242316" y="80391"/>
                    <a:pt x="191897" y="39497"/>
                    <a:pt x="137160" y="37719"/>
                  </a:cubicBezTo>
                  <a:cubicBezTo>
                    <a:pt x="128778" y="37719"/>
                    <a:pt x="120523" y="39878"/>
                    <a:pt x="113157" y="43815"/>
                  </a:cubicBezTo>
                  <a:cubicBezTo>
                    <a:pt x="65913" y="68580"/>
                    <a:pt x="44450" y="110744"/>
                    <a:pt x="36449" y="161163"/>
                  </a:cubicBezTo>
                  <a:cubicBezTo>
                    <a:pt x="35052" y="169545"/>
                    <a:pt x="35814" y="178054"/>
                    <a:pt x="38735" y="186055"/>
                  </a:cubicBezTo>
                  <a:cubicBezTo>
                    <a:pt x="56896" y="232156"/>
                    <a:pt x="86487" y="267970"/>
                    <a:pt x="132715" y="283464"/>
                  </a:cubicBezTo>
                </a:path>
              </a:pathLst>
            </a:custGeom>
            <a:solidFill>
              <a:srgbClr val="F6A200"/>
            </a:solidFill>
          </p:spPr>
        </p:sp>
        <p:sp>
          <p:nvSpPr>
            <p:cNvPr id="41" name="Freeform 41"/>
            <p:cNvSpPr/>
            <p:nvPr/>
          </p:nvSpPr>
          <p:spPr>
            <a:xfrm>
              <a:off x="461772" y="63119"/>
              <a:ext cx="266319" cy="239268"/>
            </a:xfrm>
            <a:custGeom>
              <a:avLst/>
              <a:gdLst/>
              <a:ahLst/>
              <a:cxnLst/>
              <a:rect l="l" t="t" r="r" b="b"/>
              <a:pathLst>
                <a:path w="266319" h="239268">
                  <a:moveTo>
                    <a:pt x="106045" y="381"/>
                  </a:moveTo>
                  <a:cubicBezTo>
                    <a:pt x="165608" y="3429"/>
                    <a:pt x="217170" y="22225"/>
                    <a:pt x="247269" y="77978"/>
                  </a:cubicBezTo>
                  <a:cubicBezTo>
                    <a:pt x="266319" y="113411"/>
                    <a:pt x="262890" y="151130"/>
                    <a:pt x="243332" y="184023"/>
                  </a:cubicBezTo>
                  <a:cubicBezTo>
                    <a:pt x="221488" y="220599"/>
                    <a:pt x="186944" y="239268"/>
                    <a:pt x="142240" y="234188"/>
                  </a:cubicBezTo>
                  <a:cubicBezTo>
                    <a:pt x="111760" y="230886"/>
                    <a:pt x="83058" y="218567"/>
                    <a:pt x="59436" y="199009"/>
                  </a:cubicBezTo>
                  <a:cubicBezTo>
                    <a:pt x="0" y="150622"/>
                    <a:pt x="13970" y="61595"/>
                    <a:pt x="52832" y="21717"/>
                  </a:cubicBezTo>
                  <a:cubicBezTo>
                    <a:pt x="59690" y="14605"/>
                    <a:pt x="67945" y="9017"/>
                    <a:pt x="77216" y="5334"/>
                  </a:cubicBezTo>
                  <a:cubicBezTo>
                    <a:pt x="86487" y="1651"/>
                    <a:pt x="96266" y="0"/>
                    <a:pt x="106172" y="254"/>
                  </a:cubicBezTo>
                  <a:moveTo>
                    <a:pt x="42291" y="124333"/>
                  </a:moveTo>
                  <a:cubicBezTo>
                    <a:pt x="42926" y="141478"/>
                    <a:pt x="46355" y="157607"/>
                    <a:pt x="57023" y="171196"/>
                  </a:cubicBezTo>
                  <a:cubicBezTo>
                    <a:pt x="77978" y="198120"/>
                    <a:pt x="105283" y="214757"/>
                    <a:pt x="139573" y="218059"/>
                  </a:cubicBezTo>
                  <a:cubicBezTo>
                    <a:pt x="185293" y="222377"/>
                    <a:pt x="224536" y="191643"/>
                    <a:pt x="234061" y="146939"/>
                  </a:cubicBezTo>
                  <a:cubicBezTo>
                    <a:pt x="238252" y="127127"/>
                    <a:pt x="232410" y="110236"/>
                    <a:pt x="226187" y="92202"/>
                  </a:cubicBezTo>
                  <a:cubicBezTo>
                    <a:pt x="209423" y="44323"/>
                    <a:pt x="158750" y="12827"/>
                    <a:pt x="108331" y="19939"/>
                  </a:cubicBezTo>
                  <a:cubicBezTo>
                    <a:pt x="99695" y="20955"/>
                    <a:pt x="91313" y="23749"/>
                    <a:pt x="83820" y="28321"/>
                  </a:cubicBezTo>
                  <a:cubicBezTo>
                    <a:pt x="76327" y="32893"/>
                    <a:pt x="70104" y="39116"/>
                    <a:pt x="65278" y="46355"/>
                  </a:cubicBezTo>
                  <a:cubicBezTo>
                    <a:pt x="49657" y="69215"/>
                    <a:pt x="41529" y="96520"/>
                    <a:pt x="42164" y="124206"/>
                  </a:cubicBezTo>
                </a:path>
              </a:pathLst>
            </a:custGeom>
            <a:solidFill>
              <a:srgbClr val="F6A200"/>
            </a:solidFill>
          </p:spPr>
        </p:sp>
      </p:grpSp>
      <p:sp>
        <p:nvSpPr>
          <p:cNvPr id="42" name="TextBox 42"/>
          <p:cNvSpPr txBox="1"/>
          <p:nvPr/>
        </p:nvSpPr>
        <p:spPr>
          <a:xfrm>
            <a:off x="887997" y="1753126"/>
            <a:ext cx="2068436" cy="210379"/>
          </a:xfrm>
          <a:prstGeom prst="rect">
            <a:avLst/>
          </a:prstGeom>
        </p:spPr>
        <p:txBody>
          <a:bodyPr wrap="square" lIns="0" tIns="0" rIns="0" bIns="0" rtlCol="0" anchor="t">
            <a:spAutoFit/>
          </a:bodyPr>
          <a:lstStyle/>
          <a:p>
            <a:pPr algn="l">
              <a:lnSpc>
                <a:spcPts val="1310"/>
              </a:lnSpc>
            </a:pPr>
            <a:r>
              <a:rPr lang="en-US" sz="2621" b="1" spc="-5" dirty="0">
                <a:solidFill>
                  <a:srgbClr val="FFFFFF"/>
                </a:solidFill>
                <a:latin typeface="IBM Plex Sans Bold"/>
                <a:ea typeface="IBM Plex Sans Bold"/>
                <a:cs typeface="IBM Plex Sans Bold"/>
                <a:sym typeface="IBM Plex Sans Bold"/>
              </a:rPr>
              <a:t>PRÉFACE</a:t>
            </a:r>
          </a:p>
        </p:txBody>
      </p:sp>
      <p:sp>
        <p:nvSpPr>
          <p:cNvPr id="43" name="TextBox 43"/>
          <p:cNvSpPr txBox="1"/>
          <p:nvPr/>
        </p:nvSpPr>
        <p:spPr>
          <a:xfrm>
            <a:off x="1006983" y="2008473"/>
            <a:ext cx="23784" cy="239763"/>
          </a:xfrm>
          <a:prstGeom prst="rect">
            <a:avLst/>
          </a:prstGeom>
        </p:spPr>
        <p:txBody>
          <a:bodyPr lIns="0" tIns="0" rIns="0" bIns="0" rtlCol="0" anchor="t">
            <a:spAutoFit/>
          </a:bodyPr>
          <a:lstStyle/>
          <a:p>
            <a:pPr algn="l">
              <a:lnSpc>
                <a:spcPts val="2250"/>
              </a:lnSpc>
            </a:pPr>
            <a:r>
              <a:rPr lang="en-US" sz="900" b="1">
                <a:solidFill>
                  <a:srgbClr val="FFFFFF"/>
                </a:solidFill>
                <a:latin typeface="IBM Plex Sans Bold"/>
                <a:ea typeface="IBM Plex Sans Bold"/>
                <a:cs typeface="IBM Plex Sans Bold"/>
                <a:sym typeface="IBM Plex Sans Bold"/>
              </a:rPr>
              <a:t> </a:t>
            </a:r>
          </a:p>
        </p:txBody>
      </p:sp>
      <p:sp>
        <p:nvSpPr>
          <p:cNvPr id="44" name="TextBox 44"/>
          <p:cNvSpPr txBox="1"/>
          <p:nvPr/>
        </p:nvSpPr>
        <p:spPr>
          <a:xfrm>
            <a:off x="6561830" y="5130968"/>
            <a:ext cx="2118620" cy="210379"/>
          </a:xfrm>
          <a:prstGeom prst="rect">
            <a:avLst/>
          </a:prstGeom>
        </p:spPr>
        <p:txBody>
          <a:bodyPr wrap="square" lIns="0" tIns="0" rIns="0" bIns="0" rtlCol="0" anchor="t">
            <a:spAutoFit/>
          </a:bodyPr>
          <a:lstStyle/>
          <a:p>
            <a:pPr algn="l">
              <a:lnSpc>
                <a:spcPts val="1310"/>
              </a:lnSpc>
            </a:pPr>
            <a:r>
              <a:rPr lang="en-US" sz="2621" b="1" spc="-5" dirty="0">
                <a:solidFill>
                  <a:srgbClr val="F6A200"/>
                </a:solidFill>
                <a:latin typeface="IBM Plex Sans Bold"/>
                <a:ea typeface="IBM Plex Sans Bold"/>
                <a:cs typeface="IBM Plex Sans Bold"/>
                <a:sym typeface="IBM Plex Sans Bold"/>
              </a:rPr>
              <a:t>SOMMAIRE</a:t>
            </a:r>
          </a:p>
        </p:txBody>
      </p:sp>
      <p:sp>
        <p:nvSpPr>
          <p:cNvPr id="45" name="TextBox 45"/>
          <p:cNvSpPr txBox="1"/>
          <p:nvPr/>
        </p:nvSpPr>
        <p:spPr>
          <a:xfrm>
            <a:off x="7301608" y="5378780"/>
            <a:ext cx="27041" cy="232591"/>
          </a:xfrm>
          <a:prstGeom prst="rect">
            <a:avLst/>
          </a:prstGeom>
        </p:spPr>
        <p:txBody>
          <a:bodyPr lIns="0" tIns="0" rIns="0" bIns="0" rtlCol="0" anchor="t">
            <a:spAutoFit/>
          </a:bodyPr>
          <a:lstStyle/>
          <a:p>
            <a:pPr algn="l">
              <a:lnSpc>
                <a:spcPts val="2130"/>
              </a:lnSpc>
            </a:pPr>
            <a:r>
              <a:rPr lang="en-US" sz="852" spc="-3">
                <a:solidFill>
                  <a:srgbClr val="575756"/>
                </a:solidFill>
                <a:latin typeface="Open Sans"/>
                <a:ea typeface="Open Sans"/>
                <a:cs typeface="Open Sans"/>
                <a:sym typeface="Open Sans"/>
              </a:rPr>
              <a:t> </a:t>
            </a:r>
          </a:p>
        </p:txBody>
      </p:sp>
      <p:sp>
        <p:nvSpPr>
          <p:cNvPr id="46" name="TextBox 46"/>
          <p:cNvSpPr txBox="1"/>
          <p:nvPr/>
        </p:nvSpPr>
        <p:spPr>
          <a:xfrm>
            <a:off x="887997" y="2259981"/>
            <a:ext cx="3647275" cy="257125"/>
          </a:xfrm>
          <a:prstGeom prst="rect">
            <a:avLst/>
          </a:prstGeom>
        </p:spPr>
        <p:txBody>
          <a:bodyPr lIns="0" tIns="0" rIns="0" bIns="0" rtlCol="0" anchor="t">
            <a:spAutoFit/>
          </a:bodyPr>
          <a:lstStyle/>
          <a:p>
            <a:pPr algn="just">
              <a:lnSpc>
                <a:spcPts val="1080"/>
              </a:lnSpc>
            </a:pPr>
            <a:r>
              <a:rPr lang="en-US" sz="900">
                <a:solidFill>
                  <a:srgbClr val="FFFFFF"/>
                </a:solidFill>
                <a:latin typeface="IBM Plex Sans"/>
                <a:ea typeface="IBM Plex Sans"/>
                <a:cs typeface="IBM Plex Sans"/>
                <a:sym typeface="IBM Plex Sans"/>
              </a:rPr>
              <a:t>DEFINIR ICI CE QUE VOUS ATTENDEZ DE LA VIE DU GROUPE LOCAL. </a:t>
            </a:r>
          </a:p>
          <a:p>
            <a:pPr algn="just">
              <a:lnSpc>
                <a:spcPts val="1080"/>
              </a:lnSpc>
            </a:pPr>
            <a:r>
              <a:rPr lang="en-US" sz="900">
                <a:solidFill>
                  <a:srgbClr val="FFFFFF"/>
                </a:solidFill>
                <a:latin typeface="IBM Plex Sans"/>
                <a:ea typeface="IBM Plex Sans"/>
                <a:cs typeface="IBM Plex Sans"/>
                <a:sym typeface="IBM Plex Sans"/>
              </a:rPr>
              <a:t>les valeurs, le fonctionnement, le sens de l’Assemblée plénière, etc. </a:t>
            </a:r>
          </a:p>
        </p:txBody>
      </p:sp>
      <p:sp>
        <p:nvSpPr>
          <p:cNvPr id="47" name="TextBox 47"/>
          <p:cNvSpPr txBox="1"/>
          <p:nvPr/>
        </p:nvSpPr>
        <p:spPr>
          <a:xfrm>
            <a:off x="1994788" y="5661110"/>
            <a:ext cx="2605578" cy="390451"/>
          </a:xfrm>
          <a:prstGeom prst="rect">
            <a:avLst/>
          </a:prstGeom>
        </p:spPr>
        <p:txBody>
          <a:bodyPr lIns="0" tIns="0" rIns="0" bIns="0" rtlCol="0" anchor="t">
            <a:spAutoFit/>
          </a:bodyPr>
          <a:lstStyle/>
          <a:p>
            <a:pPr algn="l">
              <a:lnSpc>
                <a:spcPts val="1080"/>
              </a:lnSpc>
            </a:pPr>
            <a:r>
              <a:rPr lang="en-US" sz="900">
                <a:solidFill>
                  <a:srgbClr val="FFFFFF"/>
                </a:solidFill>
                <a:latin typeface="IBM Plex Sans"/>
                <a:ea typeface="IBM Plex Sans"/>
                <a:cs typeface="IBM Plex Sans"/>
                <a:sym typeface="IBM Plex Sans"/>
              </a:rPr>
              <a:t>signée par les membres du bureau de l’équipe de groupe (les personnes occupant les missions institutionnelles </a:t>
            </a:r>
          </a:p>
        </p:txBody>
      </p:sp>
      <p:sp>
        <p:nvSpPr>
          <p:cNvPr id="48" name="TextBox 48"/>
          <p:cNvSpPr txBox="1"/>
          <p:nvPr/>
        </p:nvSpPr>
        <p:spPr>
          <a:xfrm>
            <a:off x="6580432" y="5416880"/>
            <a:ext cx="1549460" cy="628207"/>
          </a:xfrm>
          <a:prstGeom prst="rect">
            <a:avLst/>
          </a:prstGeom>
        </p:spPr>
        <p:txBody>
          <a:bodyPr lIns="0" tIns="0" rIns="0" bIns="0" rtlCol="0" anchor="t">
            <a:spAutoFit/>
          </a:bodyPr>
          <a:lstStyle/>
          <a:p>
            <a:pPr algn="l">
              <a:lnSpc>
                <a:spcPts val="1774"/>
              </a:lnSpc>
            </a:pPr>
            <a:r>
              <a:rPr lang="en-US" sz="852" spc="-3">
                <a:solidFill>
                  <a:srgbClr val="575756"/>
                </a:solidFill>
                <a:latin typeface="Open Sans"/>
                <a:ea typeface="Open Sans"/>
                <a:cs typeface="Open Sans"/>
                <a:sym typeface="Open Sans"/>
              </a:rPr>
              <a:t>Rapport moral2024-2025 Rapport d’activité 2024-2025 Point financier 2024 et 2025</a:t>
            </a:r>
          </a:p>
        </p:txBody>
      </p:sp>
      <p:sp>
        <p:nvSpPr>
          <p:cNvPr id="49" name="TextBox 49"/>
          <p:cNvSpPr txBox="1"/>
          <p:nvPr/>
        </p:nvSpPr>
        <p:spPr>
          <a:xfrm>
            <a:off x="6580432" y="6063199"/>
            <a:ext cx="2443690" cy="628207"/>
          </a:xfrm>
          <a:prstGeom prst="rect">
            <a:avLst/>
          </a:prstGeom>
        </p:spPr>
        <p:txBody>
          <a:bodyPr lIns="0" tIns="0" rIns="0" bIns="0" rtlCol="0" anchor="t">
            <a:spAutoFit/>
          </a:bodyPr>
          <a:lstStyle/>
          <a:p>
            <a:pPr algn="l">
              <a:lnSpc>
                <a:spcPts val="1774"/>
              </a:lnSpc>
            </a:pPr>
            <a:r>
              <a:rPr lang="en-US" sz="852" spc="-3">
                <a:solidFill>
                  <a:srgbClr val="575756"/>
                </a:solidFill>
                <a:latin typeface="Open Sans"/>
                <a:ea typeface="Open Sans"/>
                <a:cs typeface="Open Sans"/>
                <a:sym typeface="Open Sans"/>
              </a:rPr>
              <a:t>Budget prévisionnel 2026 </a:t>
            </a:r>
          </a:p>
          <a:p>
            <a:pPr algn="l">
              <a:lnSpc>
                <a:spcPts val="1774"/>
              </a:lnSpc>
            </a:pPr>
            <a:r>
              <a:rPr lang="en-US" sz="852" spc="-3">
                <a:solidFill>
                  <a:srgbClr val="575756"/>
                </a:solidFill>
                <a:latin typeface="Open Sans"/>
                <a:ea typeface="Open Sans"/>
                <a:cs typeface="Open Sans"/>
                <a:sym typeface="Open Sans"/>
              </a:rPr>
              <a:t>Plan d’action et de développement 2025-2026 </a:t>
            </a:r>
          </a:p>
          <a:p>
            <a:pPr algn="l">
              <a:lnSpc>
                <a:spcPts val="1774"/>
              </a:lnSpc>
            </a:pPr>
            <a:r>
              <a:rPr lang="en-US" sz="852" spc="-3">
                <a:solidFill>
                  <a:srgbClr val="575756"/>
                </a:solidFill>
                <a:latin typeface="Open Sans"/>
                <a:ea typeface="Open Sans"/>
                <a:cs typeface="Open Sans"/>
                <a:sym typeface="Open Sans"/>
              </a:rPr>
              <a:t>Lexique</a:t>
            </a:r>
          </a:p>
        </p:txBody>
      </p:sp>
      <p:sp>
        <p:nvSpPr>
          <p:cNvPr id="50" name="TextBox 50"/>
          <p:cNvSpPr txBox="1"/>
          <p:nvPr/>
        </p:nvSpPr>
        <p:spPr>
          <a:xfrm>
            <a:off x="9667056" y="5416766"/>
            <a:ext cx="55188" cy="645271"/>
          </a:xfrm>
          <a:prstGeom prst="rect">
            <a:avLst/>
          </a:prstGeom>
        </p:spPr>
        <p:txBody>
          <a:bodyPr lIns="0" tIns="0" rIns="0" bIns="0" rtlCol="0" anchor="t">
            <a:spAutoFit/>
          </a:bodyPr>
          <a:lstStyle/>
          <a:p>
            <a:pPr algn="just">
              <a:lnSpc>
                <a:spcPts val="1774"/>
              </a:lnSpc>
            </a:pPr>
            <a:r>
              <a:rPr lang="en-US" sz="852" spc="-3">
                <a:solidFill>
                  <a:srgbClr val="575756"/>
                </a:solidFill>
                <a:latin typeface="Open Sans"/>
                <a:ea typeface="Open Sans"/>
                <a:cs typeface="Open Sans"/>
                <a:sym typeface="Open Sans"/>
              </a:rPr>
              <a:t>4 6 9</a:t>
            </a:r>
          </a:p>
        </p:txBody>
      </p:sp>
      <p:sp>
        <p:nvSpPr>
          <p:cNvPr id="51" name="TextBox 51"/>
          <p:cNvSpPr txBox="1"/>
          <p:nvPr/>
        </p:nvSpPr>
        <p:spPr>
          <a:xfrm>
            <a:off x="9649534" y="6078143"/>
            <a:ext cx="250131" cy="628207"/>
          </a:xfrm>
          <a:prstGeom prst="rect">
            <a:avLst/>
          </a:prstGeom>
        </p:spPr>
        <p:txBody>
          <a:bodyPr lIns="0" tIns="0" rIns="0" bIns="0" rtlCol="0" anchor="t">
            <a:spAutoFit/>
          </a:bodyPr>
          <a:lstStyle/>
          <a:p>
            <a:pPr algn="just">
              <a:lnSpc>
                <a:spcPts val="1774"/>
              </a:lnSpc>
            </a:pPr>
            <a:r>
              <a:rPr lang="en-US" sz="852" spc="-3">
                <a:solidFill>
                  <a:srgbClr val="575756"/>
                </a:solidFill>
                <a:latin typeface="Open Sans"/>
                <a:ea typeface="Open Sans"/>
                <a:cs typeface="Open Sans"/>
                <a:sym typeface="Open Sans"/>
              </a:rPr>
              <a:t>12 13 17</a:t>
            </a:r>
          </a:p>
        </p:txBody>
      </p:sp>
      <p:sp>
        <p:nvSpPr>
          <p:cNvPr id="52" name="TextBox 52"/>
          <p:cNvSpPr txBox="1"/>
          <p:nvPr/>
        </p:nvSpPr>
        <p:spPr>
          <a:xfrm>
            <a:off x="5540569" y="4157656"/>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20703" y="4861753"/>
            <a:ext cx="2135286" cy="2699995"/>
          </a:xfrm>
          <a:custGeom>
            <a:avLst/>
            <a:gdLst/>
            <a:ahLst/>
            <a:cxnLst/>
            <a:rect l="l" t="t" r="r" b="b"/>
            <a:pathLst>
              <a:path w="2135286" h="2699995">
                <a:moveTo>
                  <a:pt x="0" y="0"/>
                </a:moveTo>
                <a:lnTo>
                  <a:pt x="2135286" y="0"/>
                </a:lnTo>
                <a:lnTo>
                  <a:pt x="2135286" y="2699995"/>
                </a:lnTo>
                <a:lnTo>
                  <a:pt x="0" y="2699995"/>
                </a:lnTo>
                <a:lnTo>
                  <a:pt x="0" y="0"/>
                </a:lnTo>
                <a:close/>
              </a:path>
            </a:pathLst>
          </a:custGeom>
          <a:blipFill>
            <a:blip r:embed="rId2"/>
            <a:stretch>
              <a:fillRect r="-848" b="-722"/>
            </a:stretch>
          </a:blipFill>
        </p:spPr>
      </p:sp>
      <p:grpSp>
        <p:nvGrpSpPr>
          <p:cNvPr id="3" name="Group 3"/>
          <p:cNvGrpSpPr>
            <a:grpSpLocks noChangeAspect="1"/>
          </p:cNvGrpSpPr>
          <p:nvPr/>
        </p:nvGrpSpPr>
        <p:grpSpPr>
          <a:xfrm>
            <a:off x="720004" y="2078005"/>
            <a:ext cx="9020" cy="1905343"/>
            <a:chOff x="0" y="0"/>
            <a:chExt cx="9017" cy="1905343"/>
          </a:xfrm>
        </p:grpSpPr>
        <p:sp>
          <p:nvSpPr>
            <p:cNvPr id="4" name="Freeform 4"/>
            <p:cNvSpPr/>
            <p:nvPr/>
          </p:nvSpPr>
          <p:spPr>
            <a:xfrm>
              <a:off x="0" y="0"/>
              <a:ext cx="9017" cy="1905381"/>
            </a:xfrm>
            <a:custGeom>
              <a:avLst/>
              <a:gdLst/>
              <a:ahLst/>
              <a:cxnLst/>
              <a:rect l="l" t="t" r="r" b="b"/>
              <a:pathLst>
                <a:path w="9017" h="1905381">
                  <a:moveTo>
                    <a:pt x="9017" y="0"/>
                  </a:moveTo>
                  <a:lnTo>
                    <a:pt x="9017" y="1905381"/>
                  </a:lnTo>
                  <a:lnTo>
                    <a:pt x="0" y="1905381"/>
                  </a:lnTo>
                  <a:lnTo>
                    <a:pt x="0" y="0"/>
                  </a:lnTo>
                  <a:close/>
                </a:path>
              </a:pathLst>
            </a:custGeom>
            <a:solidFill>
              <a:srgbClr val="02A3A8"/>
            </a:solidFill>
          </p:spPr>
        </p:sp>
      </p:grpSp>
      <p:grpSp>
        <p:nvGrpSpPr>
          <p:cNvPr id="5" name="Group 5"/>
          <p:cNvGrpSpPr>
            <a:grpSpLocks noChangeAspect="1"/>
          </p:cNvGrpSpPr>
          <p:nvPr/>
        </p:nvGrpSpPr>
        <p:grpSpPr>
          <a:xfrm>
            <a:off x="-63503" y="4258249"/>
            <a:ext cx="5119697" cy="2983697"/>
            <a:chOff x="0" y="0"/>
            <a:chExt cx="5119700" cy="2983700"/>
          </a:xfrm>
        </p:grpSpPr>
        <p:sp>
          <p:nvSpPr>
            <p:cNvPr id="6" name="Freeform 6"/>
            <p:cNvSpPr/>
            <p:nvPr/>
          </p:nvSpPr>
          <p:spPr>
            <a:xfrm>
              <a:off x="459486" y="76200"/>
              <a:ext cx="4584065" cy="2831338"/>
            </a:xfrm>
            <a:custGeom>
              <a:avLst/>
              <a:gdLst/>
              <a:ahLst/>
              <a:cxnLst/>
              <a:rect l="l" t="t" r="r" b="b"/>
              <a:pathLst>
                <a:path w="4584065" h="2831338">
                  <a:moveTo>
                    <a:pt x="0" y="2831338"/>
                  </a:moveTo>
                  <a:lnTo>
                    <a:pt x="4584065" y="2831338"/>
                  </a:lnTo>
                  <a:lnTo>
                    <a:pt x="4584065" y="0"/>
                  </a:lnTo>
                  <a:lnTo>
                    <a:pt x="0" y="0"/>
                  </a:lnTo>
                  <a:close/>
                </a:path>
              </a:pathLst>
            </a:custGeom>
            <a:solidFill>
              <a:srgbClr val="FFFFFF"/>
            </a:solidFill>
          </p:spPr>
        </p:sp>
        <p:sp>
          <p:nvSpPr>
            <p:cNvPr id="7" name="Freeform 7"/>
            <p:cNvSpPr/>
            <p:nvPr/>
          </p:nvSpPr>
          <p:spPr>
            <a:xfrm>
              <a:off x="446786" y="112012"/>
              <a:ext cx="25400" cy="2747518"/>
            </a:xfrm>
            <a:custGeom>
              <a:avLst/>
              <a:gdLst/>
              <a:ahLst/>
              <a:cxnLst/>
              <a:rect l="l" t="t" r="r" b="b"/>
              <a:pathLst>
                <a:path w="25400" h="2747518">
                  <a:moveTo>
                    <a:pt x="25400" y="66042"/>
                  </a:moveTo>
                  <a:lnTo>
                    <a:pt x="19685" y="79504"/>
                  </a:lnTo>
                  <a:cubicBezTo>
                    <a:pt x="5715" y="79504"/>
                    <a:pt x="0" y="73789"/>
                    <a:pt x="0" y="66804"/>
                  </a:cubicBezTo>
                  <a:lnTo>
                    <a:pt x="5715" y="53342"/>
                  </a:lnTo>
                  <a:cubicBezTo>
                    <a:pt x="19685" y="53342"/>
                    <a:pt x="25400" y="59057"/>
                    <a:pt x="25400" y="66042"/>
                  </a:cubicBezTo>
                  <a:close/>
                  <a:moveTo>
                    <a:pt x="25400" y="117350"/>
                  </a:moveTo>
                  <a:lnTo>
                    <a:pt x="19685" y="130812"/>
                  </a:lnTo>
                  <a:cubicBezTo>
                    <a:pt x="5715" y="130812"/>
                    <a:pt x="0" y="125097"/>
                    <a:pt x="0" y="118112"/>
                  </a:cubicBezTo>
                  <a:lnTo>
                    <a:pt x="5715" y="104650"/>
                  </a:lnTo>
                  <a:cubicBezTo>
                    <a:pt x="19685" y="104650"/>
                    <a:pt x="25400" y="110365"/>
                    <a:pt x="25400" y="117350"/>
                  </a:cubicBezTo>
                  <a:close/>
                  <a:moveTo>
                    <a:pt x="25400" y="168658"/>
                  </a:moveTo>
                  <a:lnTo>
                    <a:pt x="19685" y="182120"/>
                  </a:lnTo>
                  <a:cubicBezTo>
                    <a:pt x="5715" y="182120"/>
                    <a:pt x="0" y="176405"/>
                    <a:pt x="0" y="169420"/>
                  </a:cubicBezTo>
                  <a:lnTo>
                    <a:pt x="5715" y="155958"/>
                  </a:lnTo>
                  <a:cubicBezTo>
                    <a:pt x="19685" y="155958"/>
                    <a:pt x="25400" y="161673"/>
                    <a:pt x="25400" y="168658"/>
                  </a:cubicBezTo>
                  <a:close/>
                  <a:moveTo>
                    <a:pt x="25400" y="219966"/>
                  </a:moveTo>
                  <a:lnTo>
                    <a:pt x="19685" y="233428"/>
                  </a:lnTo>
                  <a:cubicBezTo>
                    <a:pt x="5715" y="233428"/>
                    <a:pt x="0" y="227713"/>
                    <a:pt x="0" y="220728"/>
                  </a:cubicBezTo>
                  <a:lnTo>
                    <a:pt x="5715" y="207266"/>
                  </a:lnTo>
                  <a:cubicBezTo>
                    <a:pt x="19685" y="207266"/>
                    <a:pt x="25400" y="212981"/>
                    <a:pt x="25400" y="219966"/>
                  </a:cubicBezTo>
                  <a:close/>
                  <a:moveTo>
                    <a:pt x="25400" y="271274"/>
                  </a:moveTo>
                  <a:lnTo>
                    <a:pt x="19685" y="284736"/>
                  </a:lnTo>
                  <a:cubicBezTo>
                    <a:pt x="5715" y="284736"/>
                    <a:pt x="0" y="279021"/>
                    <a:pt x="0" y="272036"/>
                  </a:cubicBezTo>
                  <a:lnTo>
                    <a:pt x="5715" y="258574"/>
                  </a:lnTo>
                  <a:cubicBezTo>
                    <a:pt x="19685" y="258574"/>
                    <a:pt x="25400" y="264289"/>
                    <a:pt x="25400" y="271274"/>
                  </a:cubicBezTo>
                  <a:close/>
                  <a:moveTo>
                    <a:pt x="25400" y="322582"/>
                  </a:moveTo>
                  <a:lnTo>
                    <a:pt x="19685" y="336044"/>
                  </a:lnTo>
                  <a:cubicBezTo>
                    <a:pt x="5715" y="336044"/>
                    <a:pt x="0" y="330329"/>
                    <a:pt x="0" y="323344"/>
                  </a:cubicBezTo>
                  <a:lnTo>
                    <a:pt x="5715" y="309882"/>
                  </a:lnTo>
                  <a:cubicBezTo>
                    <a:pt x="19685" y="309882"/>
                    <a:pt x="25400" y="315597"/>
                    <a:pt x="25400" y="322582"/>
                  </a:cubicBezTo>
                  <a:close/>
                  <a:moveTo>
                    <a:pt x="25400" y="373890"/>
                  </a:moveTo>
                  <a:lnTo>
                    <a:pt x="19685" y="387352"/>
                  </a:lnTo>
                  <a:cubicBezTo>
                    <a:pt x="5715" y="387352"/>
                    <a:pt x="0" y="381637"/>
                    <a:pt x="0" y="374652"/>
                  </a:cubicBezTo>
                  <a:lnTo>
                    <a:pt x="5715" y="361190"/>
                  </a:lnTo>
                  <a:cubicBezTo>
                    <a:pt x="19685" y="361190"/>
                    <a:pt x="25400" y="366905"/>
                    <a:pt x="25400" y="373890"/>
                  </a:cubicBezTo>
                  <a:close/>
                  <a:moveTo>
                    <a:pt x="25400" y="425198"/>
                  </a:moveTo>
                  <a:lnTo>
                    <a:pt x="19685" y="438660"/>
                  </a:lnTo>
                  <a:cubicBezTo>
                    <a:pt x="5715" y="438660"/>
                    <a:pt x="0" y="432945"/>
                    <a:pt x="0" y="425960"/>
                  </a:cubicBezTo>
                  <a:lnTo>
                    <a:pt x="5715" y="412498"/>
                  </a:lnTo>
                  <a:cubicBezTo>
                    <a:pt x="19685" y="412498"/>
                    <a:pt x="25400" y="418213"/>
                    <a:pt x="25400" y="425198"/>
                  </a:cubicBezTo>
                  <a:close/>
                  <a:moveTo>
                    <a:pt x="25400" y="476506"/>
                  </a:moveTo>
                  <a:lnTo>
                    <a:pt x="19685" y="489968"/>
                  </a:lnTo>
                  <a:cubicBezTo>
                    <a:pt x="5715" y="489968"/>
                    <a:pt x="0" y="484253"/>
                    <a:pt x="0" y="477268"/>
                  </a:cubicBezTo>
                  <a:lnTo>
                    <a:pt x="5715" y="463806"/>
                  </a:lnTo>
                  <a:cubicBezTo>
                    <a:pt x="19685" y="463806"/>
                    <a:pt x="25400" y="469521"/>
                    <a:pt x="25400" y="476506"/>
                  </a:cubicBezTo>
                  <a:close/>
                  <a:moveTo>
                    <a:pt x="25400" y="527814"/>
                  </a:moveTo>
                  <a:lnTo>
                    <a:pt x="19685" y="541276"/>
                  </a:lnTo>
                  <a:cubicBezTo>
                    <a:pt x="5715" y="541276"/>
                    <a:pt x="0" y="535561"/>
                    <a:pt x="0" y="528576"/>
                  </a:cubicBezTo>
                  <a:lnTo>
                    <a:pt x="5715" y="515114"/>
                  </a:lnTo>
                  <a:cubicBezTo>
                    <a:pt x="19685" y="515114"/>
                    <a:pt x="25400" y="520829"/>
                    <a:pt x="25400" y="527814"/>
                  </a:cubicBezTo>
                  <a:close/>
                  <a:moveTo>
                    <a:pt x="25400" y="579122"/>
                  </a:moveTo>
                  <a:lnTo>
                    <a:pt x="19685" y="592584"/>
                  </a:lnTo>
                  <a:cubicBezTo>
                    <a:pt x="5715" y="592584"/>
                    <a:pt x="0" y="586869"/>
                    <a:pt x="0" y="579884"/>
                  </a:cubicBezTo>
                  <a:lnTo>
                    <a:pt x="5715" y="566422"/>
                  </a:lnTo>
                  <a:cubicBezTo>
                    <a:pt x="19685" y="566422"/>
                    <a:pt x="25400" y="572137"/>
                    <a:pt x="25400" y="579122"/>
                  </a:cubicBezTo>
                  <a:close/>
                  <a:moveTo>
                    <a:pt x="25400" y="630430"/>
                  </a:moveTo>
                  <a:lnTo>
                    <a:pt x="19685" y="643892"/>
                  </a:lnTo>
                  <a:cubicBezTo>
                    <a:pt x="5715" y="643892"/>
                    <a:pt x="0" y="638177"/>
                    <a:pt x="0" y="631192"/>
                  </a:cubicBezTo>
                  <a:lnTo>
                    <a:pt x="5715" y="617730"/>
                  </a:lnTo>
                  <a:cubicBezTo>
                    <a:pt x="19685" y="617730"/>
                    <a:pt x="25400" y="623445"/>
                    <a:pt x="25400" y="630430"/>
                  </a:cubicBezTo>
                  <a:close/>
                  <a:moveTo>
                    <a:pt x="25400" y="681738"/>
                  </a:moveTo>
                  <a:lnTo>
                    <a:pt x="19685" y="695200"/>
                  </a:lnTo>
                  <a:cubicBezTo>
                    <a:pt x="5715" y="695200"/>
                    <a:pt x="0" y="689485"/>
                    <a:pt x="0" y="682500"/>
                  </a:cubicBezTo>
                  <a:lnTo>
                    <a:pt x="5715" y="669038"/>
                  </a:lnTo>
                  <a:cubicBezTo>
                    <a:pt x="19685" y="669038"/>
                    <a:pt x="25400" y="674753"/>
                    <a:pt x="25400" y="681738"/>
                  </a:cubicBezTo>
                  <a:close/>
                  <a:moveTo>
                    <a:pt x="25400" y="733046"/>
                  </a:moveTo>
                  <a:lnTo>
                    <a:pt x="19685" y="746508"/>
                  </a:lnTo>
                  <a:cubicBezTo>
                    <a:pt x="5715" y="746508"/>
                    <a:pt x="0" y="740793"/>
                    <a:pt x="0" y="733808"/>
                  </a:cubicBezTo>
                  <a:lnTo>
                    <a:pt x="5715" y="720346"/>
                  </a:lnTo>
                  <a:cubicBezTo>
                    <a:pt x="19685" y="720346"/>
                    <a:pt x="25400" y="726061"/>
                    <a:pt x="25400" y="733046"/>
                  </a:cubicBezTo>
                  <a:close/>
                  <a:moveTo>
                    <a:pt x="25400" y="784354"/>
                  </a:moveTo>
                  <a:lnTo>
                    <a:pt x="19685" y="797816"/>
                  </a:lnTo>
                  <a:cubicBezTo>
                    <a:pt x="5715" y="797816"/>
                    <a:pt x="0" y="792101"/>
                    <a:pt x="0" y="785116"/>
                  </a:cubicBezTo>
                  <a:lnTo>
                    <a:pt x="5715" y="771654"/>
                  </a:lnTo>
                  <a:cubicBezTo>
                    <a:pt x="19685" y="771654"/>
                    <a:pt x="25400" y="777369"/>
                    <a:pt x="25400" y="784354"/>
                  </a:cubicBezTo>
                  <a:close/>
                  <a:moveTo>
                    <a:pt x="25400" y="835662"/>
                  </a:moveTo>
                  <a:lnTo>
                    <a:pt x="19685" y="849124"/>
                  </a:lnTo>
                  <a:cubicBezTo>
                    <a:pt x="5715" y="849124"/>
                    <a:pt x="0" y="843409"/>
                    <a:pt x="0" y="836424"/>
                  </a:cubicBezTo>
                  <a:lnTo>
                    <a:pt x="5715" y="822962"/>
                  </a:lnTo>
                  <a:cubicBezTo>
                    <a:pt x="19685" y="822962"/>
                    <a:pt x="25400" y="828677"/>
                    <a:pt x="25400" y="835662"/>
                  </a:cubicBezTo>
                  <a:close/>
                  <a:moveTo>
                    <a:pt x="25400" y="886970"/>
                  </a:moveTo>
                  <a:lnTo>
                    <a:pt x="19685" y="900432"/>
                  </a:lnTo>
                  <a:cubicBezTo>
                    <a:pt x="5715" y="900432"/>
                    <a:pt x="0" y="894717"/>
                    <a:pt x="0" y="887732"/>
                  </a:cubicBezTo>
                  <a:lnTo>
                    <a:pt x="5715" y="874270"/>
                  </a:lnTo>
                  <a:cubicBezTo>
                    <a:pt x="19685" y="874270"/>
                    <a:pt x="25400" y="879985"/>
                    <a:pt x="25400" y="886970"/>
                  </a:cubicBezTo>
                  <a:close/>
                  <a:moveTo>
                    <a:pt x="25400" y="938278"/>
                  </a:moveTo>
                  <a:lnTo>
                    <a:pt x="19685" y="951740"/>
                  </a:lnTo>
                  <a:cubicBezTo>
                    <a:pt x="5715" y="951740"/>
                    <a:pt x="0" y="946025"/>
                    <a:pt x="0" y="939040"/>
                  </a:cubicBezTo>
                  <a:lnTo>
                    <a:pt x="5715" y="925578"/>
                  </a:lnTo>
                  <a:cubicBezTo>
                    <a:pt x="19685" y="925578"/>
                    <a:pt x="25400" y="931293"/>
                    <a:pt x="25400" y="938278"/>
                  </a:cubicBezTo>
                  <a:close/>
                  <a:moveTo>
                    <a:pt x="25400" y="989586"/>
                  </a:moveTo>
                  <a:lnTo>
                    <a:pt x="19685" y="1003048"/>
                  </a:lnTo>
                  <a:cubicBezTo>
                    <a:pt x="5715" y="1003048"/>
                    <a:pt x="0" y="997333"/>
                    <a:pt x="0" y="990348"/>
                  </a:cubicBezTo>
                  <a:lnTo>
                    <a:pt x="5715" y="976886"/>
                  </a:lnTo>
                  <a:cubicBezTo>
                    <a:pt x="19685" y="976886"/>
                    <a:pt x="25400" y="982601"/>
                    <a:pt x="25400" y="989586"/>
                  </a:cubicBezTo>
                  <a:close/>
                  <a:moveTo>
                    <a:pt x="25400" y="1040894"/>
                  </a:moveTo>
                  <a:lnTo>
                    <a:pt x="19685" y="1054356"/>
                  </a:lnTo>
                  <a:cubicBezTo>
                    <a:pt x="5715" y="1054356"/>
                    <a:pt x="0" y="1048641"/>
                    <a:pt x="0" y="1041656"/>
                  </a:cubicBezTo>
                  <a:lnTo>
                    <a:pt x="5715" y="1028194"/>
                  </a:lnTo>
                  <a:cubicBezTo>
                    <a:pt x="19685" y="1028194"/>
                    <a:pt x="25400" y="1033909"/>
                    <a:pt x="25400" y="1040894"/>
                  </a:cubicBezTo>
                  <a:close/>
                  <a:moveTo>
                    <a:pt x="25400" y="1092202"/>
                  </a:moveTo>
                  <a:lnTo>
                    <a:pt x="19685" y="1105664"/>
                  </a:lnTo>
                  <a:cubicBezTo>
                    <a:pt x="5715" y="1105664"/>
                    <a:pt x="0" y="1099949"/>
                    <a:pt x="0" y="1092964"/>
                  </a:cubicBezTo>
                  <a:lnTo>
                    <a:pt x="5715" y="1079502"/>
                  </a:lnTo>
                  <a:cubicBezTo>
                    <a:pt x="19685" y="1079502"/>
                    <a:pt x="25400" y="1085217"/>
                    <a:pt x="25400" y="1092202"/>
                  </a:cubicBezTo>
                  <a:close/>
                  <a:moveTo>
                    <a:pt x="25400" y="1143510"/>
                  </a:moveTo>
                  <a:lnTo>
                    <a:pt x="19685" y="1156972"/>
                  </a:lnTo>
                  <a:cubicBezTo>
                    <a:pt x="5715" y="1156972"/>
                    <a:pt x="0" y="1151257"/>
                    <a:pt x="0" y="1144272"/>
                  </a:cubicBezTo>
                  <a:lnTo>
                    <a:pt x="5715" y="1130810"/>
                  </a:lnTo>
                  <a:cubicBezTo>
                    <a:pt x="19685" y="1130810"/>
                    <a:pt x="25400" y="1136525"/>
                    <a:pt x="25400" y="1143510"/>
                  </a:cubicBezTo>
                  <a:close/>
                  <a:moveTo>
                    <a:pt x="25400" y="1194818"/>
                  </a:moveTo>
                  <a:lnTo>
                    <a:pt x="19685" y="1208280"/>
                  </a:lnTo>
                  <a:cubicBezTo>
                    <a:pt x="5715" y="1208280"/>
                    <a:pt x="0" y="1202565"/>
                    <a:pt x="0" y="1195580"/>
                  </a:cubicBezTo>
                  <a:lnTo>
                    <a:pt x="5715" y="1182118"/>
                  </a:lnTo>
                  <a:cubicBezTo>
                    <a:pt x="19685" y="1182118"/>
                    <a:pt x="25400" y="1187833"/>
                    <a:pt x="25400" y="1194818"/>
                  </a:cubicBezTo>
                  <a:close/>
                  <a:moveTo>
                    <a:pt x="25400" y="1246126"/>
                  </a:moveTo>
                  <a:lnTo>
                    <a:pt x="19685" y="1259588"/>
                  </a:lnTo>
                  <a:cubicBezTo>
                    <a:pt x="5715" y="1259588"/>
                    <a:pt x="0" y="1253873"/>
                    <a:pt x="0" y="1246888"/>
                  </a:cubicBezTo>
                  <a:lnTo>
                    <a:pt x="5715" y="1233426"/>
                  </a:lnTo>
                  <a:cubicBezTo>
                    <a:pt x="19685" y="1233426"/>
                    <a:pt x="25400" y="1239141"/>
                    <a:pt x="25400" y="1246126"/>
                  </a:cubicBezTo>
                  <a:close/>
                  <a:moveTo>
                    <a:pt x="25400" y="1297434"/>
                  </a:moveTo>
                  <a:lnTo>
                    <a:pt x="19685" y="1310896"/>
                  </a:lnTo>
                  <a:cubicBezTo>
                    <a:pt x="5715" y="1310896"/>
                    <a:pt x="0" y="1305181"/>
                    <a:pt x="0" y="1298196"/>
                  </a:cubicBezTo>
                  <a:lnTo>
                    <a:pt x="5715" y="1284734"/>
                  </a:lnTo>
                  <a:cubicBezTo>
                    <a:pt x="19685" y="1284734"/>
                    <a:pt x="25400" y="1290449"/>
                    <a:pt x="25400" y="1297434"/>
                  </a:cubicBezTo>
                  <a:close/>
                  <a:moveTo>
                    <a:pt x="25400" y="1348742"/>
                  </a:moveTo>
                  <a:lnTo>
                    <a:pt x="19685" y="1362204"/>
                  </a:lnTo>
                  <a:cubicBezTo>
                    <a:pt x="5715" y="1362204"/>
                    <a:pt x="0" y="1356489"/>
                    <a:pt x="0" y="1349504"/>
                  </a:cubicBezTo>
                  <a:lnTo>
                    <a:pt x="5715" y="1336042"/>
                  </a:lnTo>
                  <a:cubicBezTo>
                    <a:pt x="19685" y="1336042"/>
                    <a:pt x="25400" y="1341757"/>
                    <a:pt x="25400" y="1348742"/>
                  </a:cubicBezTo>
                  <a:close/>
                  <a:moveTo>
                    <a:pt x="25400" y="1400050"/>
                  </a:moveTo>
                  <a:lnTo>
                    <a:pt x="19685" y="1413512"/>
                  </a:lnTo>
                  <a:cubicBezTo>
                    <a:pt x="5715" y="1413512"/>
                    <a:pt x="0" y="1407797"/>
                    <a:pt x="0" y="1400812"/>
                  </a:cubicBezTo>
                  <a:lnTo>
                    <a:pt x="5715" y="1387350"/>
                  </a:lnTo>
                  <a:cubicBezTo>
                    <a:pt x="19685" y="1387350"/>
                    <a:pt x="25400" y="1393065"/>
                    <a:pt x="25400" y="1400050"/>
                  </a:cubicBezTo>
                  <a:close/>
                  <a:moveTo>
                    <a:pt x="25400" y="1451358"/>
                  </a:moveTo>
                  <a:lnTo>
                    <a:pt x="19685" y="1464820"/>
                  </a:lnTo>
                  <a:cubicBezTo>
                    <a:pt x="5715" y="1464820"/>
                    <a:pt x="0" y="1459105"/>
                    <a:pt x="0" y="1452120"/>
                  </a:cubicBezTo>
                  <a:lnTo>
                    <a:pt x="5715" y="1438658"/>
                  </a:lnTo>
                  <a:cubicBezTo>
                    <a:pt x="19685" y="1438658"/>
                    <a:pt x="25400" y="1444373"/>
                    <a:pt x="25400" y="1451358"/>
                  </a:cubicBezTo>
                  <a:close/>
                  <a:moveTo>
                    <a:pt x="25400" y="1502666"/>
                  </a:moveTo>
                  <a:lnTo>
                    <a:pt x="19685" y="1516128"/>
                  </a:lnTo>
                  <a:cubicBezTo>
                    <a:pt x="5715" y="1516128"/>
                    <a:pt x="0" y="1510413"/>
                    <a:pt x="0" y="1503428"/>
                  </a:cubicBezTo>
                  <a:lnTo>
                    <a:pt x="5715" y="1489966"/>
                  </a:lnTo>
                  <a:cubicBezTo>
                    <a:pt x="19685" y="1489966"/>
                    <a:pt x="25400" y="1495681"/>
                    <a:pt x="25400" y="1502666"/>
                  </a:cubicBezTo>
                  <a:close/>
                  <a:moveTo>
                    <a:pt x="25400" y="1553974"/>
                  </a:moveTo>
                  <a:lnTo>
                    <a:pt x="19685" y="1567436"/>
                  </a:lnTo>
                  <a:cubicBezTo>
                    <a:pt x="5715" y="1567436"/>
                    <a:pt x="0" y="1561721"/>
                    <a:pt x="0" y="1554736"/>
                  </a:cubicBezTo>
                  <a:lnTo>
                    <a:pt x="5715" y="1541274"/>
                  </a:lnTo>
                  <a:cubicBezTo>
                    <a:pt x="19685" y="1541274"/>
                    <a:pt x="25400" y="1546989"/>
                    <a:pt x="25400" y="1553974"/>
                  </a:cubicBezTo>
                  <a:close/>
                  <a:moveTo>
                    <a:pt x="25400" y="1605282"/>
                  </a:moveTo>
                  <a:lnTo>
                    <a:pt x="19685" y="1618744"/>
                  </a:lnTo>
                  <a:cubicBezTo>
                    <a:pt x="5715" y="1618744"/>
                    <a:pt x="0" y="1613029"/>
                    <a:pt x="0" y="1606044"/>
                  </a:cubicBezTo>
                  <a:lnTo>
                    <a:pt x="5715" y="1592582"/>
                  </a:lnTo>
                  <a:cubicBezTo>
                    <a:pt x="19685" y="1592582"/>
                    <a:pt x="25400" y="1598297"/>
                    <a:pt x="25400" y="1605282"/>
                  </a:cubicBezTo>
                  <a:close/>
                  <a:moveTo>
                    <a:pt x="25400" y="1656590"/>
                  </a:moveTo>
                  <a:lnTo>
                    <a:pt x="19685" y="1670052"/>
                  </a:lnTo>
                  <a:cubicBezTo>
                    <a:pt x="5715" y="1670052"/>
                    <a:pt x="0" y="1664337"/>
                    <a:pt x="0" y="1657352"/>
                  </a:cubicBezTo>
                  <a:lnTo>
                    <a:pt x="5715" y="1643890"/>
                  </a:lnTo>
                  <a:cubicBezTo>
                    <a:pt x="19685" y="1643890"/>
                    <a:pt x="25400" y="1649605"/>
                    <a:pt x="25400" y="1656590"/>
                  </a:cubicBezTo>
                  <a:close/>
                  <a:moveTo>
                    <a:pt x="25400" y="1707898"/>
                  </a:moveTo>
                  <a:lnTo>
                    <a:pt x="19685" y="1721360"/>
                  </a:lnTo>
                  <a:cubicBezTo>
                    <a:pt x="5715" y="1721360"/>
                    <a:pt x="0" y="1715645"/>
                    <a:pt x="0" y="1708660"/>
                  </a:cubicBezTo>
                  <a:lnTo>
                    <a:pt x="5715" y="1695198"/>
                  </a:lnTo>
                  <a:cubicBezTo>
                    <a:pt x="19685" y="1695198"/>
                    <a:pt x="25400" y="1700913"/>
                    <a:pt x="25400" y="1707898"/>
                  </a:cubicBezTo>
                  <a:close/>
                  <a:moveTo>
                    <a:pt x="25400" y="1759206"/>
                  </a:moveTo>
                  <a:lnTo>
                    <a:pt x="19685" y="1772668"/>
                  </a:lnTo>
                  <a:cubicBezTo>
                    <a:pt x="5715" y="1772668"/>
                    <a:pt x="0" y="1766953"/>
                    <a:pt x="0" y="1759968"/>
                  </a:cubicBezTo>
                  <a:lnTo>
                    <a:pt x="5715" y="1746506"/>
                  </a:lnTo>
                  <a:cubicBezTo>
                    <a:pt x="19685" y="1746506"/>
                    <a:pt x="25400" y="1752221"/>
                    <a:pt x="25400" y="1759206"/>
                  </a:cubicBezTo>
                  <a:close/>
                  <a:moveTo>
                    <a:pt x="25400" y="1810514"/>
                  </a:moveTo>
                  <a:lnTo>
                    <a:pt x="19685" y="1823976"/>
                  </a:lnTo>
                  <a:cubicBezTo>
                    <a:pt x="5715" y="1823976"/>
                    <a:pt x="0" y="1818261"/>
                    <a:pt x="0" y="1811276"/>
                  </a:cubicBezTo>
                  <a:lnTo>
                    <a:pt x="5715" y="1797814"/>
                  </a:lnTo>
                  <a:cubicBezTo>
                    <a:pt x="19685" y="1797814"/>
                    <a:pt x="25400" y="1803529"/>
                    <a:pt x="25400" y="1810514"/>
                  </a:cubicBezTo>
                  <a:close/>
                  <a:moveTo>
                    <a:pt x="25400" y="1861822"/>
                  </a:moveTo>
                  <a:lnTo>
                    <a:pt x="19685" y="1875284"/>
                  </a:lnTo>
                  <a:cubicBezTo>
                    <a:pt x="5715" y="1875284"/>
                    <a:pt x="0" y="1869569"/>
                    <a:pt x="0" y="1862584"/>
                  </a:cubicBezTo>
                  <a:lnTo>
                    <a:pt x="5715" y="1849122"/>
                  </a:lnTo>
                  <a:cubicBezTo>
                    <a:pt x="19685" y="1849122"/>
                    <a:pt x="25400" y="1854837"/>
                    <a:pt x="25400" y="1861822"/>
                  </a:cubicBezTo>
                  <a:close/>
                  <a:moveTo>
                    <a:pt x="25400" y="1913130"/>
                  </a:moveTo>
                  <a:lnTo>
                    <a:pt x="19685" y="1926592"/>
                  </a:lnTo>
                  <a:cubicBezTo>
                    <a:pt x="5715" y="1926592"/>
                    <a:pt x="0" y="1920877"/>
                    <a:pt x="0" y="1913892"/>
                  </a:cubicBezTo>
                  <a:lnTo>
                    <a:pt x="5715" y="1900430"/>
                  </a:lnTo>
                  <a:cubicBezTo>
                    <a:pt x="19685" y="1900430"/>
                    <a:pt x="25400" y="1906145"/>
                    <a:pt x="25400" y="1913130"/>
                  </a:cubicBezTo>
                  <a:close/>
                  <a:moveTo>
                    <a:pt x="25400" y="1964438"/>
                  </a:moveTo>
                  <a:lnTo>
                    <a:pt x="19685" y="1977900"/>
                  </a:lnTo>
                  <a:cubicBezTo>
                    <a:pt x="5715" y="1977900"/>
                    <a:pt x="0" y="1972185"/>
                    <a:pt x="0" y="1965200"/>
                  </a:cubicBezTo>
                  <a:lnTo>
                    <a:pt x="5715" y="1951738"/>
                  </a:lnTo>
                  <a:cubicBezTo>
                    <a:pt x="19685" y="1951738"/>
                    <a:pt x="25400" y="1957453"/>
                    <a:pt x="25400" y="1964438"/>
                  </a:cubicBezTo>
                  <a:close/>
                  <a:moveTo>
                    <a:pt x="25400" y="2015746"/>
                  </a:moveTo>
                  <a:lnTo>
                    <a:pt x="19685" y="2029207"/>
                  </a:lnTo>
                  <a:cubicBezTo>
                    <a:pt x="5715" y="2029207"/>
                    <a:pt x="0" y="2023493"/>
                    <a:pt x="0" y="2016507"/>
                  </a:cubicBezTo>
                  <a:lnTo>
                    <a:pt x="5715" y="2003046"/>
                  </a:lnTo>
                  <a:cubicBezTo>
                    <a:pt x="19685" y="2003046"/>
                    <a:pt x="25400" y="2008760"/>
                    <a:pt x="25400" y="2015746"/>
                  </a:cubicBezTo>
                  <a:close/>
                  <a:moveTo>
                    <a:pt x="25400" y="2067053"/>
                  </a:moveTo>
                  <a:lnTo>
                    <a:pt x="19685" y="2080515"/>
                  </a:lnTo>
                  <a:cubicBezTo>
                    <a:pt x="5715" y="2080515"/>
                    <a:pt x="0" y="2074800"/>
                    <a:pt x="0" y="2067815"/>
                  </a:cubicBezTo>
                  <a:lnTo>
                    <a:pt x="5715" y="2054353"/>
                  </a:lnTo>
                  <a:cubicBezTo>
                    <a:pt x="19685" y="2054353"/>
                    <a:pt x="25400" y="2060068"/>
                    <a:pt x="25400" y="2067053"/>
                  </a:cubicBezTo>
                  <a:close/>
                  <a:moveTo>
                    <a:pt x="25400" y="2118361"/>
                  </a:moveTo>
                  <a:lnTo>
                    <a:pt x="19685" y="2131823"/>
                  </a:lnTo>
                  <a:cubicBezTo>
                    <a:pt x="5715" y="2131823"/>
                    <a:pt x="0" y="2126108"/>
                    <a:pt x="0" y="2119123"/>
                  </a:cubicBezTo>
                  <a:lnTo>
                    <a:pt x="5715" y="2105661"/>
                  </a:lnTo>
                  <a:cubicBezTo>
                    <a:pt x="19685" y="2105661"/>
                    <a:pt x="25400" y="2111376"/>
                    <a:pt x="25400" y="2118361"/>
                  </a:cubicBezTo>
                  <a:close/>
                  <a:moveTo>
                    <a:pt x="25400" y="2169669"/>
                  </a:moveTo>
                  <a:lnTo>
                    <a:pt x="19685" y="2183131"/>
                  </a:lnTo>
                  <a:cubicBezTo>
                    <a:pt x="5715" y="2183131"/>
                    <a:pt x="0" y="2177416"/>
                    <a:pt x="0" y="2170431"/>
                  </a:cubicBezTo>
                  <a:lnTo>
                    <a:pt x="5715" y="2156969"/>
                  </a:lnTo>
                  <a:cubicBezTo>
                    <a:pt x="19685" y="2156969"/>
                    <a:pt x="25400" y="2162684"/>
                    <a:pt x="25400" y="2169669"/>
                  </a:cubicBezTo>
                  <a:close/>
                  <a:moveTo>
                    <a:pt x="25400" y="2220977"/>
                  </a:moveTo>
                  <a:lnTo>
                    <a:pt x="19685" y="2234439"/>
                  </a:lnTo>
                  <a:cubicBezTo>
                    <a:pt x="5715" y="2234439"/>
                    <a:pt x="0" y="2228724"/>
                    <a:pt x="0" y="2221739"/>
                  </a:cubicBezTo>
                  <a:lnTo>
                    <a:pt x="5715" y="2208277"/>
                  </a:lnTo>
                  <a:cubicBezTo>
                    <a:pt x="19685" y="2208277"/>
                    <a:pt x="25400" y="2213992"/>
                    <a:pt x="25400" y="2220977"/>
                  </a:cubicBezTo>
                  <a:close/>
                  <a:moveTo>
                    <a:pt x="25400" y="2272285"/>
                  </a:moveTo>
                  <a:lnTo>
                    <a:pt x="19685" y="2285747"/>
                  </a:lnTo>
                  <a:cubicBezTo>
                    <a:pt x="5715" y="2285747"/>
                    <a:pt x="0" y="2280032"/>
                    <a:pt x="0" y="2273047"/>
                  </a:cubicBezTo>
                  <a:lnTo>
                    <a:pt x="5715" y="2259585"/>
                  </a:lnTo>
                  <a:cubicBezTo>
                    <a:pt x="19685" y="2259585"/>
                    <a:pt x="25400" y="2265300"/>
                    <a:pt x="25400" y="2272285"/>
                  </a:cubicBezTo>
                  <a:close/>
                  <a:moveTo>
                    <a:pt x="25400" y="2323593"/>
                  </a:moveTo>
                  <a:lnTo>
                    <a:pt x="19685" y="2337055"/>
                  </a:lnTo>
                  <a:cubicBezTo>
                    <a:pt x="5715" y="2337055"/>
                    <a:pt x="0" y="2331340"/>
                    <a:pt x="0" y="2324355"/>
                  </a:cubicBezTo>
                  <a:lnTo>
                    <a:pt x="5715" y="2310893"/>
                  </a:lnTo>
                  <a:cubicBezTo>
                    <a:pt x="19685" y="2310893"/>
                    <a:pt x="25400" y="2316608"/>
                    <a:pt x="25400" y="2323593"/>
                  </a:cubicBezTo>
                  <a:close/>
                  <a:moveTo>
                    <a:pt x="25400" y="2374901"/>
                  </a:moveTo>
                  <a:lnTo>
                    <a:pt x="19685" y="2388363"/>
                  </a:lnTo>
                  <a:cubicBezTo>
                    <a:pt x="5715" y="2388363"/>
                    <a:pt x="0" y="2382648"/>
                    <a:pt x="0" y="2375663"/>
                  </a:cubicBezTo>
                  <a:lnTo>
                    <a:pt x="5715" y="2362201"/>
                  </a:lnTo>
                  <a:cubicBezTo>
                    <a:pt x="19685" y="2362201"/>
                    <a:pt x="25400" y="2367916"/>
                    <a:pt x="25400" y="2374901"/>
                  </a:cubicBezTo>
                  <a:close/>
                  <a:moveTo>
                    <a:pt x="25400" y="2426209"/>
                  </a:moveTo>
                  <a:lnTo>
                    <a:pt x="19685" y="2439671"/>
                  </a:lnTo>
                  <a:cubicBezTo>
                    <a:pt x="5715" y="2439671"/>
                    <a:pt x="0" y="2433956"/>
                    <a:pt x="0" y="2426971"/>
                  </a:cubicBezTo>
                  <a:lnTo>
                    <a:pt x="5715" y="2413509"/>
                  </a:lnTo>
                  <a:cubicBezTo>
                    <a:pt x="19685" y="2413509"/>
                    <a:pt x="25400" y="2419224"/>
                    <a:pt x="25400" y="2426209"/>
                  </a:cubicBezTo>
                  <a:close/>
                  <a:moveTo>
                    <a:pt x="25400" y="2477517"/>
                  </a:moveTo>
                  <a:lnTo>
                    <a:pt x="19685" y="2490979"/>
                  </a:lnTo>
                  <a:cubicBezTo>
                    <a:pt x="5715" y="2490979"/>
                    <a:pt x="0" y="2485264"/>
                    <a:pt x="0" y="2478279"/>
                  </a:cubicBezTo>
                  <a:lnTo>
                    <a:pt x="5715" y="2464817"/>
                  </a:lnTo>
                  <a:cubicBezTo>
                    <a:pt x="19685" y="2464817"/>
                    <a:pt x="25400" y="2470532"/>
                    <a:pt x="25400" y="2477517"/>
                  </a:cubicBezTo>
                  <a:close/>
                  <a:moveTo>
                    <a:pt x="25400" y="2528825"/>
                  </a:moveTo>
                  <a:lnTo>
                    <a:pt x="19685" y="2542287"/>
                  </a:lnTo>
                  <a:cubicBezTo>
                    <a:pt x="5715" y="2542287"/>
                    <a:pt x="0" y="2536572"/>
                    <a:pt x="0" y="2529587"/>
                  </a:cubicBezTo>
                  <a:lnTo>
                    <a:pt x="5715" y="2516125"/>
                  </a:lnTo>
                  <a:cubicBezTo>
                    <a:pt x="19685" y="2516125"/>
                    <a:pt x="25400" y="2521840"/>
                    <a:pt x="25400" y="2528825"/>
                  </a:cubicBezTo>
                  <a:close/>
                  <a:moveTo>
                    <a:pt x="25400" y="2580133"/>
                  </a:moveTo>
                  <a:lnTo>
                    <a:pt x="19685" y="2593595"/>
                  </a:lnTo>
                  <a:cubicBezTo>
                    <a:pt x="5715" y="2593595"/>
                    <a:pt x="0" y="2587880"/>
                    <a:pt x="0" y="2580895"/>
                  </a:cubicBezTo>
                  <a:lnTo>
                    <a:pt x="5715" y="2567433"/>
                  </a:lnTo>
                  <a:cubicBezTo>
                    <a:pt x="19685" y="2567433"/>
                    <a:pt x="25400" y="2573148"/>
                    <a:pt x="25400" y="2580133"/>
                  </a:cubicBezTo>
                  <a:close/>
                  <a:moveTo>
                    <a:pt x="25400" y="2631441"/>
                  </a:moveTo>
                  <a:lnTo>
                    <a:pt x="19685" y="2644902"/>
                  </a:lnTo>
                  <a:cubicBezTo>
                    <a:pt x="5715" y="2644902"/>
                    <a:pt x="0" y="2639188"/>
                    <a:pt x="0" y="2632202"/>
                  </a:cubicBezTo>
                  <a:lnTo>
                    <a:pt x="5715" y="2618741"/>
                  </a:lnTo>
                  <a:cubicBezTo>
                    <a:pt x="19685" y="2618741"/>
                    <a:pt x="25400" y="2624455"/>
                    <a:pt x="25400" y="2631441"/>
                  </a:cubicBezTo>
                  <a:close/>
                  <a:moveTo>
                    <a:pt x="25400" y="2682748"/>
                  </a:moveTo>
                  <a:lnTo>
                    <a:pt x="19685" y="2696210"/>
                  </a:lnTo>
                  <a:cubicBezTo>
                    <a:pt x="5715" y="2696210"/>
                    <a:pt x="0" y="2690495"/>
                    <a:pt x="0" y="2683510"/>
                  </a:cubicBezTo>
                  <a:lnTo>
                    <a:pt x="5715" y="2670048"/>
                  </a:lnTo>
                  <a:cubicBezTo>
                    <a:pt x="19685" y="2670048"/>
                    <a:pt x="25400" y="2675763"/>
                    <a:pt x="25400" y="2682748"/>
                  </a:cubicBezTo>
                  <a:close/>
                  <a:moveTo>
                    <a:pt x="25400" y="2734056"/>
                  </a:moveTo>
                  <a:lnTo>
                    <a:pt x="19685" y="2747518"/>
                  </a:lnTo>
                  <a:cubicBezTo>
                    <a:pt x="5715" y="2747518"/>
                    <a:pt x="0" y="2741803"/>
                    <a:pt x="0" y="2734818"/>
                  </a:cubicBezTo>
                  <a:lnTo>
                    <a:pt x="5715" y="2721356"/>
                  </a:lnTo>
                  <a:cubicBezTo>
                    <a:pt x="19685" y="2721356"/>
                    <a:pt x="25400" y="2727071"/>
                    <a:pt x="25400" y="2734056"/>
                  </a:cubicBezTo>
                  <a:close/>
                  <a:moveTo>
                    <a:pt x="25400" y="12700"/>
                  </a:moveTo>
                  <a:lnTo>
                    <a:pt x="19685" y="26162"/>
                  </a:lnTo>
                  <a:cubicBezTo>
                    <a:pt x="5715" y="26162"/>
                    <a:pt x="0" y="20447"/>
                    <a:pt x="0" y="13462"/>
                  </a:cubicBezTo>
                  <a:lnTo>
                    <a:pt x="5715" y="0"/>
                  </a:lnTo>
                  <a:cubicBezTo>
                    <a:pt x="19685" y="0"/>
                    <a:pt x="25400" y="5715"/>
                    <a:pt x="25400" y="12700"/>
                  </a:cubicBezTo>
                  <a:close/>
                </a:path>
              </a:pathLst>
            </a:custGeom>
            <a:solidFill>
              <a:srgbClr val="02A3A8"/>
            </a:solidFill>
          </p:spPr>
        </p:sp>
        <p:sp>
          <p:nvSpPr>
            <p:cNvPr id="8" name="Freeform 8"/>
            <p:cNvSpPr/>
            <p:nvPr/>
          </p:nvSpPr>
          <p:spPr>
            <a:xfrm>
              <a:off x="495560" y="289483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8026" y="19685"/>
                  </a:lnTo>
                  <a:cubicBezTo>
                    <a:pt x="2018026" y="5715"/>
                    <a:pt x="2023740" y="0"/>
                    <a:pt x="2030726" y="0"/>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9" name="Freeform 9"/>
            <p:cNvSpPr/>
            <p:nvPr/>
          </p:nvSpPr>
          <p:spPr>
            <a:xfrm>
              <a:off x="5030851" y="124081"/>
              <a:ext cx="25400" cy="2747518"/>
            </a:xfrm>
            <a:custGeom>
              <a:avLst/>
              <a:gdLst/>
              <a:ahLst/>
              <a:cxnLst/>
              <a:rect l="l" t="t" r="r" b="b"/>
              <a:pathLst>
                <a:path w="25400" h="2747518">
                  <a:moveTo>
                    <a:pt x="0" y="2681476"/>
                  </a:moveTo>
                  <a:lnTo>
                    <a:pt x="5715" y="2668014"/>
                  </a:lnTo>
                  <a:cubicBezTo>
                    <a:pt x="19685" y="2668014"/>
                    <a:pt x="25400" y="2673729"/>
                    <a:pt x="25400" y="2680714"/>
                  </a:cubicBezTo>
                  <a:lnTo>
                    <a:pt x="19685" y="2694176"/>
                  </a:lnTo>
                  <a:cubicBezTo>
                    <a:pt x="5715" y="2694176"/>
                    <a:pt x="0" y="2688461"/>
                    <a:pt x="0" y="2681476"/>
                  </a:cubicBezTo>
                  <a:close/>
                  <a:moveTo>
                    <a:pt x="0" y="2630168"/>
                  </a:moveTo>
                  <a:lnTo>
                    <a:pt x="5715" y="2616706"/>
                  </a:lnTo>
                  <a:cubicBezTo>
                    <a:pt x="19685" y="2616706"/>
                    <a:pt x="25400" y="2622421"/>
                    <a:pt x="25400" y="2629406"/>
                  </a:cubicBezTo>
                  <a:lnTo>
                    <a:pt x="19685" y="2642868"/>
                  </a:lnTo>
                  <a:cubicBezTo>
                    <a:pt x="5715" y="2642868"/>
                    <a:pt x="0" y="2637153"/>
                    <a:pt x="0" y="2630168"/>
                  </a:cubicBezTo>
                  <a:close/>
                  <a:moveTo>
                    <a:pt x="0" y="2578860"/>
                  </a:moveTo>
                  <a:lnTo>
                    <a:pt x="5715" y="2565398"/>
                  </a:lnTo>
                  <a:cubicBezTo>
                    <a:pt x="19685" y="2565398"/>
                    <a:pt x="25400" y="2571113"/>
                    <a:pt x="25400" y="2578098"/>
                  </a:cubicBezTo>
                  <a:lnTo>
                    <a:pt x="19685" y="2591560"/>
                  </a:lnTo>
                  <a:cubicBezTo>
                    <a:pt x="5715" y="2591560"/>
                    <a:pt x="0" y="2585845"/>
                    <a:pt x="0" y="2578860"/>
                  </a:cubicBezTo>
                  <a:close/>
                  <a:moveTo>
                    <a:pt x="0" y="2527552"/>
                  </a:moveTo>
                  <a:lnTo>
                    <a:pt x="5715" y="2514090"/>
                  </a:lnTo>
                  <a:cubicBezTo>
                    <a:pt x="19685" y="2514090"/>
                    <a:pt x="25400" y="2519805"/>
                    <a:pt x="25400" y="2526790"/>
                  </a:cubicBezTo>
                  <a:lnTo>
                    <a:pt x="19685" y="2540252"/>
                  </a:lnTo>
                  <a:cubicBezTo>
                    <a:pt x="5715" y="2540252"/>
                    <a:pt x="0" y="2534537"/>
                    <a:pt x="0" y="2527552"/>
                  </a:cubicBezTo>
                  <a:close/>
                  <a:moveTo>
                    <a:pt x="0" y="2476244"/>
                  </a:moveTo>
                  <a:lnTo>
                    <a:pt x="5715" y="2462782"/>
                  </a:lnTo>
                  <a:cubicBezTo>
                    <a:pt x="19685" y="2462782"/>
                    <a:pt x="25400" y="2468497"/>
                    <a:pt x="25400" y="2475482"/>
                  </a:cubicBezTo>
                  <a:lnTo>
                    <a:pt x="19685" y="2488944"/>
                  </a:lnTo>
                  <a:cubicBezTo>
                    <a:pt x="5715" y="2488944"/>
                    <a:pt x="0" y="2483229"/>
                    <a:pt x="0" y="2476244"/>
                  </a:cubicBezTo>
                  <a:close/>
                  <a:moveTo>
                    <a:pt x="0" y="2424936"/>
                  </a:moveTo>
                  <a:lnTo>
                    <a:pt x="5715" y="2411475"/>
                  </a:lnTo>
                  <a:cubicBezTo>
                    <a:pt x="19685" y="2411475"/>
                    <a:pt x="25400" y="2417189"/>
                    <a:pt x="25400" y="2424175"/>
                  </a:cubicBezTo>
                  <a:lnTo>
                    <a:pt x="19685" y="2437636"/>
                  </a:lnTo>
                  <a:cubicBezTo>
                    <a:pt x="5715" y="2437636"/>
                    <a:pt x="0" y="2431922"/>
                    <a:pt x="0" y="2424936"/>
                  </a:cubicBezTo>
                  <a:close/>
                  <a:moveTo>
                    <a:pt x="0" y="2373629"/>
                  </a:moveTo>
                  <a:lnTo>
                    <a:pt x="5715" y="2360167"/>
                  </a:lnTo>
                  <a:cubicBezTo>
                    <a:pt x="19685" y="2360167"/>
                    <a:pt x="25400" y="2365882"/>
                    <a:pt x="25400" y="2372867"/>
                  </a:cubicBezTo>
                  <a:lnTo>
                    <a:pt x="19685" y="2386329"/>
                  </a:lnTo>
                  <a:cubicBezTo>
                    <a:pt x="5715" y="2386329"/>
                    <a:pt x="0" y="2380614"/>
                    <a:pt x="0" y="2373629"/>
                  </a:cubicBezTo>
                  <a:close/>
                  <a:moveTo>
                    <a:pt x="0" y="2322321"/>
                  </a:moveTo>
                  <a:lnTo>
                    <a:pt x="5715" y="2308859"/>
                  </a:lnTo>
                  <a:cubicBezTo>
                    <a:pt x="19685" y="2308859"/>
                    <a:pt x="25400" y="2314574"/>
                    <a:pt x="25400" y="2321559"/>
                  </a:cubicBezTo>
                  <a:lnTo>
                    <a:pt x="19685" y="2335021"/>
                  </a:lnTo>
                  <a:cubicBezTo>
                    <a:pt x="5715" y="2335021"/>
                    <a:pt x="0" y="2329306"/>
                    <a:pt x="0" y="2322321"/>
                  </a:cubicBezTo>
                  <a:close/>
                  <a:moveTo>
                    <a:pt x="0" y="2271013"/>
                  </a:moveTo>
                  <a:lnTo>
                    <a:pt x="5715" y="2257551"/>
                  </a:lnTo>
                  <a:cubicBezTo>
                    <a:pt x="19685" y="2257551"/>
                    <a:pt x="25400" y="2263266"/>
                    <a:pt x="25400" y="2270251"/>
                  </a:cubicBezTo>
                  <a:lnTo>
                    <a:pt x="19685" y="2283713"/>
                  </a:lnTo>
                  <a:cubicBezTo>
                    <a:pt x="5715" y="2283713"/>
                    <a:pt x="0" y="2277998"/>
                    <a:pt x="0" y="2271013"/>
                  </a:cubicBezTo>
                  <a:close/>
                  <a:moveTo>
                    <a:pt x="0" y="2219705"/>
                  </a:moveTo>
                  <a:lnTo>
                    <a:pt x="5715" y="2206243"/>
                  </a:lnTo>
                  <a:cubicBezTo>
                    <a:pt x="19685" y="2206243"/>
                    <a:pt x="25400" y="2211958"/>
                    <a:pt x="25400" y="2218943"/>
                  </a:cubicBezTo>
                  <a:lnTo>
                    <a:pt x="19685" y="2232405"/>
                  </a:lnTo>
                  <a:cubicBezTo>
                    <a:pt x="5715" y="2232405"/>
                    <a:pt x="0" y="2226690"/>
                    <a:pt x="0" y="2219705"/>
                  </a:cubicBezTo>
                  <a:close/>
                  <a:moveTo>
                    <a:pt x="0" y="2168397"/>
                  </a:moveTo>
                  <a:lnTo>
                    <a:pt x="5715" y="2154935"/>
                  </a:lnTo>
                  <a:cubicBezTo>
                    <a:pt x="19685" y="2154935"/>
                    <a:pt x="25400" y="2160650"/>
                    <a:pt x="25400" y="2167635"/>
                  </a:cubicBezTo>
                  <a:lnTo>
                    <a:pt x="19685" y="2181097"/>
                  </a:lnTo>
                  <a:cubicBezTo>
                    <a:pt x="5715" y="2181097"/>
                    <a:pt x="0" y="2175382"/>
                    <a:pt x="0" y="2168397"/>
                  </a:cubicBezTo>
                  <a:close/>
                  <a:moveTo>
                    <a:pt x="0" y="2117089"/>
                  </a:moveTo>
                  <a:lnTo>
                    <a:pt x="5715" y="2103627"/>
                  </a:lnTo>
                  <a:cubicBezTo>
                    <a:pt x="19685" y="2103627"/>
                    <a:pt x="25400" y="2109342"/>
                    <a:pt x="25400" y="2116327"/>
                  </a:cubicBezTo>
                  <a:lnTo>
                    <a:pt x="19685" y="2129789"/>
                  </a:lnTo>
                  <a:cubicBezTo>
                    <a:pt x="5715" y="2129789"/>
                    <a:pt x="0" y="2124074"/>
                    <a:pt x="0" y="2117089"/>
                  </a:cubicBezTo>
                  <a:close/>
                  <a:moveTo>
                    <a:pt x="0" y="2065781"/>
                  </a:moveTo>
                  <a:lnTo>
                    <a:pt x="5715" y="2052319"/>
                  </a:lnTo>
                  <a:cubicBezTo>
                    <a:pt x="19685" y="2052319"/>
                    <a:pt x="25400" y="2058034"/>
                    <a:pt x="25400" y="2065019"/>
                  </a:cubicBezTo>
                  <a:lnTo>
                    <a:pt x="19685" y="2078481"/>
                  </a:lnTo>
                  <a:cubicBezTo>
                    <a:pt x="5715" y="2078481"/>
                    <a:pt x="0" y="2072766"/>
                    <a:pt x="0" y="2065781"/>
                  </a:cubicBezTo>
                  <a:close/>
                  <a:moveTo>
                    <a:pt x="0" y="2014473"/>
                  </a:moveTo>
                  <a:lnTo>
                    <a:pt x="5715" y="2001011"/>
                  </a:lnTo>
                  <a:cubicBezTo>
                    <a:pt x="19685" y="2001011"/>
                    <a:pt x="25400" y="2006726"/>
                    <a:pt x="25400" y="2013711"/>
                  </a:cubicBezTo>
                  <a:lnTo>
                    <a:pt x="19685" y="2027173"/>
                  </a:lnTo>
                  <a:cubicBezTo>
                    <a:pt x="5715" y="2027173"/>
                    <a:pt x="0" y="2021458"/>
                    <a:pt x="0" y="2014473"/>
                  </a:cubicBezTo>
                  <a:close/>
                  <a:moveTo>
                    <a:pt x="0" y="1963165"/>
                  </a:moveTo>
                  <a:lnTo>
                    <a:pt x="5715" y="1949703"/>
                  </a:lnTo>
                  <a:cubicBezTo>
                    <a:pt x="19685" y="1949703"/>
                    <a:pt x="25400" y="1955418"/>
                    <a:pt x="25400" y="1962403"/>
                  </a:cubicBezTo>
                  <a:lnTo>
                    <a:pt x="19685" y="1975865"/>
                  </a:lnTo>
                  <a:cubicBezTo>
                    <a:pt x="5715" y="1975865"/>
                    <a:pt x="0" y="1970150"/>
                    <a:pt x="0" y="1963165"/>
                  </a:cubicBezTo>
                  <a:close/>
                  <a:moveTo>
                    <a:pt x="0" y="1911857"/>
                  </a:moveTo>
                  <a:lnTo>
                    <a:pt x="5715" y="1898395"/>
                  </a:lnTo>
                  <a:cubicBezTo>
                    <a:pt x="19685" y="1898395"/>
                    <a:pt x="25400" y="1904110"/>
                    <a:pt x="25400" y="1911095"/>
                  </a:cubicBezTo>
                  <a:lnTo>
                    <a:pt x="19685" y="1924557"/>
                  </a:lnTo>
                  <a:cubicBezTo>
                    <a:pt x="5715" y="1924557"/>
                    <a:pt x="0" y="1918842"/>
                    <a:pt x="0" y="1911857"/>
                  </a:cubicBezTo>
                  <a:close/>
                  <a:moveTo>
                    <a:pt x="0" y="1860549"/>
                  </a:moveTo>
                  <a:lnTo>
                    <a:pt x="5715" y="1847087"/>
                  </a:lnTo>
                  <a:cubicBezTo>
                    <a:pt x="19685" y="1847087"/>
                    <a:pt x="25400" y="1852802"/>
                    <a:pt x="25400" y="1859787"/>
                  </a:cubicBezTo>
                  <a:lnTo>
                    <a:pt x="19685" y="1873249"/>
                  </a:lnTo>
                  <a:cubicBezTo>
                    <a:pt x="5715" y="1873249"/>
                    <a:pt x="0" y="1867534"/>
                    <a:pt x="0" y="1860549"/>
                  </a:cubicBezTo>
                  <a:close/>
                  <a:moveTo>
                    <a:pt x="0" y="1809241"/>
                  </a:moveTo>
                  <a:lnTo>
                    <a:pt x="5715" y="1795780"/>
                  </a:lnTo>
                  <a:cubicBezTo>
                    <a:pt x="19685" y="1795780"/>
                    <a:pt x="25400" y="1801494"/>
                    <a:pt x="25400" y="1808480"/>
                  </a:cubicBezTo>
                  <a:lnTo>
                    <a:pt x="19685" y="1821941"/>
                  </a:lnTo>
                  <a:cubicBezTo>
                    <a:pt x="5715" y="1821941"/>
                    <a:pt x="0" y="1816227"/>
                    <a:pt x="0" y="1809241"/>
                  </a:cubicBezTo>
                  <a:close/>
                  <a:moveTo>
                    <a:pt x="0" y="1757934"/>
                  </a:moveTo>
                  <a:lnTo>
                    <a:pt x="5715" y="1744472"/>
                  </a:lnTo>
                  <a:cubicBezTo>
                    <a:pt x="19685" y="1744472"/>
                    <a:pt x="25400" y="1750187"/>
                    <a:pt x="25400" y="1757172"/>
                  </a:cubicBezTo>
                  <a:lnTo>
                    <a:pt x="19685" y="1770634"/>
                  </a:lnTo>
                  <a:cubicBezTo>
                    <a:pt x="5715" y="1770634"/>
                    <a:pt x="0" y="1764919"/>
                    <a:pt x="0" y="1757934"/>
                  </a:cubicBezTo>
                  <a:close/>
                  <a:moveTo>
                    <a:pt x="0" y="1706626"/>
                  </a:moveTo>
                  <a:lnTo>
                    <a:pt x="5715" y="1693164"/>
                  </a:lnTo>
                  <a:cubicBezTo>
                    <a:pt x="19685" y="1693164"/>
                    <a:pt x="25400" y="1698879"/>
                    <a:pt x="25400" y="1705864"/>
                  </a:cubicBezTo>
                  <a:lnTo>
                    <a:pt x="19685" y="1719326"/>
                  </a:lnTo>
                  <a:cubicBezTo>
                    <a:pt x="5715" y="1719326"/>
                    <a:pt x="0" y="1713611"/>
                    <a:pt x="0" y="1706626"/>
                  </a:cubicBezTo>
                  <a:close/>
                  <a:moveTo>
                    <a:pt x="0" y="1655318"/>
                  </a:moveTo>
                  <a:lnTo>
                    <a:pt x="5715" y="1641856"/>
                  </a:lnTo>
                  <a:cubicBezTo>
                    <a:pt x="19685" y="1641856"/>
                    <a:pt x="25400" y="1647571"/>
                    <a:pt x="25400" y="1654556"/>
                  </a:cubicBezTo>
                  <a:lnTo>
                    <a:pt x="19685" y="1668018"/>
                  </a:lnTo>
                  <a:cubicBezTo>
                    <a:pt x="5715" y="1668018"/>
                    <a:pt x="0" y="1662303"/>
                    <a:pt x="0" y="1655318"/>
                  </a:cubicBezTo>
                  <a:close/>
                  <a:moveTo>
                    <a:pt x="0" y="1604010"/>
                  </a:moveTo>
                  <a:lnTo>
                    <a:pt x="5715" y="1590548"/>
                  </a:lnTo>
                  <a:cubicBezTo>
                    <a:pt x="19685" y="1590548"/>
                    <a:pt x="25400" y="1596263"/>
                    <a:pt x="25400" y="1603248"/>
                  </a:cubicBezTo>
                  <a:lnTo>
                    <a:pt x="19685" y="1616710"/>
                  </a:lnTo>
                  <a:cubicBezTo>
                    <a:pt x="5715" y="1616710"/>
                    <a:pt x="0" y="1610995"/>
                    <a:pt x="0" y="1604010"/>
                  </a:cubicBezTo>
                  <a:close/>
                  <a:moveTo>
                    <a:pt x="0" y="1552702"/>
                  </a:moveTo>
                  <a:lnTo>
                    <a:pt x="5715" y="1539240"/>
                  </a:lnTo>
                  <a:cubicBezTo>
                    <a:pt x="19685" y="1539240"/>
                    <a:pt x="25400" y="1544955"/>
                    <a:pt x="25400" y="1551940"/>
                  </a:cubicBezTo>
                  <a:lnTo>
                    <a:pt x="19685" y="1565402"/>
                  </a:lnTo>
                  <a:cubicBezTo>
                    <a:pt x="5715" y="1565402"/>
                    <a:pt x="0" y="1559687"/>
                    <a:pt x="0" y="1552702"/>
                  </a:cubicBezTo>
                  <a:close/>
                  <a:moveTo>
                    <a:pt x="0" y="1501394"/>
                  </a:moveTo>
                  <a:lnTo>
                    <a:pt x="5715" y="1487932"/>
                  </a:lnTo>
                  <a:cubicBezTo>
                    <a:pt x="19685" y="1487932"/>
                    <a:pt x="25400" y="1493647"/>
                    <a:pt x="25400" y="1500632"/>
                  </a:cubicBezTo>
                  <a:lnTo>
                    <a:pt x="19685" y="1514094"/>
                  </a:lnTo>
                  <a:cubicBezTo>
                    <a:pt x="5715" y="1514094"/>
                    <a:pt x="0" y="1508379"/>
                    <a:pt x="0" y="1501394"/>
                  </a:cubicBezTo>
                  <a:close/>
                  <a:moveTo>
                    <a:pt x="0" y="1450086"/>
                  </a:moveTo>
                  <a:lnTo>
                    <a:pt x="5715" y="1436624"/>
                  </a:lnTo>
                  <a:cubicBezTo>
                    <a:pt x="19685" y="1436624"/>
                    <a:pt x="25400" y="1442339"/>
                    <a:pt x="25400" y="1449324"/>
                  </a:cubicBezTo>
                  <a:lnTo>
                    <a:pt x="19685" y="1462786"/>
                  </a:lnTo>
                  <a:cubicBezTo>
                    <a:pt x="5715" y="1462786"/>
                    <a:pt x="0" y="1457071"/>
                    <a:pt x="0" y="1450086"/>
                  </a:cubicBezTo>
                  <a:close/>
                  <a:moveTo>
                    <a:pt x="0" y="1398778"/>
                  </a:moveTo>
                  <a:lnTo>
                    <a:pt x="5715" y="1385316"/>
                  </a:lnTo>
                  <a:cubicBezTo>
                    <a:pt x="19685" y="1385316"/>
                    <a:pt x="25400" y="1391031"/>
                    <a:pt x="25400" y="1398016"/>
                  </a:cubicBezTo>
                  <a:lnTo>
                    <a:pt x="19685" y="1411478"/>
                  </a:lnTo>
                  <a:cubicBezTo>
                    <a:pt x="5715" y="1411478"/>
                    <a:pt x="0" y="1405763"/>
                    <a:pt x="0" y="1398778"/>
                  </a:cubicBezTo>
                  <a:close/>
                  <a:moveTo>
                    <a:pt x="0" y="1347470"/>
                  </a:moveTo>
                  <a:lnTo>
                    <a:pt x="5715" y="1334008"/>
                  </a:lnTo>
                  <a:cubicBezTo>
                    <a:pt x="19685" y="1334008"/>
                    <a:pt x="25400" y="1339723"/>
                    <a:pt x="25400" y="1346708"/>
                  </a:cubicBezTo>
                  <a:lnTo>
                    <a:pt x="19685" y="1360170"/>
                  </a:lnTo>
                  <a:cubicBezTo>
                    <a:pt x="5715" y="1360170"/>
                    <a:pt x="0" y="1354455"/>
                    <a:pt x="0" y="1347470"/>
                  </a:cubicBezTo>
                  <a:close/>
                  <a:moveTo>
                    <a:pt x="0" y="1296162"/>
                  </a:moveTo>
                  <a:lnTo>
                    <a:pt x="5715" y="1282700"/>
                  </a:lnTo>
                  <a:cubicBezTo>
                    <a:pt x="19685" y="1282700"/>
                    <a:pt x="25400" y="1288415"/>
                    <a:pt x="25400" y="1295400"/>
                  </a:cubicBezTo>
                  <a:lnTo>
                    <a:pt x="19685" y="1308862"/>
                  </a:lnTo>
                  <a:cubicBezTo>
                    <a:pt x="5715" y="1308862"/>
                    <a:pt x="0" y="1303147"/>
                    <a:pt x="0" y="1296162"/>
                  </a:cubicBezTo>
                  <a:close/>
                  <a:moveTo>
                    <a:pt x="0" y="1244854"/>
                  </a:moveTo>
                  <a:lnTo>
                    <a:pt x="5715" y="1231392"/>
                  </a:lnTo>
                  <a:cubicBezTo>
                    <a:pt x="19685" y="1231392"/>
                    <a:pt x="25400" y="1237107"/>
                    <a:pt x="25400" y="1244092"/>
                  </a:cubicBezTo>
                  <a:lnTo>
                    <a:pt x="19685" y="1257554"/>
                  </a:lnTo>
                  <a:cubicBezTo>
                    <a:pt x="5715" y="1257554"/>
                    <a:pt x="0" y="1251839"/>
                    <a:pt x="0" y="1244854"/>
                  </a:cubicBezTo>
                  <a:close/>
                  <a:moveTo>
                    <a:pt x="0" y="1193546"/>
                  </a:moveTo>
                  <a:lnTo>
                    <a:pt x="5715" y="1180084"/>
                  </a:lnTo>
                  <a:cubicBezTo>
                    <a:pt x="19685" y="1180084"/>
                    <a:pt x="25400" y="1185799"/>
                    <a:pt x="25400" y="1192784"/>
                  </a:cubicBezTo>
                  <a:lnTo>
                    <a:pt x="19685" y="1206246"/>
                  </a:lnTo>
                  <a:cubicBezTo>
                    <a:pt x="5715" y="1206246"/>
                    <a:pt x="0" y="1200531"/>
                    <a:pt x="0" y="1193546"/>
                  </a:cubicBezTo>
                  <a:close/>
                  <a:moveTo>
                    <a:pt x="0" y="1142238"/>
                  </a:moveTo>
                  <a:lnTo>
                    <a:pt x="5715" y="1128776"/>
                  </a:lnTo>
                  <a:cubicBezTo>
                    <a:pt x="19685" y="1128776"/>
                    <a:pt x="25400" y="1134491"/>
                    <a:pt x="25400" y="1141476"/>
                  </a:cubicBezTo>
                  <a:lnTo>
                    <a:pt x="19685" y="1154938"/>
                  </a:lnTo>
                  <a:cubicBezTo>
                    <a:pt x="5715" y="1154938"/>
                    <a:pt x="0" y="1149223"/>
                    <a:pt x="0" y="1142238"/>
                  </a:cubicBezTo>
                  <a:close/>
                  <a:moveTo>
                    <a:pt x="0" y="1090930"/>
                  </a:moveTo>
                  <a:lnTo>
                    <a:pt x="5715" y="1077468"/>
                  </a:lnTo>
                  <a:cubicBezTo>
                    <a:pt x="19685" y="1077468"/>
                    <a:pt x="25400" y="1083183"/>
                    <a:pt x="25400" y="1090168"/>
                  </a:cubicBezTo>
                  <a:lnTo>
                    <a:pt x="19685" y="1103630"/>
                  </a:lnTo>
                  <a:cubicBezTo>
                    <a:pt x="5715" y="1103630"/>
                    <a:pt x="0" y="1097915"/>
                    <a:pt x="0" y="1090930"/>
                  </a:cubicBezTo>
                  <a:close/>
                  <a:moveTo>
                    <a:pt x="0" y="1039622"/>
                  </a:moveTo>
                  <a:lnTo>
                    <a:pt x="5715" y="1026160"/>
                  </a:lnTo>
                  <a:cubicBezTo>
                    <a:pt x="19685" y="1026160"/>
                    <a:pt x="25400" y="1031875"/>
                    <a:pt x="25400" y="1038860"/>
                  </a:cubicBezTo>
                  <a:lnTo>
                    <a:pt x="19685" y="1052322"/>
                  </a:lnTo>
                  <a:cubicBezTo>
                    <a:pt x="5715" y="1052322"/>
                    <a:pt x="0" y="1046607"/>
                    <a:pt x="0" y="1039622"/>
                  </a:cubicBezTo>
                  <a:close/>
                  <a:moveTo>
                    <a:pt x="0" y="988314"/>
                  </a:moveTo>
                  <a:lnTo>
                    <a:pt x="5715" y="974852"/>
                  </a:lnTo>
                  <a:cubicBezTo>
                    <a:pt x="19685" y="974852"/>
                    <a:pt x="25400" y="980567"/>
                    <a:pt x="25400" y="987552"/>
                  </a:cubicBezTo>
                  <a:lnTo>
                    <a:pt x="19685" y="1001014"/>
                  </a:lnTo>
                  <a:cubicBezTo>
                    <a:pt x="5715" y="1001014"/>
                    <a:pt x="0" y="995299"/>
                    <a:pt x="0" y="988314"/>
                  </a:cubicBezTo>
                  <a:close/>
                  <a:moveTo>
                    <a:pt x="0" y="937006"/>
                  </a:moveTo>
                  <a:lnTo>
                    <a:pt x="5715" y="923544"/>
                  </a:lnTo>
                  <a:cubicBezTo>
                    <a:pt x="19685" y="923544"/>
                    <a:pt x="25400" y="929259"/>
                    <a:pt x="25400" y="936244"/>
                  </a:cubicBezTo>
                  <a:lnTo>
                    <a:pt x="19685" y="949706"/>
                  </a:lnTo>
                  <a:cubicBezTo>
                    <a:pt x="5715" y="949706"/>
                    <a:pt x="0" y="943991"/>
                    <a:pt x="0" y="937006"/>
                  </a:cubicBezTo>
                  <a:close/>
                  <a:moveTo>
                    <a:pt x="0" y="885698"/>
                  </a:moveTo>
                  <a:lnTo>
                    <a:pt x="5715" y="872236"/>
                  </a:lnTo>
                  <a:cubicBezTo>
                    <a:pt x="19685" y="872236"/>
                    <a:pt x="25400" y="877951"/>
                    <a:pt x="25400" y="884936"/>
                  </a:cubicBezTo>
                  <a:lnTo>
                    <a:pt x="19685" y="898398"/>
                  </a:lnTo>
                  <a:cubicBezTo>
                    <a:pt x="5715" y="898398"/>
                    <a:pt x="0" y="892683"/>
                    <a:pt x="0" y="885698"/>
                  </a:cubicBezTo>
                  <a:close/>
                  <a:moveTo>
                    <a:pt x="0" y="834390"/>
                  </a:moveTo>
                  <a:lnTo>
                    <a:pt x="5715" y="820928"/>
                  </a:lnTo>
                  <a:cubicBezTo>
                    <a:pt x="19685" y="820928"/>
                    <a:pt x="25400" y="826643"/>
                    <a:pt x="25400" y="833628"/>
                  </a:cubicBezTo>
                  <a:lnTo>
                    <a:pt x="19685" y="847090"/>
                  </a:lnTo>
                  <a:cubicBezTo>
                    <a:pt x="5715" y="847090"/>
                    <a:pt x="0" y="841375"/>
                    <a:pt x="0" y="834390"/>
                  </a:cubicBezTo>
                  <a:close/>
                  <a:moveTo>
                    <a:pt x="0" y="783082"/>
                  </a:moveTo>
                  <a:lnTo>
                    <a:pt x="5715" y="769620"/>
                  </a:lnTo>
                  <a:cubicBezTo>
                    <a:pt x="19685" y="769620"/>
                    <a:pt x="25400" y="775335"/>
                    <a:pt x="25400" y="782320"/>
                  </a:cubicBezTo>
                  <a:lnTo>
                    <a:pt x="19685" y="795782"/>
                  </a:lnTo>
                  <a:cubicBezTo>
                    <a:pt x="5715" y="795782"/>
                    <a:pt x="0" y="790067"/>
                    <a:pt x="0" y="783082"/>
                  </a:cubicBezTo>
                  <a:close/>
                  <a:moveTo>
                    <a:pt x="0" y="731774"/>
                  </a:moveTo>
                  <a:lnTo>
                    <a:pt x="5715" y="718312"/>
                  </a:lnTo>
                  <a:cubicBezTo>
                    <a:pt x="19685" y="718312"/>
                    <a:pt x="25400" y="724027"/>
                    <a:pt x="25400" y="731012"/>
                  </a:cubicBezTo>
                  <a:lnTo>
                    <a:pt x="19685" y="744474"/>
                  </a:lnTo>
                  <a:cubicBezTo>
                    <a:pt x="5715" y="744474"/>
                    <a:pt x="0" y="738759"/>
                    <a:pt x="0" y="731774"/>
                  </a:cubicBezTo>
                  <a:close/>
                  <a:moveTo>
                    <a:pt x="0" y="680466"/>
                  </a:moveTo>
                  <a:lnTo>
                    <a:pt x="5715" y="667004"/>
                  </a:lnTo>
                  <a:cubicBezTo>
                    <a:pt x="19685" y="667004"/>
                    <a:pt x="25400" y="672719"/>
                    <a:pt x="25400" y="679704"/>
                  </a:cubicBezTo>
                  <a:lnTo>
                    <a:pt x="19685" y="693166"/>
                  </a:lnTo>
                  <a:cubicBezTo>
                    <a:pt x="5715" y="693166"/>
                    <a:pt x="0" y="687451"/>
                    <a:pt x="0" y="680466"/>
                  </a:cubicBezTo>
                  <a:close/>
                  <a:moveTo>
                    <a:pt x="0" y="629158"/>
                  </a:moveTo>
                  <a:lnTo>
                    <a:pt x="5715" y="615696"/>
                  </a:lnTo>
                  <a:cubicBezTo>
                    <a:pt x="19685" y="615696"/>
                    <a:pt x="25400" y="621411"/>
                    <a:pt x="25400" y="628396"/>
                  </a:cubicBezTo>
                  <a:lnTo>
                    <a:pt x="19685" y="641858"/>
                  </a:lnTo>
                  <a:cubicBezTo>
                    <a:pt x="5715" y="641858"/>
                    <a:pt x="0" y="636143"/>
                    <a:pt x="0" y="629158"/>
                  </a:cubicBezTo>
                  <a:close/>
                  <a:moveTo>
                    <a:pt x="0" y="577850"/>
                  </a:moveTo>
                  <a:lnTo>
                    <a:pt x="5715" y="564388"/>
                  </a:lnTo>
                  <a:cubicBezTo>
                    <a:pt x="19685" y="564388"/>
                    <a:pt x="25400" y="570103"/>
                    <a:pt x="25400" y="577088"/>
                  </a:cubicBezTo>
                  <a:lnTo>
                    <a:pt x="19685" y="590550"/>
                  </a:lnTo>
                  <a:cubicBezTo>
                    <a:pt x="5715" y="590550"/>
                    <a:pt x="0" y="584835"/>
                    <a:pt x="0" y="577850"/>
                  </a:cubicBezTo>
                  <a:close/>
                  <a:moveTo>
                    <a:pt x="0" y="526542"/>
                  </a:moveTo>
                  <a:lnTo>
                    <a:pt x="5715" y="513080"/>
                  </a:lnTo>
                  <a:cubicBezTo>
                    <a:pt x="19685" y="513080"/>
                    <a:pt x="25400" y="518795"/>
                    <a:pt x="25400" y="525780"/>
                  </a:cubicBezTo>
                  <a:lnTo>
                    <a:pt x="19685" y="539242"/>
                  </a:lnTo>
                  <a:cubicBezTo>
                    <a:pt x="5715" y="539242"/>
                    <a:pt x="0" y="533527"/>
                    <a:pt x="0" y="526542"/>
                  </a:cubicBezTo>
                  <a:close/>
                  <a:moveTo>
                    <a:pt x="0" y="475234"/>
                  </a:moveTo>
                  <a:lnTo>
                    <a:pt x="5715" y="461772"/>
                  </a:lnTo>
                  <a:cubicBezTo>
                    <a:pt x="19685" y="461772"/>
                    <a:pt x="25400" y="467487"/>
                    <a:pt x="25400" y="474472"/>
                  </a:cubicBezTo>
                  <a:lnTo>
                    <a:pt x="19685" y="487934"/>
                  </a:lnTo>
                  <a:cubicBezTo>
                    <a:pt x="5715" y="487934"/>
                    <a:pt x="0" y="482219"/>
                    <a:pt x="0" y="475234"/>
                  </a:cubicBezTo>
                  <a:close/>
                  <a:moveTo>
                    <a:pt x="0" y="423926"/>
                  </a:moveTo>
                  <a:lnTo>
                    <a:pt x="5715" y="410464"/>
                  </a:lnTo>
                  <a:cubicBezTo>
                    <a:pt x="19685" y="410464"/>
                    <a:pt x="25400" y="416179"/>
                    <a:pt x="25400" y="423164"/>
                  </a:cubicBezTo>
                  <a:lnTo>
                    <a:pt x="19685" y="436626"/>
                  </a:lnTo>
                  <a:cubicBezTo>
                    <a:pt x="5715" y="436626"/>
                    <a:pt x="0" y="430911"/>
                    <a:pt x="0" y="423926"/>
                  </a:cubicBezTo>
                  <a:close/>
                  <a:moveTo>
                    <a:pt x="0" y="372618"/>
                  </a:moveTo>
                  <a:lnTo>
                    <a:pt x="5715" y="359156"/>
                  </a:lnTo>
                  <a:cubicBezTo>
                    <a:pt x="19685" y="359156"/>
                    <a:pt x="25400" y="364871"/>
                    <a:pt x="25400" y="371856"/>
                  </a:cubicBezTo>
                  <a:lnTo>
                    <a:pt x="19685" y="385318"/>
                  </a:lnTo>
                  <a:cubicBezTo>
                    <a:pt x="5715" y="385318"/>
                    <a:pt x="0" y="379603"/>
                    <a:pt x="0" y="372618"/>
                  </a:cubicBezTo>
                  <a:close/>
                  <a:moveTo>
                    <a:pt x="0" y="321310"/>
                  </a:moveTo>
                  <a:lnTo>
                    <a:pt x="5715" y="307848"/>
                  </a:lnTo>
                  <a:cubicBezTo>
                    <a:pt x="19685" y="307848"/>
                    <a:pt x="25400" y="313563"/>
                    <a:pt x="25400" y="320548"/>
                  </a:cubicBezTo>
                  <a:lnTo>
                    <a:pt x="19685" y="334010"/>
                  </a:lnTo>
                  <a:cubicBezTo>
                    <a:pt x="5715" y="334010"/>
                    <a:pt x="0" y="328295"/>
                    <a:pt x="0" y="321310"/>
                  </a:cubicBezTo>
                  <a:close/>
                  <a:moveTo>
                    <a:pt x="0" y="270002"/>
                  </a:moveTo>
                  <a:lnTo>
                    <a:pt x="5715" y="256540"/>
                  </a:lnTo>
                  <a:cubicBezTo>
                    <a:pt x="19685" y="256540"/>
                    <a:pt x="25400" y="262255"/>
                    <a:pt x="25400" y="269240"/>
                  </a:cubicBezTo>
                  <a:lnTo>
                    <a:pt x="19685" y="282702"/>
                  </a:lnTo>
                  <a:cubicBezTo>
                    <a:pt x="5715" y="282702"/>
                    <a:pt x="0" y="276987"/>
                    <a:pt x="0" y="270002"/>
                  </a:cubicBezTo>
                  <a:close/>
                  <a:moveTo>
                    <a:pt x="0" y="218694"/>
                  </a:moveTo>
                  <a:lnTo>
                    <a:pt x="5715" y="205232"/>
                  </a:lnTo>
                  <a:cubicBezTo>
                    <a:pt x="19685" y="205232"/>
                    <a:pt x="25400" y="210947"/>
                    <a:pt x="25400" y="217932"/>
                  </a:cubicBezTo>
                  <a:lnTo>
                    <a:pt x="19685" y="231394"/>
                  </a:lnTo>
                  <a:cubicBezTo>
                    <a:pt x="5715" y="231394"/>
                    <a:pt x="0" y="225679"/>
                    <a:pt x="0" y="218694"/>
                  </a:cubicBezTo>
                  <a:close/>
                  <a:moveTo>
                    <a:pt x="0" y="167386"/>
                  </a:moveTo>
                  <a:lnTo>
                    <a:pt x="5715" y="153924"/>
                  </a:lnTo>
                  <a:cubicBezTo>
                    <a:pt x="19685" y="153924"/>
                    <a:pt x="25400" y="159639"/>
                    <a:pt x="25400" y="166624"/>
                  </a:cubicBezTo>
                  <a:lnTo>
                    <a:pt x="19685" y="180086"/>
                  </a:lnTo>
                  <a:cubicBezTo>
                    <a:pt x="5715" y="180086"/>
                    <a:pt x="0" y="174371"/>
                    <a:pt x="0" y="167386"/>
                  </a:cubicBezTo>
                  <a:close/>
                  <a:moveTo>
                    <a:pt x="0" y="116078"/>
                  </a:moveTo>
                  <a:lnTo>
                    <a:pt x="5715" y="102616"/>
                  </a:lnTo>
                  <a:cubicBezTo>
                    <a:pt x="19685" y="102616"/>
                    <a:pt x="25400" y="108331"/>
                    <a:pt x="25400" y="115316"/>
                  </a:cubicBezTo>
                  <a:lnTo>
                    <a:pt x="19685" y="128778"/>
                  </a:lnTo>
                  <a:cubicBezTo>
                    <a:pt x="5715" y="128778"/>
                    <a:pt x="0" y="123063"/>
                    <a:pt x="0" y="116078"/>
                  </a:cubicBezTo>
                  <a:close/>
                  <a:moveTo>
                    <a:pt x="0" y="64770"/>
                  </a:moveTo>
                  <a:lnTo>
                    <a:pt x="5715" y="51308"/>
                  </a:lnTo>
                  <a:cubicBezTo>
                    <a:pt x="19685" y="51308"/>
                    <a:pt x="25400" y="57023"/>
                    <a:pt x="25400" y="64008"/>
                  </a:cubicBezTo>
                  <a:lnTo>
                    <a:pt x="19685" y="77470"/>
                  </a:lnTo>
                  <a:cubicBezTo>
                    <a:pt x="5715" y="77470"/>
                    <a:pt x="0" y="71755"/>
                    <a:pt x="0" y="64770"/>
                  </a:cubicBezTo>
                  <a:close/>
                  <a:moveTo>
                    <a:pt x="0" y="13462"/>
                  </a:moveTo>
                  <a:lnTo>
                    <a:pt x="5715" y="0"/>
                  </a:lnTo>
                  <a:cubicBezTo>
                    <a:pt x="19685" y="0"/>
                    <a:pt x="25400" y="5715"/>
                    <a:pt x="25400" y="12700"/>
                  </a:cubicBezTo>
                  <a:lnTo>
                    <a:pt x="19685" y="26162"/>
                  </a:lnTo>
                  <a:cubicBezTo>
                    <a:pt x="5715" y="26162"/>
                    <a:pt x="0" y="20447"/>
                    <a:pt x="0" y="13462"/>
                  </a:cubicBezTo>
                  <a:close/>
                  <a:moveTo>
                    <a:pt x="0" y="2734818"/>
                  </a:moveTo>
                  <a:lnTo>
                    <a:pt x="5715" y="2721356"/>
                  </a:lnTo>
                  <a:cubicBezTo>
                    <a:pt x="19685" y="2721356"/>
                    <a:pt x="25400" y="2727071"/>
                    <a:pt x="25400" y="2734056"/>
                  </a:cubicBezTo>
                  <a:lnTo>
                    <a:pt x="19685" y="2747518"/>
                  </a:lnTo>
                  <a:cubicBezTo>
                    <a:pt x="5715" y="2747518"/>
                    <a:pt x="0" y="2741803"/>
                    <a:pt x="0" y="2734818"/>
                  </a:cubicBezTo>
                  <a:close/>
                </a:path>
              </a:pathLst>
            </a:custGeom>
            <a:solidFill>
              <a:srgbClr val="02A3A8"/>
            </a:solidFill>
          </p:spPr>
        </p:sp>
        <p:sp>
          <p:nvSpPr>
            <p:cNvPr id="10" name="Freeform 10"/>
            <p:cNvSpPr/>
            <p:nvPr/>
          </p:nvSpPr>
          <p:spPr>
            <a:xfrm>
              <a:off x="479933" y="63500"/>
              <a:ext cx="4525391" cy="25400"/>
            </a:xfrm>
            <a:custGeom>
              <a:avLst/>
              <a:gdLst/>
              <a:ahLst/>
              <a:cxnLst/>
              <a:rect l="l" t="t" r="r" b="b"/>
              <a:pathLst>
                <a:path w="4525391" h="25400">
                  <a:moveTo>
                    <a:pt x="4460875" y="25400"/>
                  </a:moveTo>
                  <a:lnTo>
                    <a:pt x="4447413" y="19685"/>
                  </a:lnTo>
                  <a:cubicBezTo>
                    <a:pt x="4447413" y="5715"/>
                    <a:pt x="4453128" y="0"/>
                    <a:pt x="4460113" y="0"/>
                  </a:cubicBezTo>
                  <a:lnTo>
                    <a:pt x="4473575" y="5715"/>
                  </a:lnTo>
                  <a:cubicBezTo>
                    <a:pt x="4473575" y="19685"/>
                    <a:pt x="4467860" y="25400"/>
                    <a:pt x="4460875" y="25400"/>
                  </a:cubicBezTo>
                  <a:close/>
                  <a:moveTo>
                    <a:pt x="4409186" y="25400"/>
                  </a:moveTo>
                  <a:lnTo>
                    <a:pt x="4395724" y="19685"/>
                  </a:lnTo>
                  <a:cubicBezTo>
                    <a:pt x="4395724" y="5715"/>
                    <a:pt x="4401439" y="0"/>
                    <a:pt x="4408424" y="0"/>
                  </a:cubicBezTo>
                  <a:lnTo>
                    <a:pt x="4421886" y="5715"/>
                  </a:lnTo>
                  <a:cubicBezTo>
                    <a:pt x="4421886" y="19685"/>
                    <a:pt x="4416171" y="25400"/>
                    <a:pt x="4409186" y="25400"/>
                  </a:cubicBezTo>
                  <a:close/>
                  <a:moveTo>
                    <a:pt x="4357497" y="25400"/>
                  </a:moveTo>
                  <a:lnTo>
                    <a:pt x="4344035" y="19685"/>
                  </a:lnTo>
                  <a:cubicBezTo>
                    <a:pt x="4344035" y="5715"/>
                    <a:pt x="4349750" y="0"/>
                    <a:pt x="4356735" y="0"/>
                  </a:cubicBezTo>
                  <a:lnTo>
                    <a:pt x="4370197" y="5715"/>
                  </a:lnTo>
                  <a:cubicBezTo>
                    <a:pt x="4370197" y="19685"/>
                    <a:pt x="4364482" y="25400"/>
                    <a:pt x="4357497" y="25400"/>
                  </a:cubicBezTo>
                  <a:close/>
                  <a:moveTo>
                    <a:pt x="4305808" y="25400"/>
                  </a:moveTo>
                  <a:lnTo>
                    <a:pt x="4292346" y="19685"/>
                  </a:lnTo>
                  <a:cubicBezTo>
                    <a:pt x="4292346" y="5715"/>
                    <a:pt x="4298061" y="0"/>
                    <a:pt x="4305046" y="0"/>
                  </a:cubicBezTo>
                  <a:lnTo>
                    <a:pt x="4318508" y="5715"/>
                  </a:lnTo>
                  <a:cubicBezTo>
                    <a:pt x="4318508" y="19685"/>
                    <a:pt x="4312793" y="25400"/>
                    <a:pt x="4305808" y="25400"/>
                  </a:cubicBezTo>
                  <a:close/>
                  <a:moveTo>
                    <a:pt x="4254119" y="25400"/>
                  </a:moveTo>
                  <a:lnTo>
                    <a:pt x="4240657" y="19685"/>
                  </a:lnTo>
                  <a:cubicBezTo>
                    <a:pt x="4240657" y="5715"/>
                    <a:pt x="4246372" y="0"/>
                    <a:pt x="4253357" y="0"/>
                  </a:cubicBezTo>
                  <a:lnTo>
                    <a:pt x="4266819" y="5715"/>
                  </a:lnTo>
                  <a:cubicBezTo>
                    <a:pt x="4266819" y="19685"/>
                    <a:pt x="4261104" y="25400"/>
                    <a:pt x="4254119" y="25400"/>
                  </a:cubicBezTo>
                  <a:close/>
                  <a:moveTo>
                    <a:pt x="4202430" y="25400"/>
                  </a:moveTo>
                  <a:lnTo>
                    <a:pt x="4188968" y="19685"/>
                  </a:lnTo>
                  <a:cubicBezTo>
                    <a:pt x="4188968" y="5715"/>
                    <a:pt x="4194683" y="0"/>
                    <a:pt x="4201668" y="0"/>
                  </a:cubicBezTo>
                  <a:lnTo>
                    <a:pt x="4215130" y="5715"/>
                  </a:lnTo>
                  <a:cubicBezTo>
                    <a:pt x="4215130" y="19685"/>
                    <a:pt x="4209414" y="25400"/>
                    <a:pt x="4202430" y="25400"/>
                  </a:cubicBezTo>
                  <a:close/>
                  <a:moveTo>
                    <a:pt x="4150741" y="25400"/>
                  </a:moveTo>
                  <a:lnTo>
                    <a:pt x="4137279" y="19685"/>
                  </a:lnTo>
                  <a:cubicBezTo>
                    <a:pt x="4137279" y="5715"/>
                    <a:pt x="4142994" y="0"/>
                    <a:pt x="4149979" y="0"/>
                  </a:cubicBezTo>
                  <a:lnTo>
                    <a:pt x="4163441" y="5715"/>
                  </a:lnTo>
                  <a:cubicBezTo>
                    <a:pt x="4163441" y="19685"/>
                    <a:pt x="4157725" y="25400"/>
                    <a:pt x="4150741" y="25400"/>
                  </a:cubicBezTo>
                  <a:close/>
                  <a:moveTo>
                    <a:pt x="4099051" y="25400"/>
                  </a:moveTo>
                  <a:lnTo>
                    <a:pt x="4085589" y="19685"/>
                  </a:lnTo>
                  <a:cubicBezTo>
                    <a:pt x="4085589" y="5715"/>
                    <a:pt x="4091305" y="0"/>
                    <a:pt x="4098289" y="0"/>
                  </a:cubicBezTo>
                  <a:lnTo>
                    <a:pt x="4111751" y="5715"/>
                  </a:lnTo>
                  <a:cubicBezTo>
                    <a:pt x="4111751" y="19685"/>
                    <a:pt x="4106036" y="25400"/>
                    <a:pt x="4099051" y="25400"/>
                  </a:cubicBezTo>
                  <a:close/>
                  <a:moveTo>
                    <a:pt x="4047362" y="25400"/>
                  </a:moveTo>
                  <a:lnTo>
                    <a:pt x="4033900" y="19685"/>
                  </a:lnTo>
                  <a:cubicBezTo>
                    <a:pt x="4033900" y="5715"/>
                    <a:pt x="4039616" y="0"/>
                    <a:pt x="4046600" y="0"/>
                  </a:cubicBezTo>
                  <a:lnTo>
                    <a:pt x="4060062" y="5715"/>
                  </a:lnTo>
                  <a:cubicBezTo>
                    <a:pt x="4060062" y="19685"/>
                    <a:pt x="4054347" y="25400"/>
                    <a:pt x="4047362" y="25400"/>
                  </a:cubicBezTo>
                  <a:close/>
                  <a:moveTo>
                    <a:pt x="3995547" y="25400"/>
                  </a:moveTo>
                  <a:lnTo>
                    <a:pt x="3982085" y="19685"/>
                  </a:lnTo>
                  <a:cubicBezTo>
                    <a:pt x="3982085" y="5715"/>
                    <a:pt x="3987800" y="0"/>
                    <a:pt x="3994785" y="0"/>
                  </a:cubicBezTo>
                  <a:lnTo>
                    <a:pt x="4008247" y="5715"/>
                  </a:lnTo>
                  <a:cubicBezTo>
                    <a:pt x="4008247" y="19685"/>
                    <a:pt x="4002532" y="25400"/>
                    <a:pt x="3995547" y="25400"/>
                  </a:cubicBezTo>
                  <a:close/>
                  <a:moveTo>
                    <a:pt x="3943858" y="25400"/>
                  </a:moveTo>
                  <a:lnTo>
                    <a:pt x="3930396" y="19685"/>
                  </a:lnTo>
                  <a:cubicBezTo>
                    <a:pt x="3930396" y="5715"/>
                    <a:pt x="3936111" y="0"/>
                    <a:pt x="3943096" y="0"/>
                  </a:cubicBezTo>
                  <a:lnTo>
                    <a:pt x="3956558" y="5715"/>
                  </a:lnTo>
                  <a:cubicBezTo>
                    <a:pt x="3956558" y="19685"/>
                    <a:pt x="3950843" y="25400"/>
                    <a:pt x="3943858" y="25400"/>
                  </a:cubicBezTo>
                  <a:close/>
                  <a:moveTo>
                    <a:pt x="3892169" y="25400"/>
                  </a:moveTo>
                  <a:lnTo>
                    <a:pt x="3878707" y="19685"/>
                  </a:lnTo>
                  <a:cubicBezTo>
                    <a:pt x="3878707" y="5715"/>
                    <a:pt x="3884422" y="0"/>
                    <a:pt x="3891407" y="0"/>
                  </a:cubicBezTo>
                  <a:lnTo>
                    <a:pt x="3904869" y="5715"/>
                  </a:lnTo>
                  <a:cubicBezTo>
                    <a:pt x="3904869" y="19685"/>
                    <a:pt x="3899154" y="25400"/>
                    <a:pt x="3892169" y="25400"/>
                  </a:cubicBezTo>
                  <a:close/>
                  <a:moveTo>
                    <a:pt x="3840480" y="25400"/>
                  </a:moveTo>
                  <a:lnTo>
                    <a:pt x="3827018" y="19685"/>
                  </a:lnTo>
                  <a:cubicBezTo>
                    <a:pt x="3827018" y="5715"/>
                    <a:pt x="3832733" y="0"/>
                    <a:pt x="3839718" y="0"/>
                  </a:cubicBezTo>
                  <a:lnTo>
                    <a:pt x="3853180" y="5715"/>
                  </a:lnTo>
                  <a:cubicBezTo>
                    <a:pt x="3853180" y="19685"/>
                    <a:pt x="3847464" y="25400"/>
                    <a:pt x="3840480" y="25400"/>
                  </a:cubicBezTo>
                  <a:close/>
                  <a:moveTo>
                    <a:pt x="3788791" y="25400"/>
                  </a:moveTo>
                  <a:lnTo>
                    <a:pt x="3775329" y="19685"/>
                  </a:lnTo>
                  <a:cubicBezTo>
                    <a:pt x="3775329" y="5715"/>
                    <a:pt x="3781044" y="0"/>
                    <a:pt x="3788029" y="0"/>
                  </a:cubicBezTo>
                  <a:lnTo>
                    <a:pt x="3801491" y="5715"/>
                  </a:lnTo>
                  <a:cubicBezTo>
                    <a:pt x="3801491" y="19685"/>
                    <a:pt x="3795775" y="25400"/>
                    <a:pt x="3788791" y="25400"/>
                  </a:cubicBezTo>
                  <a:close/>
                  <a:moveTo>
                    <a:pt x="3737101" y="25400"/>
                  </a:moveTo>
                  <a:lnTo>
                    <a:pt x="3723639" y="19685"/>
                  </a:lnTo>
                  <a:cubicBezTo>
                    <a:pt x="3723639" y="5715"/>
                    <a:pt x="3729355" y="0"/>
                    <a:pt x="3736339" y="0"/>
                  </a:cubicBezTo>
                  <a:lnTo>
                    <a:pt x="3749801" y="5715"/>
                  </a:lnTo>
                  <a:cubicBezTo>
                    <a:pt x="3749801" y="19685"/>
                    <a:pt x="3744086" y="25400"/>
                    <a:pt x="3737101" y="25400"/>
                  </a:cubicBezTo>
                  <a:close/>
                  <a:moveTo>
                    <a:pt x="3685412" y="25400"/>
                  </a:moveTo>
                  <a:lnTo>
                    <a:pt x="3671950" y="19685"/>
                  </a:lnTo>
                  <a:cubicBezTo>
                    <a:pt x="3671950" y="5715"/>
                    <a:pt x="3677666" y="0"/>
                    <a:pt x="3684650" y="0"/>
                  </a:cubicBezTo>
                  <a:lnTo>
                    <a:pt x="3698112" y="5715"/>
                  </a:lnTo>
                  <a:cubicBezTo>
                    <a:pt x="3698112" y="19685"/>
                    <a:pt x="3692397" y="25400"/>
                    <a:pt x="3685412" y="25400"/>
                  </a:cubicBezTo>
                  <a:close/>
                  <a:moveTo>
                    <a:pt x="3633723" y="25400"/>
                  </a:moveTo>
                  <a:lnTo>
                    <a:pt x="3620261" y="19685"/>
                  </a:lnTo>
                  <a:cubicBezTo>
                    <a:pt x="3620261" y="5715"/>
                    <a:pt x="3625976" y="0"/>
                    <a:pt x="3632961" y="0"/>
                  </a:cubicBezTo>
                  <a:lnTo>
                    <a:pt x="3646423" y="5715"/>
                  </a:lnTo>
                  <a:cubicBezTo>
                    <a:pt x="3646423" y="19685"/>
                    <a:pt x="3640708" y="25400"/>
                    <a:pt x="3633723" y="25400"/>
                  </a:cubicBezTo>
                  <a:close/>
                  <a:moveTo>
                    <a:pt x="3582034" y="25400"/>
                  </a:moveTo>
                  <a:lnTo>
                    <a:pt x="3568572" y="19685"/>
                  </a:lnTo>
                  <a:cubicBezTo>
                    <a:pt x="3568572" y="5715"/>
                    <a:pt x="3574287" y="0"/>
                    <a:pt x="3581272" y="0"/>
                  </a:cubicBezTo>
                  <a:lnTo>
                    <a:pt x="3594734" y="5715"/>
                  </a:lnTo>
                  <a:cubicBezTo>
                    <a:pt x="3594734" y="19685"/>
                    <a:pt x="3589019" y="25400"/>
                    <a:pt x="3582034" y="25400"/>
                  </a:cubicBezTo>
                  <a:close/>
                  <a:moveTo>
                    <a:pt x="3530345" y="25400"/>
                  </a:moveTo>
                  <a:lnTo>
                    <a:pt x="3516883" y="19685"/>
                  </a:lnTo>
                  <a:cubicBezTo>
                    <a:pt x="3516883" y="5715"/>
                    <a:pt x="3522598" y="0"/>
                    <a:pt x="3529583" y="0"/>
                  </a:cubicBezTo>
                  <a:lnTo>
                    <a:pt x="3543045" y="5715"/>
                  </a:lnTo>
                  <a:cubicBezTo>
                    <a:pt x="3543045" y="19685"/>
                    <a:pt x="3537330" y="25400"/>
                    <a:pt x="3530345" y="25400"/>
                  </a:cubicBezTo>
                  <a:close/>
                  <a:moveTo>
                    <a:pt x="3478656" y="25400"/>
                  </a:moveTo>
                  <a:lnTo>
                    <a:pt x="3465194" y="19685"/>
                  </a:lnTo>
                  <a:cubicBezTo>
                    <a:pt x="3465194" y="5715"/>
                    <a:pt x="3470909" y="0"/>
                    <a:pt x="3477894" y="0"/>
                  </a:cubicBezTo>
                  <a:lnTo>
                    <a:pt x="3491356" y="5715"/>
                  </a:lnTo>
                  <a:cubicBezTo>
                    <a:pt x="3491356" y="19685"/>
                    <a:pt x="3485641" y="25400"/>
                    <a:pt x="3478656" y="25400"/>
                  </a:cubicBezTo>
                  <a:close/>
                  <a:moveTo>
                    <a:pt x="3426587" y="25400"/>
                  </a:moveTo>
                  <a:lnTo>
                    <a:pt x="3413125" y="19685"/>
                  </a:lnTo>
                  <a:cubicBezTo>
                    <a:pt x="3413125" y="5715"/>
                    <a:pt x="3418840" y="0"/>
                    <a:pt x="3425825" y="0"/>
                  </a:cubicBezTo>
                  <a:lnTo>
                    <a:pt x="3439287" y="5715"/>
                  </a:lnTo>
                  <a:cubicBezTo>
                    <a:pt x="3439287" y="19685"/>
                    <a:pt x="3433572" y="25400"/>
                    <a:pt x="3426587" y="25400"/>
                  </a:cubicBezTo>
                  <a:close/>
                  <a:moveTo>
                    <a:pt x="3374898" y="25400"/>
                  </a:moveTo>
                  <a:lnTo>
                    <a:pt x="3361436" y="19685"/>
                  </a:lnTo>
                  <a:cubicBezTo>
                    <a:pt x="3361436" y="5715"/>
                    <a:pt x="3367151" y="0"/>
                    <a:pt x="3374136" y="0"/>
                  </a:cubicBezTo>
                  <a:lnTo>
                    <a:pt x="3387598" y="5715"/>
                  </a:lnTo>
                  <a:cubicBezTo>
                    <a:pt x="3387598" y="19685"/>
                    <a:pt x="3381883" y="25400"/>
                    <a:pt x="3374898" y="25400"/>
                  </a:cubicBezTo>
                  <a:close/>
                  <a:moveTo>
                    <a:pt x="3323209" y="25400"/>
                  </a:moveTo>
                  <a:lnTo>
                    <a:pt x="3309747" y="19685"/>
                  </a:lnTo>
                  <a:cubicBezTo>
                    <a:pt x="3309747" y="5715"/>
                    <a:pt x="3315462" y="0"/>
                    <a:pt x="3322447" y="0"/>
                  </a:cubicBezTo>
                  <a:lnTo>
                    <a:pt x="3335909" y="5715"/>
                  </a:lnTo>
                  <a:cubicBezTo>
                    <a:pt x="3335909" y="19685"/>
                    <a:pt x="3330194" y="25400"/>
                    <a:pt x="3323209" y="25400"/>
                  </a:cubicBezTo>
                  <a:close/>
                  <a:moveTo>
                    <a:pt x="3271520" y="25400"/>
                  </a:moveTo>
                  <a:lnTo>
                    <a:pt x="3258058" y="19685"/>
                  </a:lnTo>
                  <a:cubicBezTo>
                    <a:pt x="3258058" y="5715"/>
                    <a:pt x="3263773" y="0"/>
                    <a:pt x="3270758" y="0"/>
                  </a:cubicBezTo>
                  <a:lnTo>
                    <a:pt x="3284220" y="5715"/>
                  </a:lnTo>
                  <a:cubicBezTo>
                    <a:pt x="3284220" y="19685"/>
                    <a:pt x="3278505" y="25400"/>
                    <a:pt x="3271520" y="25400"/>
                  </a:cubicBezTo>
                  <a:close/>
                  <a:moveTo>
                    <a:pt x="3219831" y="25400"/>
                  </a:moveTo>
                  <a:lnTo>
                    <a:pt x="3206369" y="19685"/>
                  </a:lnTo>
                  <a:cubicBezTo>
                    <a:pt x="3206369" y="5715"/>
                    <a:pt x="3212084" y="0"/>
                    <a:pt x="3219069" y="0"/>
                  </a:cubicBezTo>
                  <a:lnTo>
                    <a:pt x="3232531" y="5715"/>
                  </a:lnTo>
                  <a:cubicBezTo>
                    <a:pt x="3232531" y="19685"/>
                    <a:pt x="3226816" y="25400"/>
                    <a:pt x="3219831" y="25400"/>
                  </a:cubicBezTo>
                  <a:close/>
                  <a:moveTo>
                    <a:pt x="3168142" y="25400"/>
                  </a:moveTo>
                  <a:lnTo>
                    <a:pt x="3154680" y="19685"/>
                  </a:lnTo>
                  <a:cubicBezTo>
                    <a:pt x="3154680" y="5715"/>
                    <a:pt x="3160395" y="0"/>
                    <a:pt x="3167380" y="0"/>
                  </a:cubicBezTo>
                  <a:lnTo>
                    <a:pt x="3180842" y="5715"/>
                  </a:lnTo>
                  <a:cubicBezTo>
                    <a:pt x="3180842" y="19685"/>
                    <a:pt x="3175126" y="25400"/>
                    <a:pt x="3168142" y="25400"/>
                  </a:cubicBezTo>
                  <a:close/>
                  <a:moveTo>
                    <a:pt x="3116453" y="25400"/>
                  </a:moveTo>
                  <a:lnTo>
                    <a:pt x="3102991" y="19685"/>
                  </a:lnTo>
                  <a:cubicBezTo>
                    <a:pt x="3102991" y="5715"/>
                    <a:pt x="3108706" y="0"/>
                    <a:pt x="3115691" y="0"/>
                  </a:cubicBezTo>
                  <a:lnTo>
                    <a:pt x="3129153" y="5715"/>
                  </a:lnTo>
                  <a:cubicBezTo>
                    <a:pt x="3129153" y="19685"/>
                    <a:pt x="3123437" y="25400"/>
                    <a:pt x="3116453" y="25400"/>
                  </a:cubicBezTo>
                  <a:close/>
                  <a:moveTo>
                    <a:pt x="3064637" y="25400"/>
                  </a:moveTo>
                  <a:lnTo>
                    <a:pt x="3051175" y="19685"/>
                  </a:lnTo>
                  <a:cubicBezTo>
                    <a:pt x="3051175" y="5715"/>
                    <a:pt x="3056890" y="0"/>
                    <a:pt x="3063875" y="0"/>
                  </a:cubicBezTo>
                  <a:lnTo>
                    <a:pt x="3077337" y="5715"/>
                  </a:lnTo>
                  <a:cubicBezTo>
                    <a:pt x="3077337" y="19685"/>
                    <a:pt x="3071622" y="25400"/>
                    <a:pt x="3064637" y="25400"/>
                  </a:cubicBezTo>
                  <a:close/>
                  <a:moveTo>
                    <a:pt x="3012948" y="25400"/>
                  </a:moveTo>
                  <a:lnTo>
                    <a:pt x="2999486" y="19685"/>
                  </a:lnTo>
                  <a:cubicBezTo>
                    <a:pt x="2999486" y="5715"/>
                    <a:pt x="3005201" y="0"/>
                    <a:pt x="3012186" y="0"/>
                  </a:cubicBezTo>
                  <a:lnTo>
                    <a:pt x="3025648" y="5715"/>
                  </a:lnTo>
                  <a:cubicBezTo>
                    <a:pt x="3025648" y="19685"/>
                    <a:pt x="3019933" y="25400"/>
                    <a:pt x="3012948" y="25400"/>
                  </a:cubicBezTo>
                  <a:close/>
                  <a:moveTo>
                    <a:pt x="2961259" y="25400"/>
                  </a:moveTo>
                  <a:lnTo>
                    <a:pt x="2947797" y="19685"/>
                  </a:lnTo>
                  <a:cubicBezTo>
                    <a:pt x="2947797" y="5715"/>
                    <a:pt x="2953512" y="0"/>
                    <a:pt x="2960497" y="0"/>
                  </a:cubicBezTo>
                  <a:lnTo>
                    <a:pt x="2973959" y="5715"/>
                  </a:lnTo>
                  <a:cubicBezTo>
                    <a:pt x="2973959" y="19685"/>
                    <a:pt x="2968244" y="25400"/>
                    <a:pt x="2961259" y="25400"/>
                  </a:cubicBezTo>
                  <a:close/>
                  <a:moveTo>
                    <a:pt x="2909570" y="25400"/>
                  </a:moveTo>
                  <a:lnTo>
                    <a:pt x="2896108" y="19685"/>
                  </a:lnTo>
                  <a:cubicBezTo>
                    <a:pt x="2896108" y="5715"/>
                    <a:pt x="2901823" y="0"/>
                    <a:pt x="2908808" y="0"/>
                  </a:cubicBezTo>
                  <a:lnTo>
                    <a:pt x="2922270" y="5715"/>
                  </a:lnTo>
                  <a:cubicBezTo>
                    <a:pt x="2922270" y="19685"/>
                    <a:pt x="2916555" y="25400"/>
                    <a:pt x="2909570" y="25400"/>
                  </a:cubicBezTo>
                  <a:close/>
                  <a:moveTo>
                    <a:pt x="2857881" y="25400"/>
                  </a:moveTo>
                  <a:lnTo>
                    <a:pt x="2844419" y="19685"/>
                  </a:lnTo>
                  <a:cubicBezTo>
                    <a:pt x="2844419" y="5715"/>
                    <a:pt x="2850134" y="0"/>
                    <a:pt x="2857119" y="0"/>
                  </a:cubicBezTo>
                  <a:lnTo>
                    <a:pt x="2870581" y="5715"/>
                  </a:lnTo>
                  <a:cubicBezTo>
                    <a:pt x="2870581" y="19685"/>
                    <a:pt x="2864866" y="25400"/>
                    <a:pt x="2857881" y="25400"/>
                  </a:cubicBezTo>
                  <a:close/>
                  <a:moveTo>
                    <a:pt x="2806192" y="25400"/>
                  </a:moveTo>
                  <a:lnTo>
                    <a:pt x="2792730" y="19685"/>
                  </a:lnTo>
                  <a:cubicBezTo>
                    <a:pt x="2792730" y="5715"/>
                    <a:pt x="2798445" y="0"/>
                    <a:pt x="2805430" y="0"/>
                  </a:cubicBezTo>
                  <a:lnTo>
                    <a:pt x="2818892" y="5715"/>
                  </a:lnTo>
                  <a:cubicBezTo>
                    <a:pt x="2818892" y="19685"/>
                    <a:pt x="2813176" y="25400"/>
                    <a:pt x="2806192" y="25400"/>
                  </a:cubicBezTo>
                  <a:close/>
                  <a:moveTo>
                    <a:pt x="2754503" y="25400"/>
                  </a:moveTo>
                  <a:lnTo>
                    <a:pt x="2741041" y="19685"/>
                  </a:lnTo>
                  <a:cubicBezTo>
                    <a:pt x="2741041" y="5715"/>
                    <a:pt x="2746756" y="0"/>
                    <a:pt x="2753741" y="0"/>
                  </a:cubicBezTo>
                  <a:lnTo>
                    <a:pt x="2767203" y="5715"/>
                  </a:lnTo>
                  <a:cubicBezTo>
                    <a:pt x="2767203" y="19685"/>
                    <a:pt x="2761488" y="25400"/>
                    <a:pt x="2754503" y="25400"/>
                  </a:cubicBezTo>
                  <a:close/>
                  <a:moveTo>
                    <a:pt x="2702687" y="25400"/>
                  </a:moveTo>
                  <a:lnTo>
                    <a:pt x="2689225" y="19685"/>
                  </a:lnTo>
                  <a:cubicBezTo>
                    <a:pt x="2689225" y="5715"/>
                    <a:pt x="2694940" y="0"/>
                    <a:pt x="2701925" y="0"/>
                  </a:cubicBezTo>
                  <a:lnTo>
                    <a:pt x="2715387" y="5715"/>
                  </a:lnTo>
                  <a:cubicBezTo>
                    <a:pt x="2715387" y="19685"/>
                    <a:pt x="2709672" y="25400"/>
                    <a:pt x="2702687" y="25400"/>
                  </a:cubicBezTo>
                  <a:close/>
                  <a:moveTo>
                    <a:pt x="2650998" y="25400"/>
                  </a:moveTo>
                  <a:lnTo>
                    <a:pt x="2637536" y="19685"/>
                  </a:lnTo>
                  <a:cubicBezTo>
                    <a:pt x="2637536" y="5715"/>
                    <a:pt x="2643251" y="0"/>
                    <a:pt x="2650236" y="0"/>
                  </a:cubicBezTo>
                  <a:lnTo>
                    <a:pt x="2663698" y="5715"/>
                  </a:lnTo>
                  <a:cubicBezTo>
                    <a:pt x="2663698" y="19685"/>
                    <a:pt x="2657983" y="25400"/>
                    <a:pt x="2650998" y="25400"/>
                  </a:cubicBezTo>
                  <a:close/>
                  <a:moveTo>
                    <a:pt x="2599309" y="25400"/>
                  </a:moveTo>
                  <a:lnTo>
                    <a:pt x="2585847" y="19685"/>
                  </a:lnTo>
                  <a:cubicBezTo>
                    <a:pt x="2585847" y="5715"/>
                    <a:pt x="2591562" y="0"/>
                    <a:pt x="2598547" y="0"/>
                  </a:cubicBezTo>
                  <a:lnTo>
                    <a:pt x="2612009" y="5715"/>
                  </a:lnTo>
                  <a:cubicBezTo>
                    <a:pt x="2612009" y="19685"/>
                    <a:pt x="2606294" y="25400"/>
                    <a:pt x="2599309" y="25400"/>
                  </a:cubicBezTo>
                  <a:close/>
                  <a:moveTo>
                    <a:pt x="2547620" y="25400"/>
                  </a:moveTo>
                  <a:lnTo>
                    <a:pt x="2534158" y="19685"/>
                  </a:lnTo>
                  <a:cubicBezTo>
                    <a:pt x="2534158" y="5715"/>
                    <a:pt x="2539873" y="0"/>
                    <a:pt x="2546858" y="0"/>
                  </a:cubicBezTo>
                  <a:lnTo>
                    <a:pt x="2560320" y="5715"/>
                  </a:lnTo>
                  <a:cubicBezTo>
                    <a:pt x="2560320" y="19685"/>
                    <a:pt x="2554605" y="25400"/>
                    <a:pt x="2547620" y="25400"/>
                  </a:cubicBezTo>
                  <a:close/>
                  <a:moveTo>
                    <a:pt x="2495931" y="25400"/>
                  </a:moveTo>
                  <a:lnTo>
                    <a:pt x="2482469" y="19685"/>
                  </a:lnTo>
                  <a:cubicBezTo>
                    <a:pt x="2482469" y="5715"/>
                    <a:pt x="2488184" y="0"/>
                    <a:pt x="2495169" y="0"/>
                  </a:cubicBezTo>
                  <a:lnTo>
                    <a:pt x="2508631" y="5715"/>
                  </a:lnTo>
                  <a:cubicBezTo>
                    <a:pt x="2508631" y="19685"/>
                    <a:pt x="2502916" y="25400"/>
                    <a:pt x="2495931" y="25400"/>
                  </a:cubicBezTo>
                  <a:close/>
                  <a:moveTo>
                    <a:pt x="2444242" y="25400"/>
                  </a:moveTo>
                  <a:lnTo>
                    <a:pt x="2430780" y="19685"/>
                  </a:lnTo>
                  <a:cubicBezTo>
                    <a:pt x="2430780" y="5715"/>
                    <a:pt x="2436495" y="0"/>
                    <a:pt x="2443480" y="0"/>
                  </a:cubicBezTo>
                  <a:lnTo>
                    <a:pt x="2456942" y="5715"/>
                  </a:lnTo>
                  <a:cubicBezTo>
                    <a:pt x="2456942" y="19685"/>
                    <a:pt x="2451227" y="25400"/>
                    <a:pt x="2444242" y="25400"/>
                  </a:cubicBezTo>
                  <a:close/>
                  <a:moveTo>
                    <a:pt x="2392553" y="25400"/>
                  </a:moveTo>
                  <a:lnTo>
                    <a:pt x="2379091" y="19685"/>
                  </a:lnTo>
                  <a:cubicBezTo>
                    <a:pt x="2379091" y="5715"/>
                    <a:pt x="2384806" y="0"/>
                    <a:pt x="2391791" y="0"/>
                  </a:cubicBezTo>
                  <a:lnTo>
                    <a:pt x="2405253" y="5715"/>
                  </a:lnTo>
                  <a:cubicBezTo>
                    <a:pt x="2405253" y="19685"/>
                    <a:pt x="2399538" y="25400"/>
                    <a:pt x="2392553" y="25400"/>
                  </a:cubicBezTo>
                  <a:close/>
                  <a:moveTo>
                    <a:pt x="2340863" y="25400"/>
                  </a:moveTo>
                  <a:lnTo>
                    <a:pt x="2327401" y="19685"/>
                  </a:lnTo>
                  <a:cubicBezTo>
                    <a:pt x="2327401" y="5715"/>
                    <a:pt x="2333116" y="0"/>
                    <a:pt x="2340101" y="0"/>
                  </a:cubicBezTo>
                  <a:lnTo>
                    <a:pt x="2353563" y="5715"/>
                  </a:lnTo>
                  <a:cubicBezTo>
                    <a:pt x="2353563" y="19685"/>
                    <a:pt x="2347848" y="25400"/>
                    <a:pt x="2340863" y="25400"/>
                  </a:cubicBezTo>
                  <a:close/>
                  <a:moveTo>
                    <a:pt x="2289174" y="25400"/>
                  </a:moveTo>
                  <a:lnTo>
                    <a:pt x="2275712" y="19685"/>
                  </a:lnTo>
                  <a:cubicBezTo>
                    <a:pt x="2275712" y="5715"/>
                    <a:pt x="2281427" y="0"/>
                    <a:pt x="2288412" y="0"/>
                  </a:cubicBezTo>
                  <a:lnTo>
                    <a:pt x="2301874" y="5715"/>
                  </a:lnTo>
                  <a:cubicBezTo>
                    <a:pt x="2301874" y="19685"/>
                    <a:pt x="2296159" y="25400"/>
                    <a:pt x="2289174" y="25400"/>
                  </a:cubicBezTo>
                  <a:close/>
                  <a:moveTo>
                    <a:pt x="2237485" y="25400"/>
                  </a:moveTo>
                  <a:lnTo>
                    <a:pt x="2224023" y="19685"/>
                  </a:lnTo>
                  <a:cubicBezTo>
                    <a:pt x="2224023" y="5715"/>
                    <a:pt x="2229738" y="0"/>
                    <a:pt x="2236723" y="0"/>
                  </a:cubicBezTo>
                  <a:lnTo>
                    <a:pt x="2250185" y="5715"/>
                  </a:lnTo>
                  <a:cubicBezTo>
                    <a:pt x="2250185" y="19685"/>
                    <a:pt x="2244470" y="25400"/>
                    <a:pt x="2237485" y="25400"/>
                  </a:cubicBezTo>
                  <a:close/>
                  <a:moveTo>
                    <a:pt x="2185796" y="25400"/>
                  </a:moveTo>
                  <a:lnTo>
                    <a:pt x="2172334" y="19685"/>
                  </a:lnTo>
                  <a:cubicBezTo>
                    <a:pt x="2172334" y="5715"/>
                    <a:pt x="2178049" y="0"/>
                    <a:pt x="2185034" y="0"/>
                  </a:cubicBezTo>
                  <a:lnTo>
                    <a:pt x="2198496" y="5715"/>
                  </a:lnTo>
                  <a:cubicBezTo>
                    <a:pt x="2198496" y="19685"/>
                    <a:pt x="2192781" y="25400"/>
                    <a:pt x="2185796" y="25400"/>
                  </a:cubicBezTo>
                  <a:close/>
                  <a:moveTo>
                    <a:pt x="2133727" y="25400"/>
                  </a:moveTo>
                  <a:lnTo>
                    <a:pt x="2120265" y="19685"/>
                  </a:lnTo>
                  <a:cubicBezTo>
                    <a:pt x="2120265" y="5715"/>
                    <a:pt x="2125980" y="0"/>
                    <a:pt x="2132965" y="0"/>
                  </a:cubicBezTo>
                  <a:lnTo>
                    <a:pt x="2146427" y="5715"/>
                  </a:lnTo>
                  <a:cubicBezTo>
                    <a:pt x="2146427" y="19685"/>
                    <a:pt x="2140712" y="25400"/>
                    <a:pt x="2133727" y="25400"/>
                  </a:cubicBezTo>
                  <a:close/>
                  <a:moveTo>
                    <a:pt x="2082038" y="25400"/>
                  </a:moveTo>
                  <a:lnTo>
                    <a:pt x="2068576" y="19685"/>
                  </a:lnTo>
                  <a:cubicBezTo>
                    <a:pt x="2068576" y="5715"/>
                    <a:pt x="2074291" y="0"/>
                    <a:pt x="2081276" y="0"/>
                  </a:cubicBezTo>
                  <a:lnTo>
                    <a:pt x="2094738" y="5715"/>
                  </a:lnTo>
                  <a:cubicBezTo>
                    <a:pt x="2094738" y="19685"/>
                    <a:pt x="2089023" y="25400"/>
                    <a:pt x="2082038" y="25400"/>
                  </a:cubicBezTo>
                  <a:close/>
                  <a:moveTo>
                    <a:pt x="2030349" y="25400"/>
                  </a:moveTo>
                  <a:lnTo>
                    <a:pt x="2016887" y="19685"/>
                  </a:lnTo>
                  <a:cubicBezTo>
                    <a:pt x="2016887" y="5715"/>
                    <a:pt x="2022602" y="0"/>
                    <a:pt x="2029587" y="0"/>
                  </a:cubicBezTo>
                  <a:lnTo>
                    <a:pt x="2043049" y="5715"/>
                  </a:lnTo>
                  <a:cubicBezTo>
                    <a:pt x="2043049" y="19685"/>
                    <a:pt x="2037334" y="25400"/>
                    <a:pt x="2030349" y="25400"/>
                  </a:cubicBezTo>
                  <a:close/>
                  <a:moveTo>
                    <a:pt x="1978660" y="25400"/>
                  </a:moveTo>
                  <a:lnTo>
                    <a:pt x="1965198" y="19685"/>
                  </a:lnTo>
                  <a:cubicBezTo>
                    <a:pt x="1965198" y="5715"/>
                    <a:pt x="1970913" y="0"/>
                    <a:pt x="1977898" y="0"/>
                  </a:cubicBezTo>
                  <a:lnTo>
                    <a:pt x="1991360" y="5715"/>
                  </a:lnTo>
                  <a:cubicBezTo>
                    <a:pt x="1991360" y="19685"/>
                    <a:pt x="1985645" y="25400"/>
                    <a:pt x="1978660" y="25400"/>
                  </a:cubicBezTo>
                  <a:close/>
                  <a:moveTo>
                    <a:pt x="1926971" y="25400"/>
                  </a:moveTo>
                  <a:lnTo>
                    <a:pt x="1913509" y="19685"/>
                  </a:lnTo>
                  <a:cubicBezTo>
                    <a:pt x="1913509" y="5715"/>
                    <a:pt x="1919224" y="0"/>
                    <a:pt x="1926209" y="0"/>
                  </a:cubicBezTo>
                  <a:lnTo>
                    <a:pt x="1939671" y="5715"/>
                  </a:lnTo>
                  <a:cubicBezTo>
                    <a:pt x="1939671" y="19685"/>
                    <a:pt x="1933956" y="25400"/>
                    <a:pt x="1926971" y="25400"/>
                  </a:cubicBezTo>
                  <a:close/>
                  <a:moveTo>
                    <a:pt x="1875282" y="25400"/>
                  </a:moveTo>
                  <a:lnTo>
                    <a:pt x="1861820" y="19685"/>
                  </a:lnTo>
                  <a:cubicBezTo>
                    <a:pt x="1861820" y="5715"/>
                    <a:pt x="1867535" y="0"/>
                    <a:pt x="1874520" y="0"/>
                  </a:cubicBezTo>
                  <a:lnTo>
                    <a:pt x="1887982" y="5715"/>
                  </a:lnTo>
                  <a:cubicBezTo>
                    <a:pt x="1887982" y="19685"/>
                    <a:pt x="1882267" y="25400"/>
                    <a:pt x="1875282" y="25400"/>
                  </a:cubicBezTo>
                  <a:close/>
                  <a:moveTo>
                    <a:pt x="1823592" y="25400"/>
                  </a:moveTo>
                  <a:lnTo>
                    <a:pt x="1810131" y="19685"/>
                  </a:lnTo>
                  <a:cubicBezTo>
                    <a:pt x="1810131" y="5715"/>
                    <a:pt x="1815845" y="0"/>
                    <a:pt x="1822831" y="0"/>
                  </a:cubicBezTo>
                  <a:lnTo>
                    <a:pt x="1836292" y="5715"/>
                  </a:lnTo>
                  <a:cubicBezTo>
                    <a:pt x="1836292" y="19685"/>
                    <a:pt x="1830578" y="25400"/>
                    <a:pt x="1823592" y="25400"/>
                  </a:cubicBezTo>
                  <a:close/>
                  <a:moveTo>
                    <a:pt x="1771777" y="25400"/>
                  </a:moveTo>
                  <a:lnTo>
                    <a:pt x="1758315" y="19685"/>
                  </a:lnTo>
                  <a:cubicBezTo>
                    <a:pt x="1758315" y="5715"/>
                    <a:pt x="1764030" y="0"/>
                    <a:pt x="1771015" y="0"/>
                  </a:cubicBezTo>
                  <a:lnTo>
                    <a:pt x="1784477" y="5715"/>
                  </a:lnTo>
                  <a:cubicBezTo>
                    <a:pt x="1784477" y="19685"/>
                    <a:pt x="1778762" y="25400"/>
                    <a:pt x="1771777" y="25400"/>
                  </a:cubicBezTo>
                  <a:close/>
                  <a:moveTo>
                    <a:pt x="1720088" y="25400"/>
                  </a:moveTo>
                  <a:lnTo>
                    <a:pt x="1706626" y="19685"/>
                  </a:lnTo>
                  <a:cubicBezTo>
                    <a:pt x="1706626" y="5715"/>
                    <a:pt x="1712341" y="0"/>
                    <a:pt x="1719326" y="0"/>
                  </a:cubicBezTo>
                  <a:lnTo>
                    <a:pt x="1732788" y="5715"/>
                  </a:lnTo>
                  <a:cubicBezTo>
                    <a:pt x="1732788" y="19685"/>
                    <a:pt x="1727073" y="25400"/>
                    <a:pt x="1720088" y="25400"/>
                  </a:cubicBezTo>
                  <a:close/>
                  <a:moveTo>
                    <a:pt x="1668399" y="25400"/>
                  </a:moveTo>
                  <a:lnTo>
                    <a:pt x="1654937" y="19685"/>
                  </a:lnTo>
                  <a:cubicBezTo>
                    <a:pt x="1654937" y="5715"/>
                    <a:pt x="1660652" y="0"/>
                    <a:pt x="1667637" y="0"/>
                  </a:cubicBezTo>
                  <a:lnTo>
                    <a:pt x="1681099" y="5715"/>
                  </a:lnTo>
                  <a:cubicBezTo>
                    <a:pt x="1681099" y="19685"/>
                    <a:pt x="1675384" y="25400"/>
                    <a:pt x="1668399" y="25400"/>
                  </a:cubicBezTo>
                  <a:close/>
                  <a:moveTo>
                    <a:pt x="1616710" y="25400"/>
                  </a:moveTo>
                  <a:lnTo>
                    <a:pt x="1603248" y="19685"/>
                  </a:lnTo>
                  <a:cubicBezTo>
                    <a:pt x="1603248" y="5715"/>
                    <a:pt x="1608963" y="0"/>
                    <a:pt x="1615948" y="0"/>
                  </a:cubicBezTo>
                  <a:lnTo>
                    <a:pt x="1629410" y="5715"/>
                  </a:lnTo>
                  <a:cubicBezTo>
                    <a:pt x="1629410" y="19685"/>
                    <a:pt x="1623695" y="25400"/>
                    <a:pt x="1616710" y="25400"/>
                  </a:cubicBezTo>
                  <a:close/>
                  <a:moveTo>
                    <a:pt x="1565021" y="25400"/>
                  </a:moveTo>
                  <a:lnTo>
                    <a:pt x="1551559" y="19685"/>
                  </a:lnTo>
                  <a:cubicBezTo>
                    <a:pt x="1551559" y="5715"/>
                    <a:pt x="1557274" y="0"/>
                    <a:pt x="1564259" y="0"/>
                  </a:cubicBezTo>
                  <a:lnTo>
                    <a:pt x="1577721" y="5715"/>
                  </a:lnTo>
                  <a:cubicBezTo>
                    <a:pt x="1577721" y="19685"/>
                    <a:pt x="1572006" y="25400"/>
                    <a:pt x="1565021" y="25400"/>
                  </a:cubicBezTo>
                  <a:close/>
                  <a:moveTo>
                    <a:pt x="1513332" y="25400"/>
                  </a:moveTo>
                  <a:lnTo>
                    <a:pt x="1499870" y="19685"/>
                  </a:lnTo>
                  <a:cubicBezTo>
                    <a:pt x="1499870" y="5715"/>
                    <a:pt x="1505585" y="0"/>
                    <a:pt x="1512570" y="0"/>
                  </a:cubicBezTo>
                  <a:lnTo>
                    <a:pt x="1526032" y="5715"/>
                  </a:lnTo>
                  <a:cubicBezTo>
                    <a:pt x="1526032" y="19685"/>
                    <a:pt x="1520317" y="25400"/>
                    <a:pt x="1513332" y="25400"/>
                  </a:cubicBezTo>
                  <a:close/>
                  <a:moveTo>
                    <a:pt x="1461642" y="25400"/>
                  </a:moveTo>
                  <a:lnTo>
                    <a:pt x="1448181" y="19685"/>
                  </a:lnTo>
                  <a:cubicBezTo>
                    <a:pt x="1448181" y="5715"/>
                    <a:pt x="1453895" y="0"/>
                    <a:pt x="1460881" y="0"/>
                  </a:cubicBezTo>
                  <a:lnTo>
                    <a:pt x="1474342" y="5715"/>
                  </a:lnTo>
                  <a:cubicBezTo>
                    <a:pt x="1474342" y="19685"/>
                    <a:pt x="1468628" y="25400"/>
                    <a:pt x="1461642" y="25400"/>
                  </a:cubicBezTo>
                  <a:close/>
                  <a:moveTo>
                    <a:pt x="1409953" y="25400"/>
                  </a:moveTo>
                  <a:lnTo>
                    <a:pt x="1396491" y="19685"/>
                  </a:lnTo>
                  <a:cubicBezTo>
                    <a:pt x="1396491" y="5715"/>
                    <a:pt x="1402206" y="0"/>
                    <a:pt x="1409191" y="0"/>
                  </a:cubicBezTo>
                  <a:lnTo>
                    <a:pt x="1422653" y="5715"/>
                  </a:lnTo>
                  <a:cubicBezTo>
                    <a:pt x="1422653" y="19685"/>
                    <a:pt x="1416938" y="25400"/>
                    <a:pt x="1409953" y="25400"/>
                  </a:cubicBezTo>
                  <a:close/>
                  <a:moveTo>
                    <a:pt x="1358264" y="25400"/>
                  </a:moveTo>
                  <a:lnTo>
                    <a:pt x="1344802" y="19685"/>
                  </a:lnTo>
                  <a:cubicBezTo>
                    <a:pt x="1344802" y="5715"/>
                    <a:pt x="1350517" y="0"/>
                    <a:pt x="1357502" y="0"/>
                  </a:cubicBezTo>
                  <a:lnTo>
                    <a:pt x="1370964" y="5715"/>
                  </a:lnTo>
                  <a:cubicBezTo>
                    <a:pt x="1370964" y="19685"/>
                    <a:pt x="1365249" y="25400"/>
                    <a:pt x="1358264" y="25400"/>
                  </a:cubicBezTo>
                  <a:close/>
                  <a:moveTo>
                    <a:pt x="1306575" y="25400"/>
                  </a:moveTo>
                  <a:lnTo>
                    <a:pt x="1293113" y="19685"/>
                  </a:lnTo>
                  <a:cubicBezTo>
                    <a:pt x="1293113" y="5715"/>
                    <a:pt x="1298828" y="0"/>
                    <a:pt x="1305813" y="0"/>
                  </a:cubicBezTo>
                  <a:lnTo>
                    <a:pt x="1319275" y="5715"/>
                  </a:lnTo>
                  <a:cubicBezTo>
                    <a:pt x="1319275" y="19685"/>
                    <a:pt x="1313560" y="25400"/>
                    <a:pt x="1306575" y="25400"/>
                  </a:cubicBezTo>
                  <a:close/>
                  <a:moveTo>
                    <a:pt x="1254886" y="25400"/>
                  </a:moveTo>
                  <a:lnTo>
                    <a:pt x="1241424" y="19685"/>
                  </a:lnTo>
                  <a:cubicBezTo>
                    <a:pt x="1241424" y="5715"/>
                    <a:pt x="1247139" y="0"/>
                    <a:pt x="1254124" y="0"/>
                  </a:cubicBezTo>
                  <a:lnTo>
                    <a:pt x="1267586" y="5715"/>
                  </a:lnTo>
                  <a:cubicBezTo>
                    <a:pt x="1267586" y="19685"/>
                    <a:pt x="1261871" y="25400"/>
                    <a:pt x="1254886" y="25400"/>
                  </a:cubicBezTo>
                  <a:close/>
                  <a:moveTo>
                    <a:pt x="1203197" y="25400"/>
                  </a:moveTo>
                  <a:lnTo>
                    <a:pt x="1189735" y="19685"/>
                  </a:lnTo>
                  <a:cubicBezTo>
                    <a:pt x="1189735" y="5715"/>
                    <a:pt x="1195450" y="0"/>
                    <a:pt x="1202435" y="0"/>
                  </a:cubicBezTo>
                  <a:lnTo>
                    <a:pt x="1215897" y="5715"/>
                  </a:lnTo>
                  <a:cubicBezTo>
                    <a:pt x="1215897" y="19685"/>
                    <a:pt x="1210182" y="25400"/>
                    <a:pt x="1203197" y="25400"/>
                  </a:cubicBezTo>
                  <a:close/>
                  <a:moveTo>
                    <a:pt x="1151508" y="25400"/>
                  </a:moveTo>
                  <a:lnTo>
                    <a:pt x="1138046" y="19685"/>
                  </a:lnTo>
                  <a:cubicBezTo>
                    <a:pt x="1138046" y="5715"/>
                    <a:pt x="1143761" y="0"/>
                    <a:pt x="1150746" y="0"/>
                  </a:cubicBezTo>
                  <a:lnTo>
                    <a:pt x="1164208" y="5715"/>
                  </a:lnTo>
                  <a:cubicBezTo>
                    <a:pt x="1164208" y="19685"/>
                    <a:pt x="1158493" y="25400"/>
                    <a:pt x="1151508" y="25400"/>
                  </a:cubicBezTo>
                  <a:close/>
                  <a:moveTo>
                    <a:pt x="1099819" y="25400"/>
                  </a:moveTo>
                  <a:lnTo>
                    <a:pt x="1086357" y="19685"/>
                  </a:lnTo>
                  <a:cubicBezTo>
                    <a:pt x="1086357" y="5715"/>
                    <a:pt x="1092072" y="0"/>
                    <a:pt x="1099057" y="0"/>
                  </a:cubicBezTo>
                  <a:lnTo>
                    <a:pt x="1112519" y="5715"/>
                  </a:lnTo>
                  <a:cubicBezTo>
                    <a:pt x="1112519" y="19685"/>
                    <a:pt x="1106804" y="25400"/>
                    <a:pt x="1099819" y="25400"/>
                  </a:cubicBezTo>
                  <a:close/>
                  <a:moveTo>
                    <a:pt x="1048130" y="25400"/>
                  </a:moveTo>
                  <a:lnTo>
                    <a:pt x="1034668" y="19685"/>
                  </a:lnTo>
                  <a:cubicBezTo>
                    <a:pt x="1034668" y="5715"/>
                    <a:pt x="1040383" y="0"/>
                    <a:pt x="1047368" y="0"/>
                  </a:cubicBezTo>
                  <a:lnTo>
                    <a:pt x="1060830" y="5715"/>
                  </a:lnTo>
                  <a:cubicBezTo>
                    <a:pt x="1060830" y="19685"/>
                    <a:pt x="1055115" y="25400"/>
                    <a:pt x="1048130" y="25400"/>
                  </a:cubicBezTo>
                  <a:close/>
                  <a:moveTo>
                    <a:pt x="996441" y="25400"/>
                  </a:moveTo>
                  <a:lnTo>
                    <a:pt x="982979" y="19685"/>
                  </a:lnTo>
                  <a:cubicBezTo>
                    <a:pt x="982979" y="5715"/>
                    <a:pt x="988694" y="0"/>
                    <a:pt x="995679" y="0"/>
                  </a:cubicBezTo>
                  <a:lnTo>
                    <a:pt x="1009141" y="5715"/>
                  </a:lnTo>
                  <a:cubicBezTo>
                    <a:pt x="1009141" y="19685"/>
                    <a:pt x="1003426" y="25400"/>
                    <a:pt x="996441" y="25400"/>
                  </a:cubicBezTo>
                  <a:close/>
                  <a:moveTo>
                    <a:pt x="944752" y="25400"/>
                  </a:moveTo>
                  <a:lnTo>
                    <a:pt x="931290" y="19685"/>
                  </a:lnTo>
                  <a:cubicBezTo>
                    <a:pt x="931290" y="5715"/>
                    <a:pt x="937005" y="0"/>
                    <a:pt x="943990" y="0"/>
                  </a:cubicBezTo>
                  <a:lnTo>
                    <a:pt x="957452" y="5715"/>
                  </a:lnTo>
                  <a:cubicBezTo>
                    <a:pt x="957452" y="19685"/>
                    <a:pt x="951737" y="25400"/>
                    <a:pt x="944752" y="25400"/>
                  </a:cubicBezTo>
                  <a:close/>
                  <a:moveTo>
                    <a:pt x="893063" y="25400"/>
                  </a:moveTo>
                  <a:lnTo>
                    <a:pt x="879601" y="19685"/>
                  </a:lnTo>
                  <a:cubicBezTo>
                    <a:pt x="879601" y="5715"/>
                    <a:pt x="885316" y="0"/>
                    <a:pt x="892301" y="0"/>
                  </a:cubicBezTo>
                  <a:lnTo>
                    <a:pt x="905763" y="5715"/>
                  </a:lnTo>
                  <a:cubicBezTo>
                    <a:pt x="905763" y="19685"/>
                    <a:pt x="900048" y="25400"/>
                    <a:pt x="893063" y="25400"/>
                  </a:cubicBezTo>
                  <a:close/>
                  <a:moveTo>
                    <a:pt x="840867" y="25400"/>
                  </a:moveTo>
                  <a:lnTo>
                    <a:pt x="827405" y="19685"/>
                  </a:lnTo>
                  <a:cubicBezTo>
                    <a:pt x="827405" y="5715"/>
                    <a:pt x="833120" y="0"/>
                    <a:pt x="840105" y="0"/>
                  </a:cubicBezTo>
                  <a:lnTo>
                    <a:pt x="853567" y="5715"/>
                  </a:lnTo>
                  <a:cubicBezTo>
                    <a:pt x="853567" y="19685"/>
                    <a:pt x="847852" y="25400"/>
                    <a:pt x="840867" y="25400"/>
                  </a:cubicBezTo>
                  <a:close/>
                  <a:moveTo>
                    <a:pt x="789178" y="25400"/>
                  </a:moveTo>
                  <a:lnTo>
                    <a:pt x="775716" y="19685"/>
                  </a:lnTo>
                  <a:cubicBezTo>
                    <a:pt x="775716" y="5715"/>
                    <a:pt x="781431" y="0"/>
                    <a:pt x="788416" y="0"/>
                  </a:cubicBezTo>
                  <a:lnTo>
                    <a:pt x="801878" y="5715"/>
                  </a:lnTo>
                  <a:cubicBezTo>
                    <a:pt x="801878" y="19685"/>
                    <a:pt x="796163" y="25400"/>
                    <a:pt x="789178" y="25400"/>
                  </a:cubicBezTo>
                  <a:close/>
                  <a:moveTo>
                    <a:pt x="737489" y="25400"/>
                  </a:moveTo>
                  <a:lnTo>
                    <a:pt x="724027" y="19685"/>
                  </a:lnTo>
                  <a:cubicBezTo>
                    <a:pt x="724027" y="5715"/>
                    <a:pt x="729742" y="0"/>
                    <a:pt x="736727" y="0"/>
                  </a:cubicBezTo>
                  <a:lnTo>
                    <a:pt x="750189" y="5715"/>
                  </a:lnTo>
                  <a:cubicBezTo>
                    <a:pt x="750189" y="19685"/>
                    <a:pt x="744474" y="25400"/>
                    <a:pt x="737489" y="25400"/>
                  </a:cubicBezTo>
                  <a:close/>
                  <a:moveTo>
                    <a:pt x="685800" y="25400"/>
                  </a:moveTo>
                  <a:lnTo>
                    <a:pt x="672338" y="19685"/>
                  </a:lnTo>
                  <a:cubicBezTo>
                    <a:pt x="672338" y="5715"/>
                    <a:pt x="678053" y="0"/>
                    <a:pt x="685038" y="0"/>
                  </a:cubicBezTo>
                  <a:lnTo>
                    <a:pt x="698500" y="5715"/>
                  </a:lnTo>
                  <a:cubicBezTo>
                    <a:pt x="698500" y="19685"/>
                    <a:pt x="692785" y="25400"/>
                    <a:pt x="685800" y="25400"/>
                  </a:cubicBezTo>
                  <a:close/>
                  <a:moveTo>
                    <a:pt x="634111" y="25400"/>
                  </a:moveTo>
                  <a:lnTo>
                    <a:pt x="620649" y="19685"/>
                  </a:lnTo>
                  <a:cubicBezTo>
                    <a:pt x="620649" y="5715"/>
                    <a:pt x="626364" y="0"/>
                    <a:pt x="633349" y="0"/>
                  </a:cubicBezTo>
                  <a:lnTo>
                    <a:pt x="646811" y="5715"/>
                  </a:lnTo>
                  <a:cubicBezTo>
                    <a:pt x="646811" y="19685"/>
                    <a:pt x="641096" y="25400"/>
                    <a:pt x="634111" y="25400"/>
                  </a:cubicBezTo>
                  <a:close/>
                  <a:moveTo>
                    <a:pt x="582295" y="25400"/>
                  </a:moveTo>
                  <a:lnTo>
                    <a:pt x="568833" y="19685"/>
                  </a:lnTo>
                  <a:cubicBezTo>
                    <a:pt x="568833" y="5715"/>
                    <a:pt x="574548" y="0"/>
                    <a:pt x="581533" y="0"/>
                  </a:cubicBezTo>
                  <a:lnTo>
                    <a:pt x="594995" y="5715"/>
                  </a:lnTo>
                  <a:cubicBezTo>
                    <a:pt x="594995" y="19685"/>
                    <a:pt x="589280" y="25400"/>
                    <a:pt x="582295" y="25400"/>
                  </a:cubicBezTo>
                  <a:close/>
                  <a:moveTo>
                    <a:pt x="530606" y="25400"/>
                  </a:moveTo>
                  <a:lnTo>
                    <a:pt x="517144" y="19685"/>
                  </a:lnTo>
                  <a:cubicBezTo>
                    <a:pt x="517144" y="5715"/>
                    <a:pt x="522859" y="0"/>
                    <a:pt x="529844" y="0"/>
                  </a:cubicBezTo>
                  <a:lnTo>
                    <a:pt x="543306" y="5715"/>
                  </a:lnTo>
                  <a:cubicBezTo>
                    <a:pt x="543306" y="19685"/>
                    <a:pt x="537591" y="25400"/>
                    <a:pt x="530606" y="25400"/>
                  </a:cubicBezTo>
                  <a:close/>
                  <a:moveTo>
                    <a:pt x="478917" y="25400"/>
                  </a:moveTo>
                  <a:lnTo>
                    <a:pt x="465455" y="19685"/>
                  </a:lnTo>
                  <a:cubicBezTo>
                    <a:pt x="465455" y="5715"/>
                    <a:pt x="471170" y="0"/>
                    <a:pt x="478155" y="0"/>
                  </a:cubicBezTo>
                  <a:lnTo>
                    <a:pt x="491617" y="5715"/>
                  </a:lnTo>
                  <a:cubicBezTo>
                    <a:pt x="491617" y="19685"/>
                    <a:pt x="485902" y="25400"/>
                    <a:pt x="478917" y="25400"/>
                  </a:cubicBezTo>
                  <a:close/>
                  <a:moveTo>
                    <a:pt x="427228" y="25400"/>
                  </a:moveTo>
                  <a:lnTo>
                    <a:pt x="413766" y="19685"/>
                  </a:lnTo>
                  <a:cubicBezTo>
                    <a:pt x="413766" y="5715"/>
                    <a:pt x="419481" y="0"/>
                    <a:pt x="426466" y="0"/>
                  </a:cubicBezTo>
                  <a:lnTo>
                    <a:pt x="439928" y="5715"/>
                  </a:lnTo>
                  <a:cubicBezTo>
                    <a:pt x="439928" y="19685"/>
                    <a:pt x="434213" y="25400"/>
                    <a:pt x="427228" y="25400"/>
                  </a:cubicBezTo>
                  <a:close/>
                  <a:moveTo>
                    <a:pt x="375412" y="25400"/>
                  </a:moveTo>
                  <a:lnTo>
                    <a:pt x="361950" y="19685"/>
                  </a:lnTo>
                  <a:cubicBezTo>
                    <a:pt x="361950" y="5715"/>
                    <a:pt x="367665" y="0"/>
                    <a:pt x="374650" y="0"/>
                  </a:cubicBezTo>
                  <a:lnTo>
                    <a:pt x="388112" y="5715"/>
                  </a:lnTo>
                  <a:cubicBezTo>
                    <a:pt x="388112" y="19685"/>
                    <a:pt x="382397" y="25400"/>
                    <a:pt x="375412" y="25400"/>
                  </a:cubicBezTo>
                  <a:close/>
                  <a:moveTo>
                    <a:pt x="323723" y="25400"/>
                  </a:moveTo>
                  <a:lnTo>
                    <a:pt x="310261" y="19685"/>
                  </a:lnTo>
                  <a:cubicBezTo>
                    <a:pt x="310261" y="5715"/>
                    <a:pt x="315976" y="0"/>
                    <a:pt x="322961" y="0"/>
                  </a:cubicBezTo>
                  <a:lnTo>
                    <a:pt x="336423" y="5715"/>
                  </a:lnTo>
                  <a:cubicBezTo>
                    <a:pt x="336423" y="19685"/>
                    <a:pt x="330708" y="25400"/>
                    <a:pt x="323723" y="25400"/>
                  </a:cubicBezTo>
                  <a:close/>
                  <a:moveTo>
                    <a:pt x="272034" y="25400"/>
                  </a:moveTo>
                  <a:lnTo>
                    <a:pt x="258572" y="19685"/>
                  </a:lnTo>
                  <a:cubicBezTo>
                    <a:pt x="258572" y="5715"/>
                    <a:pt x="264287" y="0"/>
                    <a:pt x="271272" y="0"/>
                  </a:cubicBezTo>
                  <a:lnTo>
                    <a:pt x="284734" y="5715"/>
                  </a:lnTo>
                  <a:cubicBezTo>
                    <a:pt x="284734" y="19685"/>
                    <a:pt x="279019" y="25400"/>
                    <a:pt x="272034" y="25400"/>
                  </a:cubicBezTo>
                  <a:close/>
                  <a:moveTo>
                    <a:pt x="220345" y="25400"/>
                  </a:moveTo>
                  <a:lnTo>
                    <a:pt x="206883" y="19685"/>
                  </a:lnTo>
                  <a:cubicBezTo>
                    <a:pt x="206883" y="5715"/>
                    <a:pt x="212598" y="0"/>
                    <a:pt x="219583" y="0"/>
                  </a:cubicBezTo>
                  <a:lnTo>
                    <a:pt x="233045" y="5715"/>
                  </a:lnTo>
                  <a:cubicBezTo>
                    <a:pt x="233045" y="19685"/>
                    <a:pt x="227330" y="25400"/>
                    <a:pt x="220345" y="25400"/>
                  </a:cubicBezTo>
                  <a:close/>
                  <a:moveTo>
                    <a:pt x="168656" y="25400"/>
                  </a:moveTo>
                  <a:lnTo>
                    <a:pt x="155194" y="19685"/>
                  </a:lnTo>
                  <a:cubicBezTo>
                    <a:pt x="155194" y="5715"/>
                    <a:pt x="160909" y="0"/>
                    <a:pt x="167894" y="0"/>
                  </a:cubicBezTo>
                  <a:lnTo>
                    <a:pt x="181356" y="5715"/>
                  </a:lnTo>
                  <a:cubicBezTo>
                    <a:pt x="181356" y="19685"/>
                    <a:pt x="175641" y="25400"/>
                    <a:pt x="168656" y="25400"/>
                  </a:cubicBezTo>
                  <a:close/>
                  <a:moveTo>
                    <a:pt x="116840" y="25400"/>
                  </a:moveTo>
                  <a:lnTo>
                    <a:pt x="103378" y="19685"/>
                  </a:lnTo>
                  <a:cubicBezTo>
                    <a:pt x="103378" y="5715"/>
                    <a:pt x="109093" y="0"/>
                    <a:pt x="116078" y="0"/>
                  </a:cubicBezTo>
                  <a:lnTo>
                    <a:pt x="129540" y="5715"/>
                  </a:lnTo>
                  <a:cubicBezTo>
                    <a:pt x="129540" y="19685"/>
                    <a:pt x="123825" y="25400"/>
                    <a:pt x="116840" y="25400"/>
                  </a:cubicBezTo>
                  <a:close/>
                  <a:moveTo>
                    <a:pt x="65151" y="25400"/>
                  </a:moveTo>
                  <a:lnTo>
                    <a:pt x="51689" y="19685"/>
                  </a:lnTo>
                  <a:cubicBezTo>
                    <a:pt x="51689" y="5715"/>
                    <a:pt x="57404" y="0"/>
                    <a:pt x="64389" y="0"/>
                  </a:cubicBezTo>
                  <a:lnTo>
                    <a:pt x="77851" y="5715"/>
                  </a:lnTo>
                  <a:cubicBezTo>
                    <a:pt x="77851" y="19685"/>
                    <a:pt x="72136" y="25400"/>
                    <a:pt x="65151" y="25400"/>
                  </a:cubicBezTo>
                  <a:close/>
                  <a:moveTo>
                    <a:pt x="13462" y="25400"/>
                  </a:moveTo>
                  <a:lnTo>
                    <a:pt x="0" y="19685"/>
                  </a:lnTo>
                  <a:cubicBezTo>
                    <a:pt x="0" y="5715"/>
                    <a:pt x="5715" y="0"/>
                    <a:pt x="12700" y="0"/>
                  </a:cubicBezTo>
                  <a:lnTo>
                    <a:pt x="26162" y="5715"/>
                  </a:lnTo>
                  <a:cubicBezTo>
                    <a:pt x="26162" y="19685"/>
                    <a:pt x="20447" y="25400"/>
                    <a:pt x="13462" y="25400"/>
                  </a:cubicBezTo>
                  <a:close/>
                  <a:moveTo>
                    <a:pt x="4512691" y="25400"/>
                  </a:moveTo>
                  <a:lnTo>
                    <a:pt x="4499229" y="19685"/>
                  </a:lnTo>
                  <a:cubicBezTo>
                    <a:pt x="4499229" y="5715"/>
                    <a:pt x="4504944" y="0"/>
                    <a:pt x="4511929" y="0"/>
                  </a:cubicBezTo>
                  <a:lnTo>
                    <a:pt x="4525391" y="5715"/>
                  </a:lnTo>
                  <a:cubicBezTo>
                    <a:pt x="4525391" y="19685"/>
                    <a:pt x="4519676" y="25400"/>
                    <a:pt x="4512691" y="25400"/>
                  </a:cubicBezTo>
                  <a:close/>
                </a:path>
              </a:pathLst>
            </a:custGeom>
            <a:solidFill>
              <a:srgbClr val="02A3A8"/>
            </a:solidFill>
          </p:spPr>
        </p:sp>
        <p:sp>
          <p:nvSpPr>
            <p:cNvPr id="11" name="Freeform 11"/>
            <p:cNvSpPr/>
            <p:nvPr/>
          </p:nvSpPr>
          <p:spPr>
            <a:xfrm>
              <a:off x="446786" y="63500"/>
              <a:ext cx="4609465" cy="2856738"/>
            </a:xfrm>
            <a:custGeom>
              <a:avLst/>
              <a:gdLst/>
              <a:ahLst/>
              <a:cxnLst/>
              <a:rect l="l" t="t" r="r" b="b"/>
              <a:pathLst>
                <a:path w="4609465" h="2856738">
                  <a:moveTo>
                    <a:pt x="12700" y="2831338"/>
                  </a:moveTo>
                  <a:cubicBezTo>
                    <a:pt x="19685" y="2831338"/>
                    <a:pt x="25400" y="2837053"/>
                    <a:pt x="25400" y="2844038"/>
                  </a:cubicBezTo>
                  <a:cubicBezTo>
                    <a:pt x="25400" y="2851023"/>
                    <a:pt x="19685" y="2856738"/>
                    <a:pt x="12700" y="2856738"/>
                  </a:cubicBezTo>
                  <a:cubicBezTo>
                    <a:pt x="5715" y="2856738"/>
                    <a:pt x="0" y="2851023"/>
                    <a:pt x="0" y="2844038"/>
                  </a:cubicBezTo>
                  <a:cubicBezTo>
                    <a:pt x="0" y="2837053"/>
                    <a:pt x="5715" y="2831338"/>
                    <a:pt x="12700" y="2831338"/>
                  </a:cubicBezTo>
                  <a:close/>
                  <a:moveTo>
                    <a:pt x="4596638" y="2831338"/>
                  </a:moveTo>
                  <a:cubicBezTo>
                    <a:pt x="4603623" y="2831338"/>
                    <a:pt x="4609338" y="2837053"/>
                    <a:pt x="4609338" y="2844038"/>
                  </a:cubicBezTo>
                  <a:cubicBezTo>
                    <a:pt x="4609338" y="2851023"/>
                    <a:pt x="4603623" y="2856738"/>
                    <a:pt x="4596638" y="2856738"/>
                  </a:cubicBezTo>
                  <a:cubicBezTo>
                    <a:pt x="4589653" y="2856738"/>
                    <a:pt x="4583938" y="2851023"/>
                    <a:pt x="4583938" y="2844038"/>
                  </a:cubicBezTo>
                  <a:cubicBezTo>
                    <a:pt x="4583938" y="2837053"/>
                    <a:pt x="4589653" y="2831338"/>
                    <a:pt x="4596638" y="283133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12" name="Freeform 12"/>
            <p:cNvSpPr/>
            <p:nvPr/>
          </p:nvSpPr>
          <p:spPr>
            <a:xfrm>
              <a:off x="63500" y="778510"/>
              <a:ext cx="2136013" cy="1967992"/>
            </a:xfrm>
            <a:custGeom>
              <a:avLst/>
              <a:gdLst/>
              <a:ahLst/>
              <a:cxnLst/>
              <a:rect l="l" t="t" r="r" b="b"/>
              <a:pathLst>
                <a:path w="2136013" h="1967992">
                  <a:moveTo>
                    <a:pt x="0" y="1967992"/>
                  </a:moveTo>
                  <a:lnTo>
                    <a:pt x="2136013" y="1967992"/>
                  </a:lnTo>
                  <a:lnTo>
                    <a:pt x="2136013" y="0"/>
                  </a:lnTo>
                  <a:lnTo>
                    <a:pt x="0" y="0"/>
                  </a:lnTo>
                  <a:close/>
                </a:path>
              </a:pathLst>
            </a:custGeom>
            <a:solidFill>
              <a:srgbClr val="E9D233"/>
            </a:solidFill>
          </p:spPr>
        </p:sp>
      </p:grpSp>
      <p:grpSp>
        <p:nvGrpSpPr>
          <p:cNvPr id="13" name="Group 13"/>
          <p:cNvGrpSpPr>
            <a:grpSpLocks noChangeAspect="1"/>
          </p:cNvGrpSpPr>
          <p:nvPr/>
        </p:nvGrpSpPr>
        <p:grpSpPr>
          <a:xfrm>
            <a:off x="5264506" y="286248"/>
            <a:ext cx="5095694" cy="6955698"/>
            <a:chOff x="0" y="0"/>
            <a:chExt cx="5095697" cy="6955701"/>
          </a:xfrm>
        </p:grpSpPr>
        <p:sp>
          <p:nvSpPr>
            <p:cNvPr id="14" name="Freeform 14"/>
            <p:cNvSpPr/>
            <p:nvPr/>
          </p:nvSpPr>
          <p:spPr>
            <a:xfrm>
              <a:off x="435483" y="76200"/>
              <a:ext cx="4584065" cy="3496564"/>
            </a:xfrm>
            <a:custGeom>
              <a:avLst/>
              <a:gdLst/>
              <a:ahLst/>
              <a:cxnLst/>
              <a:rect l="l" t="t" r="r" b="b"/>
              <a:pathLst>
                <a:path w="4584065" h="3496564">
                  <a:moveTo>
                    <a:pt x="0" y="3496564"/>
                  </a:moveTo>
                  <a:lnTo>
                    <a:pt x="4584065" y="3496564"/>
                  </a:lnTo>
                  <a:lnTo>
                    <a:pt x="4584065" y="0"/>
                  </a:lnTo>
                  <a:lnTo>
                    <a:pt x="0" y="0"/>
                  </a:lnTo>
                  <a:close/>
                </a:path>
              </a:pathLst>
            </a:custGeom>
            <a:solidFill>
              <a:srgbClr val="FFFFFF"/>
            </a:solidFill>
          </p:spPr>
        </p:sp>
        <p:sp>
          <p:nvSpPr>
            <p:cNvPr id="15" name="Freeform 15"/>
            <p:cNvSpPr/>
            <p:nvPr/>
          </p:nvSpPr>
          <p:spPr>
            <a:xfrm>
              <a:off x="422783" y="112523"/>
              <a:ext cx="25400" cy="3422523"/>
            </a:xfrm>
            <a:custGeom>
              <a:avLst/>
              <a:gdLst/>
              <a:ahLst/>
              <a:cxnLst/>
              <a:rect l="l" t="t" r="r" b="b"/>
              <a:pathLst>
                <a:path w="25400" h="3422523">
                  <a:moveTo>
                    <a:pt x="25400" y="65785"/>
                  </a:moveTo>
                  <a:lnTo>
                    <a:pt x="19685" y="79247"/>
                  </a:lnTo>
                  <a:cubicBezTo>
                    <a:pt x="5715" y="79247"/>
                    <a:pt x="0" y="73532"/>
                    <a:pt x="0" y="66547"/>
                  </a:cubicBezTo>
                  <a:lnTo>
                    <a:pt x="5715" y="53085"/>
                  </a:lnTo>
                  <a:cubicBezTo>
                    <a:pt x="19685" y="53085"/>
                    <a:pt x="25400" y="58800"/>
                    <a:pt x="25400" y="65785"/>
                  </a:cubicBezTo>
                  <a:close/>
                  <a:moveTo>
                    <a:pt x="25400" y="117220"/>
                  </a:moveTo>
                  <a:lnTo>
                    <a:pt x="19685" y="130682"/>
                  </a:lnTo>
                  <a:cubicBezTo>
                    <a:pt x="5715" y="130682"/>
                    <a:pt x="0" y="124967"/>
                    <a:pt x="0" y="117982"/>
                  </a:cubicBezTo>
                  <a:lnTo>
                    <a:pt x="5715" y="104520"/>
                  </a:lnTo>
                  <a:cubicBezTo>
                    <a:pt x="19685" y="104520"/>
                    <a:pt x="25400" y="110235"/>
                    <a:pt x="25400" y="117220"/>
                  </a:cubicBezTo>
                  <a:close/>
                  <a:moveTo>
                    <a:pt x="25400" y="168655"/>
                  </a:moveTo>
                  <a:lnTo>
                    <a:pt x="19685" y="182117"/>
                  </a:lnTo>
                  <a:cubicBezTo>
                    <a:pt x="5715" y="182117"/>
                    <a:pt x="0" y="176402"/>
                    <a:pt x="0" y="169417"/>
                  </a:cubicBezTo>
                  <a:lnTo>
                    <a:pt x="5715" y="155955"/>
                  </a:lnTo>
                  <a:cubicBezTo>
                    <a:pt x="19685" y="155955"/>
                    <a:pt x="25400" y="161670"/>
                    <a:pt x="25400" y="168655"/>
                  </a:cubicBezTo>
                  <a:close/>
                  <a:moveTo>
                    <a:pt x="25400" y="220090"/>
                  </a:moveTo>
                  <a:lnTo>
                    <a:pt x="19685" y="233552"/>
                  </a:lnTo>
                  <a:cubicBezTo>
                    <a:pt x="5715" y="233552"/>
                    <a:pt x="0" y="227837"/>
                    <a:pt x="0" y="220852"/>
                  </a:cubicBezTo>
                  <a:lnTo>
                    <a:pt x="5715" y="207390"/>
                  </a:lnTo>
                  <a:cubicBezTo>
                    <a:pt x="19685" y="207390"/>
                    <a:pt x="25400" y="213105"/>
                    <a:pt x="25400" y="220090"/>
                  </a:cubicBezTo>
                  <a:close/>
                  <a:moveTo>
                    <a:pt x="25400" y="271525"/>
                  </a:moveTo>
                  <a:lnTo>
                    <a:pt x="19685" y="284987"/>
                  </a:lnTo>
                  <a:cubicBezTo>
                    <a:pt x="5715" y="284987"/>
                    <a:pt x="0" y="279272"/>
                    <a:pt x="0" y="272287"/>
                  </a:cubicBezTo>
                  <a:lnTo>
                    <a:pt x="5715" y="258825"/>
                  </a:lnTo>
                  <a:cubicBezTo>
                    <a:pt x="19685" y="258825"/>
                    <a:pt x="25400" y="264540"/>
                    <a:pt x="25400" y="271525"/>
                  </a:cubicBezTo>
                  <a:close/>
                  <a:moveTo>
                    <a:pt x="25400" y="322960"/>
                  </a:moveTo>
                  <a:lnTo>
                    <a:pt x="19685" y="336422"/>
                  </a:lnTo>
                  <a:cubicBezTo>
                    <a:pt x="5715" y="336422"/>
                    <a:pt x="0" y="330707"/>
                    <a:pt x="0" y="323722"/>
                  </a:cubicBezTo>
                  <a:lnTo>
                    <a:pt x="5715" y="310260"/>
                  </a:lnTo>
                  <a:cubicBezTo>
                    <a:pt x="19685" y="310260"/>
                    <a:pt x="25400" y="315975"/>
                    <a:pt x="25400" y="322960"/>
                  </a:cubicBezTo>
                  <a:close/>
                  <a:moveTo>
                    <a:pt x="25400" y="374395"/>
                  </a:moveTo>
                  <a:lnTo>
                    <a:pt x="19685" y="387857"/>
                  </a:lnTo>
                  <a:cubicBezTo>
                    <a:pt x="5715" y="387857"/>
                    <a:pt x="0" y="382142"/>
                    <a:pt x="0" y="375157"/>
                  </a:cubicBezTo>
                  <a:lnTo>
                    <a:pt x="5715" y="361695"/>
                  </a:lnTo>
                  <a:cubicBezTo>
                    <a:pt x="19685" y="361695"/>
                    <a:pt x="25400" y="367410"/>
                    <a:pt x="25400" y="374395"/>
                  </a:cubicBezTo>
                  <a:close/>
                  <a:moveTo>
                    <a:pt x="25400" y="425830"/>
                  </a:moveTo>
                  <a:lnTo>
                    <a:pt x="19685" y="439292"/>
                  </a:lnTo>
                  <a:cubicBezTo>
                    <a:pt x="5715" y="439292"/>
                    <a:pt x="0" y="433577"/>
                    <a:pt x="0" y="426592"/>
                  </a:cubicBezTo>
                  <a:lnTo>
                    <a:pt x="5715" y="413130"/>
                  </a:lnTo>
                  <a:cubicBezTo>
                    <a:pt x="19685" y="413130"/>
                    <a:pt x="25400" y="418845"/>
                    <a:pt x="25400" y="425830"/>
                  </a:cubicBezTo>
                  <a:close/>
                  <a:moveTo>
                    <a:pt x="25400" y="477265"/>
                  </a:moveTo>
                  <a:lnTo>
                    <a:pt x="19685" y="490727"/>
                  </a:lnTo>
                  <a:cubicBezTo>
                    <a:pt x="5715" y="490727"/>
                    <a:pt x="0" y="485012"/>
                    <a:pt x="0" y="478027"/>
                  </a:cubicBezTo>
                  <a:lnTo>
                    <a:pt x="5715" y="464565"/>
                  </a:lnTo>
                  <a:cubicBezTo>
                    <a:pt x="19685" y="464565"/>
                    <a:pt x="25400" y="470280"/>
                    <a:pt x="25400" y="477265"/>
                  </a:cubicBezTo>
                  <a:close/>
                  <a:moveTo>
                    <a:pt x="25400" y="528700"/>
                  </a:moveTo>
                  <a:lnTo>
                    <a:pt x="19685" y="542162"/>
                  </a:lnTo>
                  <a:cubicBezTo>
                    <a:pt x="5715" y="542162"/>
                    <a:pt x="0" y="536447"/>
                    <a:pt x="0" y="529462"/>
                  </a:cubicBezTo>
                  <a:lnTo>
                    <a:pt x="5715" y="516000"/>
                  </a:lnTo>
                  <a:cubicBezTo>
                    <a:pt x="19685" y="516000"/>
                    <a:pt x="25400" y="521715"/>
                    <a:pt x="25400" y="528700"/>
                  </a:cubicBezTo>
                  <a:close/>
                  <a:moveTo>
                    <a:pt x="25400" y="580135"/>
                  </a:moveTo>
                  <a:lnTo>
                    <a:pt x="19685" y="593597"/>
                  </a:lnTo>
                  <a:cubicBezTo>
                    <a:pt x="5715" y="593597"/>
                    <a:pt x="0" y="587882"/>
                    <a:pt x="0" y="580897"/>
                  </a:cubicBezTo>
                  <a:lnTo>
                    <a:pt x="5715" y="567435"/>
                  </a:lnTo>
                  <a:cubicBezTo>
                    <a:pt x="19685" y="567435"/>
                    <a:pt x="25400" y="573150"/>
                    <a:pt x="25400" y="580135"/>
                  </a:cubicBezTo>
                  <a:close/>
                  <a:moveTo>
                    <a:pt x="25400" y="631570"/>
                  </a:moveTo>
                  <a:lnTo>
                    <a:pt x="19685" y="645032"/>
                  </a:lnTo>
                  <a:cubicBezTo>
                    <a:pt x="5715" y="645032"/>
                    <a:pt x="0" y="639317"/>
                    <a:pt x="0" y="632332"/>
                  </a:cubicBezTo>
                  <a:lnTo>
                    <a:pt x="5715" y="618870"/>
                  </a:lnTo>
                  <a:cubicBezTo>
                    <a:pt x="19685" y="618870"/>
                    <a:pt x="25400" y="624585"/>
                    <a:pt x="25400" y="631570"/>
                  </a:cubicBezTo>
                  <a:close/>
                  <a:moveTo>
                    <a:pt x="25400" y="683005"/>
                  </a:moveTo>
                  <a:lnTo>
                    <a:pt x="19685" y="696467"/>
                  </a:lnTo>
                  <a:cubicBezTo>
                    <a:pt x="5715" y="696467"/>
                    <a:pt x="0" y="690752"/>
                    <a:pt x="0" y="683767"/>
                  </a:cubicBezTo>
                  <a:lnTo>
                    <a:pt x="5715" y="670305"/>
                  </a:lnTo>
                  <a:cubicBezTo>
                    <a:pt x="19685" y="670305"/>
                    <a:pt x="25400" y="676020"/>
                    <a:pt x="25400" y="683005"/>
                  </a:cubicBezTo>
                  <a:close/>
                  <a:moveTo>
                    <a:pt x="25400" y="734440"/>
                  </a:moveTo>
                  <a:lnTo>
                    <a:pt x="19685" y="747902"/>
                  </a:lnTo>
                  <a:cubicBezTo>
                    <a:pt x="5715" y="747902"/>
                    <a:pt x="0" y="742187"/>
                    <a:pt x="0" y="735202"/>
                  </a:cubicBezTo>
                  <a:lnTo>
                    <a:pt x="5715" y="721740"/>
                  </a:lnTo>
                  <a:cubicBezTo>
                    <a:pt x="19685" y="721740"/>
                    <a:pt x="25400" y="727455"/>
                    <a:pt x="25400" y="734440"/>
                  </a:cubicBezTo>
                  <a:close/>
                  <a:moveTo>
                    <a:pt x="25400" y="785875"/>
                  </a:moveTo>
                  <a:lnTo>
                    <a:pt x="19685" y="799337"/>
                  </a:lnTo>
                  <a:cubicBezTo>
                    <a:pt x="5715" y="799337"/>
                    <a:pt x="0" y="793622"/>
                    <a:pt x="0" y="786637"/>
                  </a:cubicBezTo>
                  <a:lnTo>
                    <a:pt x="5715" y="773175"/>
                  </a:lnTo>
                  <a:cubicBezTo>
                    <a:pt x="19685" y="773175"/>
                    <a:pt x="25400" y="778890"/>
                    <a:pt x="25400" y="785875"/>
                  </a:cubicBezTo>
                  <a:close/>
                  <a:moveTo>
                    <a:pt x="25400" y="837310"/>
                  </a:moveTo>
                  <a:lnTo>
                    <a:pt x="19685" y="850772"/>
                  </a:lnTo>
                  <a:cubicBezTo>
                    <a:pt x="5715" y="850772"/>
                    <a:pt x="0" y="845057"/>
                    <a:pt x="0" y="838072"/>
                  </a:cubicBezTo>
                  <a:lnTo>
                    <a:pt x="5715" y="824610"/>
                  </a:lnTo>
                  <a:cubicBezTo>
                    <a:pt x="19685" y="824610"/>
                    <a:pt x="25400" y="830325"/>
                    <a:pt x="25400" y="837310"/>
                  </a:cubicBezTo>
                  <a:close/>
                  <a:moveTo>
                    <a:pt x="25400" y="888745"/>
                  </a:moveTo>
                  <a:lnTo>
                    <a:pt x="19685" y="902207"/>
                  </a:lnTo>
                  <a:cubicBezTo>
                    <a:pt x="5715" y="902207"/>
                    <a:pt x="0" y="896492"/>
                    <a:pt x="0" y="889507"/>
                  </a:cubicBezTo>
                  <a:lnTo>
                    <a:pt x="5715" y="876045"/>
                  </a:lnTo>
                  <a:cubicBezTo>
                    <a:pt x="19685" y="876045"/>
                    <a:pt x="25400" y="881760"/>
                    <a:pt x="25400" y="888745"/>
                  </a:cubicBezTo>
                  <a:close/>
                  <a:moveTo>
                    <a:pt x="25400" y="940180"/>
                  </a:moveTo>
                  <a:lnTo>
                    <a:pt x="19685" y="953642"/>
                  </a:lnTo>
                  <a:cubicBezTo>
                    <a:pt x="5715" y="953642"/>
                    <a:pt x="0" y="947927"/>
                    <a:pt x="0" y="940942"/>
                  </a:cubicBezTo>
                  <a:lnTo>
                    <a:pt x="5715" y="927480"/>
                  </a:lnTo>
                  <a:cubicBezTo>
                    <a:pt x="19685" y="927480"/>
                    <a:pt x="25400" y="933195"/>
                    <a:pt x="25400" y="940180"/>
                  </a:cubicBezTo>
                  <a:close/>
                  <a:moveTo>
                    <a:pt x="25400" y="991615"/>
                  </a:moveTo>
                  <a:lnTo>
                    <a:pt x="19685" y="1005077"/>
                  </a:lnTo>
                  <a:cubicBezTo>
                    <a:pt x="5715" y="1005077"/>
                    <a:pt x="0" y="999362"/>
                    <a:pt x="0" y="992377"/>
                  </a:cubicBezTo>
                  <a:lnTo>
                    <a:pt x="5715" y="978915"/>
                  </a:lnTo>
                  <a:cubicBezTo>
                    <a:pt x="19685" y="978915"/>
                    <a:pt x="25400" y="984630"/>
                    <a:pt x="25400" y="991615"/>
                  </a:cubicBezTo>
                  <a:close/>
                  <a:moveTo>
                    <a:pt x="25400" y="1043050"/>
                  </a:moveTo>
                  <a:lnTo>
                    <a:pt x="19685" y="1056512"/>
                  </a:lnTo>
                  <a:cubicBezTo>
                    <a:pt x="5715" y="1056512"/>
                    <a:pt x="0" y="1050797"/>
                    <a:pt x="0" y="1043812"/>
                  </a:cubicBezTo>
                  <a:lnTo>
                    <a:pt x="5715" y="1030350"/>
                  </a:lnTo>
                  <a:cubicBezTo>
                    <a:pt x="19685" y="1030350"/>
                    <a:pt x="25400" y="1036065"/>
                    <a:pt x="25400" y="1043050"/>
                  </a:cubicBezTo>
                  <a:close/>
                  <a:moveTo>
                    <a:pt x="25400" y="1094485"/>
                  </a:moveTo>
                  <a:lnTo>
                    <a:pt x="19685" y="1107947"/>
                  </a:lnTo>
                  <a:cubicBezTo>
                    <a:pt x="5715" y="1107947"/>
                    <a:pt x="0" y="1102232"/>
                    <a:pt x="0" y="1095247"/>
                  </a:cubicBezTo>
                  <a:lnTo>
                    <a:pt x="5715" y="1081785"/>
                  </a:lnTo>
                  <a:cubicBezTo>
                    <a:pt x="19685" y="1081785"/>
                    <a:pt x="25400" y="1087500"/>
                    <a:pt x="25400" y="1094485"/>
                  </a:cubicBezTo>
                  <a:close/>
                  <a:moveTo>
                    <a:pt x="25400" y="1145920"/>
                  </a:moveTo>
                  <a:lnTo>
                    <a:pt x="19685" y="1159382"/>
                  </a:lnTo>
                  <a:cubicBezTo>
                    <a:pt x="5715" y="1159382"/>
                    <a:pt x="0" y="1153667"/>
                    <a:pt x="0" y="1146682"/>
                  </a:cubicBezTo>
                  <a:lnTo>
                    <a:pt x="5715" y="1133220"/>
                  </a:lnTo>
                  <a:cubicBezTo>
                    <a:pt x="19685" y="1133220"/>
                    <a:pt x="25400" y="1138935"/>
                    <a:pt x="25400" y="1145920"/>
                  </a:cubicBezTo>
                  <a:close/>
                  <a:moveTo>
                    <a:pt x="25400" y="1197355"/>
                  </a:moveTo>
                  <a:lnTo>
                    <a:pt x="19685" y="1210817"/>
                  </a:lnTo>
                  <a:cubicBezTo>
                    <a:pt x="5715" y="1210817"/>
                    <a:pt x="0" y="1205102"/>
                    <a:pt x="0" y="1198117"/>
                  </a:cubicBezTo>
                  <a:lnTo>
                    <a:pt x="5715" y="1184655"/>
                  </a:lnTo>
                  <a:cubicBezTo>
                    <a:pt x="19685" y="1184655"/>
                    <a:pt x="25400" y="1190370"/>
                    <a:pt x="25400" y="1197355"/>
                  </a:cubicBezTo>
                  <a:close/>
                  <a:moveTo>
                    <a:pt x="25400" y="1248790"/>
                  </a:moveTo>
                  <a:lnTo>
                    <a:pt x="19685" y="1262252"/>
                  </a:lnTo>
                  <a:cubicBezTo>
                    <a:pt x="5715" y="1262252"/>
                    <a:pt x="0" y="1256537"/>
                    <a:pt x="0" y="1249552"/>
                  </a:cubicBezTo>
                  <a:lnTo>
                    <a:pt x="5715" y="1236090"/>
                  </a:lnTo>
                  <a:cubicBezTo>
                    <a:pt x="19685" y="1236090"/>
                    <a:pt x="25400" y="1241805"/>
                    <a:pt x="25400" y="1248790"/>
                  </a:cubicBezTo>
                  <a:close/>
                  <a:moveTo>
                    <a:pt x="25400" y="1300225"/>
                  </a:moveTo>
                  <a:lnTo>
                    <a:pt x="19685" y="1313687"/>
                  </a:lnTo>
                  <a:cubicBezTo>
                    <a:pt x="5715" y="1313687"/>
                    <a:pt x="0" y="1307972"/>
                    <a:pt x="0" y="1300987"/>
                  </a:cubicBezTo>
                  <a:lnTo>
                    <a:pt x="5715" y="1287525"/>
                  </a:lnTo>
                  <a:cubicBezTo>
                    <a:pt x="19685" y="1287525"/>
                    <a:pt x="25400" y="1293240"/>
                    <a:pt x="25400" y="1300225"/>
                  </a:cubicBezTo>
                  <a:close/>
                  <a:moveTo>
                    <a:pt x="25400" y="1351660"/>
                  </a:moveTo>
                  <a:lnTo>
                    <a:pt x="19685" y="1365122"/>
                  </a:lnTo>
                  <a:cubicBezTo>
                    <a:pt x="5715" y="1365122"/>
                    <a:pt x="0" y="1359407"/>
                    <a:pt x="0" y="1352422"/>
                  </a:cubicBezTo>
                  <a:lnTo>
                    <a:pt x="5715" y="1338960"/>
                  </a:lnTo>
                  <a:cubicBezTo>
                    <a:pt x="19685" y="1338960"/>
                    <a:pt x="25400" y="1344675"/>
                    <a:pt x="25400" y="1351660"/>
                  </a:cubicBezTo>
                  <a:close/>
                  <a:moveTo>
                    <a:pt x="25400" y="1403095"/>
                  </a:moveTo>
                  <a:lnTo>
                    <a:pt x="19685" y="1416557"/>
                  </a:lnTo>
                  <a:cubicBezTo>
                    <a:pt x="5715" y="1416557"/>
                    <a:pt x="0" y="1410842"/>
                    <a:pt x="0" y="1403857"/>
                  </a:cubicBezTo>
                  <a:lnTo>
                    <a:pt x="5715" y="1390395"/>
                  </a:lnTo>
                  <a:cubicBezTo>
                    <a:pt x="19685" y="1390395"/>
                    <a:pt x="25400" y="1396110"/>
                    <a:pt x="25400" y="1403095"/>
                  </a:cubicBezTo>
                  <a:close/>
                  <a:moveTo>
                    <a:pt x="25400" y="1454530"/>
                  </a:moveTo>
                  <a:lnTo>
                    <a:pt x="19685" y="1467992"/>
                  </a:lnTo>
                  <a:cubicBezTo>
                    <a:pt x="5715" y="1467992"/>
                    <a:pt x="0" y="1462277"/>
                    <a:pt x="0" y="1455292"/>
                  </a:cubicBezTo>
                  <a:lnTo>
                    <a:pt x="5715" y="1441830"/>
                  </a:lnTo>
                  <a:cubicBezTo>
                    <a:pt x="19685" y="1441830"/>
                    <a:pt x="25400" y="1447545"/>
                    <a:pt x="25400" y="1454530"/>
                  </a:cubicBezTo>
                  <a:close/>
                  <a:moveTo>
                    <a:pt x="25400" y="1505966"/>
                  </a:moveTo>
                  <a:lnTo>
                    <a:pt x="19685" y="1519428"/>
                  </a:lnTo>
                  <a:cubicBezTo>
                    <a:pt x="5715" y="1519428"/>
                    <a:pt x="0" y="1513713"/>
                    <a:pt x="0" y="1506728"/>
                  </a:cubicBezTo>
                  <a:lnTo>
                    <a:pt x="5715" y="1493266"/>
                  </a:lnTo>
                  <a:cubicBezTo>
                    <a:pt x="19685" y="1493266"/>
                    <a:pt x="25400" y="1498981"/>
                    <a:pt x="25400" y="1505966"/>
                  </a:cubicBezTo>
                  <a:close/>
                  <a:moveTo>
                    <a:pt x="25400" y="1557400"/>
                  </a:moveTo>
                  <a:lnTo>
                    <a:pt x="19685" y="1570862"/>
                  </a:lnTo>
                  <a:cubicBezTo>
                    <a:pt x="5715" y="1570862"/>
                    <a:pt x="0" y="1565147"/>
                    <a:pt x="0" y="1558162"/>
                  </a:cubicBezTo>
                  <a:lnTo>
                    <a:pt x="5715" y="1544700"/>
                  </a:lnTo>
                  <a:cubicBezTo>
                    <a:pt x="19685" y="1544700"/>
                    <a:pt x="25400" y="1550415"/>
                    <a:pt x="25400" y="1557400"/>
                  </a:cubicBezTo>
                  <a:close/>
                  <a:moveTo>
                    <a:pt x="25400" y="1608835"/>
                  </a:moveTo>
                  <a:lnTo>
                    <a:pt x="19685" y="1622297"/>
                  </a:lnTo>
                  <a:cubicBezTo>
                    <a:pt x="5715" y="1622297"/>
                    <a:pt x="0" y="1616583"/>
                    <a:pt x="0" y="1609597"/>
                  </a:cubicBezTo>
                  <a:lnTo>
                    <a:pt x="5715" y="1596135"/>
                  </a:lnTo>
                  <a:cubicBezTo>
                    <a:pt x="19685" y="1596135"/>
                    <a:pt x="25400" y="1601850"/>
                    <a:pt x="25400" y="1608835"/>
                  </a:cubicBezTo>
                  <a:close/>
                  <a:moveTo>
                    <a:pt x="25400" y="1660271"/>
                  </a:moveTo>
                  <a:lnTo>
                    <a:pt x="19685" y="1673733"/>
                  </a:lnTo>
                  <a:cubicBezTo>
                    <a:pt x="5715" y="1673733"/>
                    <a:pt x="0" y="1668018"/>
                    <a:pt x="0" y="1661033"/>
                  </a:cubicBezTo>
                  <a:lnTo>
                    <a:pt x="5715" y="1647571"/>
                  </a:lnTo>
                  <a:cubicBezTo>
                    <a:pt x="19685" y="1647571"/>
                    <a:pt x="25400" y="1653285"/>
                    <a:pt x="25400" y="1660271"/>
                  </a:cubicBezTo>
                  <a:close/>
                  <a:moveTo>
                    <a:pt x="25400" y="1711706"/>
                  </a:moveTo>
                  <a:lnTo>
                    <a:pt x="19685" y="1725168"/>
                  </a:lnTo>
                  <a:cubicBezTo>
                    <a:pt x="5715" y="1725168"/>
                    <a:pt x="0" y="1719453"/>
                    <a:pt x="0" y="1712468"/>
                  </a:cubicBezTo>
                  <a:lnTo>
                    <a:pt x="5715" y="1699006"/>
                  </a:lnTo>
                  <a:cubicBezTo>
                    <a:pt x="19685" y="1699006"/>
                    <a:pt x="25400" y="1704721"/>
                    <a:pt x="25400" y="1711706"/>
                  </a:cubicBezTo>
                  <a:close/>
                  <a:moveTo>
                    <a:pt x="25400" y="1763141"/>
                  </a:moveTo>
                  <a:lnTo>
                    <a:pt x="19685" y="1776603"/>
                  </a:lnTo>
                  <a:cubicBezTo>
                    <a:pt x="5715" y="1776603"/>
                    <a:pt x="0" y="1770888"/>
                    <a:pt x="0" y="1763903"/>
                  </a:cubicBezTo>
                  <a:lnTo>
                    <a:pt x="5715" y="1750441"/>
                  </a:lnTo>
                  <a:cubicBezTo>
                    <a:pt x="19685" y="1750441"/>
                    <a:pt x="25400" y="1756156"/>
                    <a:pt x="25400" y="1763141"/>
                  </a:cubicBezTo>
                  <a:close/>
                  <a:moveTo>
                    <a:pt x="25400" y="1814576"/>
                  </a:moveTo>
                  <a:lnTo>
                    <a:pt x="19685" y="1828038"/>
                  </a:lnTo>
                  <a:cubicBezTo>
                    <a:pt x="5715" y="1828038"/>
                    <a:pt x="0" y="1822323"/>
                    <a:pt x="0" y="1815338"/>
                  </a:cubicBezTo>
                  <a:lnTo>
                    <a:pt x="5715" y="1801876"/>
                  </a:lnTo>
                  <a:cubicBezTo>
                    <a:pt x="19685" y="1801876"/>
                    <a:pt x="25400" y="1807591"/>
                    <a:pt x="25400" y="1814576"/>
                  </a:cubicBezTo>
                  <a:close/>
                  <a:moveTo>
                    <a:pt x="25400" y="1866011"/>
                  </a:moveTo>
                  <a:lnTo>
                    <a:pt x="19685" y="1879473"/>
                  </a:lnTo>
                  <a:cubicBezTo>
                    <a:pt x="5715" y="1879473"/>
                    <a:pt x="0" y="1873758"/>
                    <a:pt x="0" y="1866773"/>
                  </a:cubicBezTo>
                  <a:lnTo>
                    <a:pt x="5715" y="1853311"/>
                  </a:lnTo>
                  <a:cubicBezTo>
                    <a:pt x="19685" y="1853311"/>
                    <a:pt x="25400" y="1859026"/>
                    <a:pt x="25400" y="1866011"/>
                  </a:cubicBezTo>
                  <a:close/>
                  <a:moveTo>
                    <a:pt x="25400" y="1917446"/>
                  </a:moveTo>
                  <a:lnTo>
                    <a:pt x="19685" y="1930908"/>
                  </a:lnTo>
                  <a:cubicBezTo>
                    <a:pt x="5715" y="1930908"/>
                    <a:pt x="0" y="1925193"/>
                    <a:pt x="0" y="1918208"/>
                  </a:cubicBezTo>
                  <a:lnTo>
                    <a:pt x="5715" y="1904746"/>
                  </a:lnTo>
                  <a:cubicBezTo>
                    <a:pt x="19685" y="1904746"/>
                    <a:pt x="25400" y="1910461"/>
                    <a:pt x="25400" y="1917446"/>
                  </a:cubicBezTo>
                  <a:close/>
                  <a:moveTo>
                    <a:pt x="25400" y="1968881"/>
                  </a:moveTo>
                  <a:lnTo>
                    <a:pt x="19685" y="1982343"/>
                  </a:lnTo>
                  <a:cubicBezTo>
                    <a:pt x="5715" y="1982343"/>
                    <a:pt x="0" y="1976628"/>
                    <a:pt x="0" y="1969643"/>
                  </a:cubicBezTo>
                  <a:lnTo>
                    <a:pt x="5715" y="1956181"/>
                  </a:lnTo>
                  <a:cubicBezTo>
                    <a:pt x="19685" y="1956181"/>
                    <a:pt x="25400" y="1961896"/>
                    <a:pt x="25400" y="1968881"/>
                  </a:cubicBezTo>
                  <a:close/>
                  <a:moveTo>
                    <a:pt x="25400" y="2020316"/>
                  </a:moveTo>
                  <a:lnTo>
                    <a:pt x="19685" y="2033778"/>
                  </a:lnTo>
                  <a:cubicBezTo>
                    <a:pt x="5715" y="2033778"/>
                    <a:pt x="0" y="2028063"/>
                    <a:pt x="0" y="2021078"/>
                  </a:cubicBezTo>
                  <a:lnTo>
                    <a:pt x="5715" y="2007616"/>
                  </a:lnTo>
                  <a:cubicBezTo>
                    <a:pt x="19685" y="2007616"/>
                    <a:pt x="25400" y="2013331"/>
                    <a:pt x="25400" y="2020316"/>
                  </a:cubicBezTo>
                  <a:close/>
                  <a:moveTo>
                    <a:pt x="25400" y="2071751"/>
                  </a:moveTo>
                  <a:lnTo>
                    <a:pt x="19685" y="2085213"/>
                  </a:lnTo>
                  <a:cubicBezTo>
                    <a:pt x="5715" y="2085213"/>
                    <a:pt x="0" y="2079498"/>
                    <a:pt x="0" y="2072513"/>
                  </a:cubicBezTo>
                  <a:lnTo>
                    <a:pt x="5715" y="2059051"/>
                  </a:lnTo>
                  <a:cubicBezTo>
                    <a:pt x="19685" y="2059051"/>
                    <a:pt x="25400" y="2064766"/>
                    <a:pt x="25400" y="2071751"/>
                  </a:cubicBezTo>
                  <a:close/>
                  <a:moveTo>
                    <a:pt x="25400" y="2123186"/>
                  </a:moveTo>
                  <a:lnTo>
                    <a:pt x="19685" y="2136648"/>
                  </a:lnTo>
                  <a:cubicBezTo>
                    <a:pt x="5715" y="2136648"/>
                    <a:pt x="0" y="2130933"/>
                    <a:pt x="0" y="2123948"/>
                  </a:cubicBezTo>
                  <a:lnTo>
                    <a:pt x="5715" y="2110486"/>
                  </a:lnTo>
                  <a:cubicBezTo>
                    <a:pt x="19685" y="2110486"/>
                    <a:pt x="25400" y="2116201"/>
                    <a:pt x="25400" y="2123186"/>
                  </a:cubicBezTo>
                  <a:close/>
                  <a:moveTo>
                    <a:pt x="25400" y="2174621"/>
                  </a:moveTo>
                  <a:lnTo>
                    <a:pt x="19685" y="2188083"/>
                  </a:lnTo>
                  <a:cubicBezTo>
                    <a:pt x="5715" y="2188083"/>
                    <a:pt x="0" y="2182368"/>
                    <a:pt x="0" y="2175383"/>
                  </a:cubicBezTo>
                  <a:lnTo>
                    <a:pt x="5715" y="2161921"/>
                  </a:lnTo>
                  <a:cubicBezTo>
                    <a:pt x="19685" y="2161921"/>
                    <a:pt x="25400" y="2167636"/>
                    <a:pt x="25400" y="2174621"/>
                  </a:cubicBezTo>
                  <a:close/>
                  <a:moveTo>
                    <a:pt x="25400" y="2226056"/>
                  </a:moveTo>
                  <a:lnTo>
                    <a:pt x="19685" y="2239518"/>
                  </a:lnTo>
                  <a:cubicBezTo>
                    <a:pt x="5715" y="2239518"/>
                    <a:pt x="0" y="2233803"/>
                    <a:pt x="0" y="2226818"/>
                  </a:cubicBezTo>
                  <a:lnTo>
                    <a:pt x="5715" y="2213356"/>
                  </a:lnTo>
                  <a:cubicBezTo>
                    <a:pt x="19685" y="2213356"/>
                    <a:pt x="25400" y="2219071"/>
                    <a:pt x="25400" y="2226056"/>
                  </a:cubicBezTo>
                  <a:close/>
                  <a:moveTo>
                    <a:pt x="25400" y="2277491"/>
                  </a:moveTo>
                  <a:lnTo>
                    <a:pt x="19685" y="2290953"/>
                  </a:lnTo>
                  <a:cubicBezTo>
                    <a:pt x="5715" y="2290953"/>
                    <a:pt x="0" y="2285238"/>
                    <a:pt x="0" y="2278253"/>
                  </a:cubicBezTo>
                  <a:lnTo>
                    <a:pt x="5715" y="2264791"/>
                  </a:lnTo>
                  <a:cubicBezTo>
                    <a:pt x="19685" y="2264791"/>
                    <a:pt x="25400" y="2270506"/>
                    <a:pt x="25400" y="2277491"/>
                  </a:cubicBezTo>
                  <a:close/>
                  <a:moveTo>
                    <a:pt x="25400" y="2328926"/>
                  </a:moveTo>
                  <a:lnTo>
                    <a:pt x="19685" y="2342388"/>
                  </a:lnTo>
                  <a:cubicBezTo>
                    <a:pt x="5715" y="2342388"/>
                    <a:pt x="0" y="2336673"/>
                    <a:pt x="0" y="2329688"/>
                  </a:cubicBezTo>
                  <a:lnTo>
                    <a:pt x="5715" y="2316226"/>
                  </a:lnTo>
                  <a:cubicBezTo>
                    <a:pt x="19685" y="2316226"/>
                    <a:pt x="25400" y="2321941"/>
                    <a:pt x="25400" y="2328926"/>
                  </a:cubicBezTo>
                  <a:close/>
                  <a:moveTo>
                    <a:pt x="25400" y="2380361"/>
                  </a:moveTo>
                  <a:lnTo>
                    <a:pt x="19685" y="2393823"/>
                  </a:lnTo>
                  <a:cubicBezTo>
                    <a:pt x="5715" y="2393823"/>
                    <a:pt x="0" y="2388108"/>
                    <a:pt x="0" y="2381123"/>
                  </a:cubicBezTo>
                  <a:lnTo>
                    <a:pt x="5715" y="2367661"/>
                  </a:lnTo>
                  <a:cubicBezTo>
                    <a:pt x="19685" y="2367661"/>
                    <a:pt x="25400" y="2373376"/>
                    <a:pt x="25400" y="2380361"/>
                  </a:cubicBezTo>
                  <a:close/>
                  <a:moveTo>
                    <a:pt x="25400" y="2431796"/>
                  </a:moveTo>
                  <a:lnTo>
                    <a:pt x="19685" y="2445258"/>
                  </a:lnTo>
                  <a:cubicBezTo>
                    <a:pt x="5715" y="2445258"/>
                    <a:pt x="0" y="2439543"/>
                    <a:pt x="0" y="2432558"/>
                  </a:cubicBezTo>
                  <a:lnTo>
                    <a:pt x="5715" y="2419096"/>
                  </a:lnTo>
                  <a:cubicBezTo>
                    <a:pt x="19685" y="2419096"/>
                    <a:pt x="25400" y="2424811"/>
                    <a:pt x="25400" y="2431796"/>
                  </a:cubicBezTo>
                  <a:close/>
                  <a:moveTo>
                    <a:pt x="25400" y="2483231"/>
                  </a:moveTo>
                  <a:lnTo>
                    <a:pt x="19685" y="2496693"/>
                  </a:lnTo>
                  <a:cubicBezTo>
                    <a:pt x="5715" y="2496693"/>
                    <a:pt x="0" y="2490978"/>
                    <a:pt x="0" y="2483993"/>
                  </a:cubicBezTo>
                  <a:lnTo>
                    <a:pt x="5715" y="2470531"/>
                  </a:lnTo>
                  <a:cubicBezTo>
                    <a:pt x="19685" y="2470531"/>
                    <a:pt x="25400" y="2476246"/>
                    <a:pt x="25400" y="2483231"/>
                  </a:cubicBezTo>
                  <a:close/>
                  <a:moveTo>
                    <a:pt x="25400" y="2534666"/>
                  </a:moveTo>
                  <a:lnTo>
                    <a:pt x="19685" y="2548128"/>
                  </a:lnTo>
                  <a:cubicBezTo>
                    <a:pt x="5715" y="2548128"/>
                    <a:pt x="0" y="2542413"/>
                    <a:pt x="0" y="2535428"/>
                  </a:cubicBezTo>
                  <a:lnTo>
                    <a:pt x="5715" y="2521966"/>
                  </a:lnTo>
                  <a:cubicBezTo>
                    <a:pt x="19685" y="2521966"/>
                    <a:pt x="25400" y="2527681"/>
                    <a:pt x="25400" y="2534666"/>
                  </a:cubicBezTo>
                  <a:close/>
                  <a:moveTo>
                    <a:pt x="25400" y="2586101"/>
                  </a:moveTo>
                  <a:lnTo>
                    <a:pt x="19685" y="2599563"/>
                  </a:lnTo>
                  <a:cubicBezTo>
                    <a:pt x="5715" y="2599563"/>
                    <a:pt x="0" y="2593848"/>
                    <a:pt x="0" y="2586863"/>
                  </a:cubicBezTo>
                  <a:lnTo>
                    <a:pt x="5715" y="2573401"/>
                  </a:lnTo>
                  <a:cubicBezTo>
                    <a:pt x="19685" y="2573401"/>
                    <a:pt x="25400" y="2579116"/>
                    <a:pt x="25400" y="2586101"/>
                  </a:cubicBezTo>
                  <a:close/>
                  <a:moveTo>
                    <a:pt x="25400" y="2637536"/>
                  </a:moveTo>
                  <a:lnTo>
                    <a:pt x="19685" y="2650998"/>
                  </a:lnTo>
                  <a:cubicBezTo>
                    <a:pt x="5715" y="2650998"/>
                    <a:pt x="0" y="2645283"/>
                    <a:pt x="0" y="2638298"/>
                  </a:cubicBezTo>
                  <a:lnTo>
                    <a:pt x="5715" y="2624836"/>
                  </a:lnTo>
                  <a:cubicBezTo>
                    <a:pt x="19685" y="2624836"/>
                    <a:pt x="25400" y="2630551"/>
                    <a:pt x="25400" y="2637536"/>
                  </a:cubicBezTo>
                  <a:close/>
                  <a:moveTo>
                    <a:pt x="25400" y="2688971"/>
                  </a:moveTo>
                  <a:lnTo>
                    <a:pt x="19685" y="2702433"/>
                  </a:lnTo>
                  <a:cubicBezTo>
                    <a:pt x="5715" y="2702433"/>
                    <a:pt x="0" y="2696718"/>
                    <a:pt x="0" y="2689733"/>
                  </a:cubicBezTo>
                  <a:lnTo>
                    <a:pt x="5715" y="2676271"/>
                  </a:lnTo>
                  <a:cubicBezTo>
                    <a:pt x="19685" y="2676271"/>
                    <a:pt x="25400" y="2681986"/>
                    <a:pt x="25400" y="2688971"/>
                  </a:cubicBezTo>
                  <a:close/>
                  <a:moveTo>
                    <a:pt x="25400" y="2740406"/>
                  </a:moveTo>
                  <a:lnTo>
                    <a:pt x="19685" y="2753868"/>
                  </a:lnTo>
                  <a:cubicBezTo>
                    <a:pt x="5715" y="2753868"/>
                    <a:pt x="0" y="2748153"/>
                    <a:pt x="0" y="2741168"/>
                  </a:cubicBezTo>
                  <a:lnTo>
                    <a:pt x="5715" y="2727706"/>
                  </a:lnTo>
                  <a:cubicBezTo>
                    <a:pt x="19685" y="2727706"/>
                    <a:pt x="25400" y="2733421"/>
                    <a:pt x="25400" y="2740406"/>
                  </a:cubicBezTo>
                  <a:close/>
                  <a:moveTo>
                    <a:pt x="25400" y="2791841"/>
                  </a:moveTo>
                  <a:lnTo>
                    <a:pt x="19685" y="2805303"/>
                  </a:lnTo>
                  <a:cubicBezTo>
                    <a:pt x="5715" y="2805303"/>
                    <a:pt x="0" y="2799588"/>
                    <a:pt x="0" y="2792603"/>
                  </a:cubicBezTo>
                  <a:lnTo>
                    <a:pt x="5715" y="2779141"/>
                  </a:lnTo>
                  <a:cubicBezTo>
                    <a:pt x="19685" y="2779141"/>
                    <a:pt x="25400" y="2784856"/>
                    <a:pt x="25400" y="2791841"/>
                  </a:cubicBezTo>
                  <a:close/>
                  <a:moveTo>
                    <a:pt x="25400" y="2843276"/>
                  </a:moveTo>
                  <a:lnTo>
                    <a:pt x="19685" y="2856738"/>
                  </a:lnTo>
                  <a:cubicBezTo>
                    <a:pt x="5715" y="2856738"/>
                    <a:pt x="0" y="2851023"/>
                    <a:pt x="0" y="2844038"/>
                  </a:cubicBezTo>
                  <a:lnTo>
                    <a:pt x="5715" y="2830576"/>
                  </a:lnTo>
                  <a:cubicBezTo>
                    <a:pt x="19685" y="2830576"/>
                    <a:pt x="25400" y="2836291"/>
                    <a:pt x="25400" y="2843276"/>
                  </a:cubicBezTo>
                  <a:close/>
                  <a:moveTo>
                    <a:pt x="25400" y="2894711"/>
                  </a:moveTo>
                  <a:lnTo>
                    <a:pt x="19685" y="2908173"/>
                  </a:lnTo>
                  <a:cubicBezTo>
                    <a:pt x="5715" y="2908173"/>
                    <a:pt x="0" y="2902458"/>
                    <a:pt x="0" y="2895473"/>
                  </a:cubicBezTo>
                  <a:lnTo>
                    <a:pt x="5715" y="2882011"/>
                  </a:lnTo>
                  <a:cubicBezTo>
                    <a:pt x="19685" y="2882011"/>
                    <a:pt x="25400" y="2887726"/>
                    <a:pt x="25400" y="2894711"/>
                  </a:cubicBezTo>
                  <a:close/>
                  <a:moveTo>
                    <a:pt x="25400" y="2946147"/>
                  </a:moveTo>
                  <a:lnTo>
                    <a:pt x="19685" y="2959608"/>
                  </a:lnTo>
                  <a:cubicBezTo>
                    <a:pt x="5715" y="2959608"/>
                    <a:pt x="0" y="2953894"/>
                    <a:pt x="0" y="2946908"/>
                  </a:cubicBezTo>
                  <a:lnTo>
                    <a:pt x="5715" y="2933447"/>
                  </a:lnTo>
                  <a:cubicBezTo>
                    <a:pt x="19685" y="2933447"/>
                    <a:pt x="25400" y="2939161"/>
                    <a:pt x="25400" y="2946147"/>
                  </a:cubicBezTo>
                  <a:close/>
                  <a:moveTo>
                    <a:pt x="25400" y="2997582"/>
                  </a:moveTo>
                  <a:lnTo>
                    <a:pt x="19685" y="3011044"/>
                  </a:lnTo>
                  <a:cubicBezTo>
                    <a:pt x="5715" y="3011044"/>
                    <a:pt x="0" y="3005329"/>
                    <a:pt x="0" y="2998344"/>
                  </a:cubicBezTo>
                  <a:lnTo>
                    <a:pt x="5715" y="2984882"/>
                  </a:lnTo>
                  <a:cubicBezTo>
                    <a:pt x="19685" y="2984882"/>
                    <a:pt x="25400" y="2990597"/>
                    <a:pt x="25400" y="2997582"/>
                  </a:cubicBezTo>
                  <a:close/>
                  <a:moveTo>
                    <a:pt x="25400" y="3049017"/>
                  </a:moveTo>
                  <a:lnTo>
                    <a:pt x="19685" y="3062479"/>
                  </a:lnTo>
                  <a:cubicBezTo>
                    <a:pt x="5715" y="3062479"/>
                    <a:pt x="0" y="3056764"/>
                    <a:pt x="0" y="3049779"/>
                  </a:cubicBezTo>
                  <a:lnTo>
                    <a:pt x="5715" y="3036317"/>
                  </a:lnTo>
                  <a:cubicBezTo>
                    <a:pt x="19685" y="3036317"/>
                    <a:pt x="25400" y="3042032"/>
                    <a:pt x="25400" y="3049017"/>
                  </a:cubicBezTo>
                  <a:close/>
                  <a:moveTo>
                    <a:pt x="25400" y="3100452"/>
                  </a:moveTo>
                  <a:lnTo>
                    <a:pt x="19685" y="3113914"/>
                  </a:lnTo>
                  <a:cubicBezTo>
                    <a:pt x="5715" y="3113914"/>
                    <a:pt x="0" y="3108199"/>
                    <a:pt x="0" y="3101214"/>
                  </a:cubicBezTo>
                  <a:lnTo>
                    <a:pt x="5715" y="3087752"/>
                  </a:lnTo>
                  <a:cubicBezTo>
                    <a:pt x="19685" y="3087752"/>
                    <a:pt x="25400" y="3093467"/>
                    <a:pt x="25400" y="3100452"/>
                  </a:cubicBezTo>
                  <a:close/>
                  <a:moveTo>
                    <a:pt x="25400" y="3151887"/>
                  </a:moveTo>
                  <a:lnTo>
                    <a:pt x="19685" y="3165349"/>
                  </a:lnTo>
                  <a:cubicBezTo>
                    <a:pt x="5715" y="3165349"/>
                    <a:pt x="0" y="3159633"/>
                    <a:pt x="0" y="3152649"/>
                  </a:cubicBezTo>
                  <a:lnTo>
                    <a:pt x="5715" y="3139187"/>
                  </a:lnTo>
                  <a:cubicBezTo>
                    <a:pt x="19685" y="3139187"/>
                    <a:pt x="25400" y="3144902"/>
                    <a:pt x="25400" y="3151887"/>
                  </a:cubicBezTo>
                  <a:close/>
                  <a:moveTo>
                    <a:pt x="25400" y="3203322"/>
                  </a:moveTo>
                  <a:lnTo>
                    <a:pt x="19685" y="3216783"/>
                  </a:lnTo>
                  <a:cubicBezTo>
                    <a:pt x="5715" y="3216783"/>
                    <a:pt x="0" y="3211068"/>
                    <a:pt x="0" y="3204083"/>
                  </a:cubicBezTo>
                  <a:lnTo>
                    <a:pt x="5715" y="3190622"/>
                  </a:lnTo>
                  <a:cubicBezTo>
                    <a:pt x="19685" y="3190622"/>
                    <a:pt x="25400" y="3196337"/>
                    <a:pt x="25400" y="3203322"/>
                  </a:cubicBezTo>
                  <a:close/>
                  <a:moveTo>
                    <a:pt x="25400" y="3254756"/>
                  </a:moveTo>
                  <a:lnTo>
                    <a:pt x="19685" y="3268218"/>
                  </a:lnTo>
                  <a:cubicBezTo>
                    <a:pt x="5715" y="3268218"/>
                    <a:pt x="0" y="3262503"/>
                    <a:pt x="0" y="3255518"/>
                  </a:cubicBezTo>
                  <a:lnTo>
                    <a:pt x="5715" y="3242056"/>
                  </a:lnTo>
                  <a:cubicBezTo>
                    <a:pt x="19685" y="3242056"/>
                    <a:pt x="25400" y="3247772"/>
                    <a:pt x="25400" y="3254756"/>
                  </a:cubicBezTo>
                  <a:close/>
                  <a:moveTo>
                    <a:pt x="25400" y="3306191"/>
                  </a:moveTo>
                  <a:lnTo>
                    <a:pt x="19685" y="3319653"/>
                  </a:lnTo>
                  <a:cubicBezTo>
                    <a:pt x="5715" y="3319653"/>
                    <a:pt x="0" y="3313938"/>
                    <a:pt x="0" y="3306953"/>
                  </a:cubicBezTo>
                  <a:lnTo>
                    <a:pt x="5715" y="3293491"/>
                  </a:lnTo>
                  <a:cubicBezTo>
                    <a:pt x="19685" y="3293491"/>
                    <a:pt x="25400" y="3299206"/>
                    <a:pt x="25400" y="3306191"/>
                  </a:cubicBezTo>
                  <a:close/>
                  <a:moveTo>
                    <a:pt x="25400" y="3357626"/>
                  </a:moveTo>
                  <a:lnTo>
                    <a:pt x="19685" y="3371088"/>
                  </a:lnTo>
                  <a:cubicBezTo>
                    <a:pt x="5715" y="3371088"/>
                    <a:pt x="0" y="3365373"/>
                    <a:pt x="0" y="3358388"/>
                  </a:cubicBezTo>
                  <a:lnTo>
                    <a:pt x="5715" y="3344926"/>
                  </a:lnTo>
                  <a:cubicBezTo>
                    <a:pt x="19685" y="3344926"/>
                    <a:pt x="25400" y="3350641"/>
                    <a:pt x="25400" y="3357626"/>
                  </a:cubicBezTo>
                  <a:close/>
                  <a:moveTo>
                    <a:pt x="25400" y="3409061"/>
                  </a:moveTo>
                  <a:lnTo>
                    <a:pt x="19685" y="3422523"/>
                  </a:lnTo>
                  <a:cubicBezTo>
                    <a:pt x="5715" y="3422523"/>
                    <a:pt x="0" y="3416808"/>
                    <a:pt x="0" y="3409823"/>
                  </a:cubicBezTo>
                  <a:lnTo>
                    <a:pt x="5715" y="3396361"/>
                  </a:lnTo>
                  <a:cubicBezTo>
                    <a:pt x="19685" y="3396361"/>
                    <a:pt x="25400" y="3402076"/>
                    <a:pt x="25400" y="3409061"/>
                  </a:cubicBezTo>
                  <a:close/>
                  <a:moveTo>
                    <a:pt x="25400" y="12700"/>
                  </a:moveTo>
                  <a:lnTo>
                    <a:pt x="19685" y="26162"/>
                  </a:lnTo>
                  <a:cubicBezTo>
                    <a:pt x="5715" y="26162"/>
                    <a:pt x="0" y="20447"/>
                    <a:pt x="0" y="13462"/>
                  </a:cubicBezTo>
                  <a:lnTo>
                    <a:pt x="5715" y="0"/>
                  </a:lnTo>
                  <a:cubicBezTo>
                    <a:pt x="19685" y="0"/>
                    <a:pt x="25400" y="5715"/>
                    <a:pt x="25400" y="12700"/>
                  </a:cubicBezTo>
                  <a:close/>
                </a:path>
              </a:pathLst>
            </a:custGeom>
            <a:solidFill>
              <a:srgbClr val="02A3A8"/>
            </a:solidFill>
          </p:spPr>
        </p:sp>
        <p:sp>
          <p:nvSpPr>
            <p:cNvPr id="16" name="Freeform 16"/>
            <p:cNvSpPr/>
            <p:nvPr/>
          </p:nvSpPr>
          <p:spPr>
            <a:xfrm>
              <a:off x="471557" y="3560064"/>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8" y="5715"/>
                  </a:lnTo>
                  <a:cubicBezTo>
                    <a:pt x="2044188" y="19685"/>
                    <a:pt x="2038473" y="25400"/>
                    <a:pt x="2031488" y="25400"/>
                  </a:cubicBezTo>
                  <a:lnTo>
                    <a:pt x="2018026" y="19685"/>
                  </a:lnTo>
                  <a:cubicBezTo>
                    <a:pt x="2018026" y="5715"/>
                    <a:pt x="2023740" y="0"/>
                    <a:pt x="2030726" y="0"/>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3" y="0"/>
                    <a:pt x="3064507" y="0"/>
                  </a:cubicBezTo>
                  <a:close/>
                  <a:moveTo>
                    <a:pt x="3116196" y="0"/>
                  </a:moveTo>
                  <a:lnTo>
                    <a:pt x="3129658" y="5715"/>
                  </a:lnTo>
                  <a:cubicBezTo>
                    <a:pt x="3129658" y="19685"/>
                    <a:pt x="3123943" y="25400"/>
                    <a:pt x="3116958" y="25400"/>
                  </a:cubicBezTo>
                  <a:lnTo>
                    <a:pt x="3103496" y="19685"/>
                  </a:lnTo>
                  <a:cubicBezTo>
                    <a:pt x="3103496" y="5715"/>
                    <a:pt x="3109212" y="0"/>
                    <a:pt x="3116196" y="0"/>
                  </a:cubicBezTo>
                  <a:close/>
                  <a:moveTo>
                    <a:pt x="3167886" y="0"/>
                  </a:moveTo>
                  <a:lnTo>
                    <a:pt x="3181348" y="5715"/>
                  </a:lnTo>
                  <a:cubicBezTo>
                    <a:pt x="3181348" y="19685"/>
                    <a:pt x="3175632" y="25400"/>
                    <a:pt x="3168648" y="25400"/>
                  </a:cubicBezTo>
                  <a:lnTo>
                    <a:pt x="3155186" y="19685"/>
                  </a:lnTo>
                  <a:cubicBezTo>
                    <a:pt x="3155186" y="5715"/>
                    <a:pt x="3160901" y="0"/>
                    <a:pt x="3167886" y="0"/>
                  </a:cubicBezTo>
                  <a:close/>
                  <a:moveTo>
                    <a:pt x="3219575" y="0"/>
                  </a:moveTo>
                  <a:lnTo>
                    <a:pt x="3233037" y="5715"/>
                  </a:lnTo>
                  <a:cubicBezTo>
                    <a:pt x="3233037" y="19685"/>
                    <a:pt x="3227321" y="25400"/>
                    <a:pt x="3220337" y="25400"/>
                  </a:cubicBezTo>
                  <a:lnTo>
                    <a:pt x="3206875" y="19685"/>
                  </a:lnTo>
                  <a:cubicBezTo>
                    <a:pt x="3206875" y="5715"/>
                    <a:pt x="3212590" y="0"/>
                    <a:pt x="3219575" y="0"/>
                  </a:cubicBezTo>
                  <a:close/>
                  <a:moveTo>
                    <a:pt x="3271264" y="0"/>
                  </a:moveTo>
                  <a:lnTo>
                    <a:pt x="3284726" y="5715"/>
                  </a:lnTo>
                  <a:cubicBezTo>
                    <a:pt x="3284726" y="19685"/>
                    <a:pt x="3279011" y="25400"/>
                    <a:pt x="3272026" y="25400"/>
                  </a:cubicBezTo>
                  <a:lnTo>
                    <a:pt x="3258564" y="19685"/>
                  </a:lnTo>
                  <a:cubicBezTo>
                    <a:pt x="3258564" y="5715"/>
                    <a:pt x="3264279" y="0"/>
                    <a:pt x="3271264" y="0"/>
                  </a:cubicBezTo>
                  <a:close/>
                  <a:moveTo>
                    <a:pt x="3322953" y="0"/>
                  </a:moveTo>
                  <a:lnTo>
                    <a:pt x="3336415" y="5715"/>
                  </a:lnTo>
                  <a:cubicBezTo>
                    <a:pt x="3336415" y="19685"/>
                    <a:pt x="3330700"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3" y="0"/>
                    <a:pt x="3633087" y="0"/>
                  </a:cubicBezTo>
                  <a:close/>
                  <a:moveTo>
                    <a:pt x="3684777" y="0"/>
                  </a:moveTo>
                  <a:lnTo>
                    <a:pt x="3698238" y="5715"/>
                  </a:lnTo>
                  <a:cubicBezTo>
                    <a:pt x="3698238" y="19685"/>
                    <a:pt x="3692523" y="25400"/>
                    <a:pt x="3685538" y="25400"/>
                  </a:cubicBezTo>
                  <a:lnTo>
                    <a:pt x="3672077" y="19685"/>
                  </a:lnTo>
                  <a:cubicBezTo>
                    <a:pt x="3672077" y="5715"/>
                    <a:pt x="3677792" y="0"/>
                    <a:pt x="3684777" y="0"/>
                  </a:cubicBezTo>
                  <a:close/>
                  <a:moveTo>
                    <a:pt x="3736466" y="0"/>
                  </a:moveTo>
                  <a:lnTo>
                    <a:pt x="3749928" y="5715"/>
                  </a:lnTo>
                  <a:cubicBezTo>
                    <a:pt x="3749928" y="19685"/>
                    <a:pt x="3744212" y="25400"/>
                    <a:pt x="3737228" y="25400"/>
                  </a:cubicBezTo>
                  <a:lnTo>
                    <a:pt x="3723766" y="19685"/>
                  </a:lnTo>
                  <a:cubicBezTo>
                    <a:pt x="3723766" y="5715"/>
                    <a:pt x="3729481" y="0"/>
                    <a:pt x="3736466" y="0"/>
                  </a:cubicBezTo>
                  <a:close/>
                  <a:moveTo>
                    <a:pt x="3788155" y="0"/>
                  </a:moveTo>
                  <a:lnTo>
                    <a:pt x="3801617" y="5715"/>
                  </a:lnTo>
                  <a:cubicBezTo>
                    <a:pt x="3801617" y="19685"/>
                    <a:pt x="3795902" y="25400"/>
                    <a:pt x="3788917" y="25400"/>
                  </a:cubicBezTo>
                  <a:lnTo>
                    <a:pt x="3775455" y="19685"/>
                  </a:lnTo>
                  <a:cubicBezTo>
                    <a:pt x="3775455" y="5715"/>
                    <a:pt x="3781170" y="0"/>
                    <a:pt x="3788155" y="0"/>
                  </a:cubicBezTo>
                  <a:close/>
                  <a:moveTo>
                    <a:pt x="3839844" y="0"/>
                  </a:moveTo>
                  <a:lnTo>
                    <a:pt x="3853306" y="5715"/>
                  </a:lnTo>
                  <a:cubicBezTo>
                    <a:pt x="3853306" y="19685"/>
                    <a:pt x="3847591" y="25400"/>
                    <a:pt x="3840606" y="25400"/>
                  </a:cubicBezTo>
                  <a:lnTo>
                    <a:pt x="3827144" y="19685"/>
                  </a:lnTo>
                  <a:cubicBezTo>
                    <a:pt x="3827144" y="5715"/>
                    <a:pt x="3832859" y="0"/>
                    <a:pt x="3839844" y="0"/>
                  </a:cubicBezTo>
                  <a:close/>
                  <a:moveTo>
                    <a:pt x="3891533" y="0"/>
                  </a:moveTo>
                  <a:lnTo>
                    <a:pt x="3904995" y="5715"/>
                  </a:lnTo>
                  <a:cubicBezTo>
                    <a:pt x="3904995" y="19685"/>
                    <a:pt x="3899280"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4" y="0"/>
                    <a:pt x="4149978" y="0"/>
                  </a:cubicBezTo>
                  <a:close/>
                  <a:moveTo>
                    <a:pt x="4201667" y="0"/>
                  </a:moveTo>
                  <a:lnTo>
                    <a:pt x="4215129" y="5715"/>
                  </a:lnTo>
                  <a:cubicBezTo>
                    <a:pt x="4215129" y="19685"/>
                    <a:pt x="4209414" y="25400"/>
                    <a:pt x="4202429" y="25400"/>
                  </a:cubicBezTo>
                  <a:lnTo>
                    <a:pt x="4188967" y="19685"/>
                  </a:lnTo>
                  <a:cubicBezTo>
                    <a:pt x="4188967" y="5715"/>
                    <a:pt x="4194683" y="0"/>
                    <a:pt x="4201667" y="0"/>
                  </a:cubicBezTo>
                  <a:close/>
                  <a:moveTo>
                    <a:pt x="4253357" y="0"/>
                  </a:moveTo>
                  <a:lnTo>
                    <a:pt x="4266819" y="5715"/>
                  </a:lnTo>
                  <a:cubicBezTo>
                    <a:pt x="4266819" y="19685"/>
                    <a:pt x="4261103" y="25400"/>
                    <a:pt x="4254119" y="25400"/>
                  </a:cubicBezTo>
                  <a:lnTo>
                    <a:pt x="4240657" y="19685"/>
                  </a:lnTo>
                  <a:cubicBezTo>
                    <a:pt x="4240657" y="5715"/>
                    <a:pt x="4246372" y="0"/>
                    <a:pt x="4253357" y="0"/>
                  </a:cubicBezTo>
                  <a:close/>
                  <a:moveTo>
                    <a:pt x="4305046" y="0"/>
                  </a:moveTo>
                  <a:lnTo>
                    <a:pt x="4318508" y="5715"/>
                  </a:lnTo>
                  <a:cubicBezTo>
                    <a:pt x="4318508" y="19685"/>
                    <a:pt x="4312792" y="25400"/>
                    <a:pt x="4305808" y="25400"/>
                  </a:cubicBezTo>
                  <a:lnTo>
                    <a:pt x="4292346" y="19685"/>
                  </a:lnTo>
                  <a:cubicBezTo>
                    <a:pt x="4292346" y="5715"/>
                    <a:pt x="4298061" y="0"/>
                    <a:pt x="4305046" y="0"/>
                  </a:cubicBezTo>
                  <a:close/>
                  <a:moveTo>
                    <a:pt x="4356735" y="0"/>
                  </a:moveTo>
                  <a:lnTo>
                    <a:pt x="4370197" y="5715"/>
                  </a:lnTo>
                  <a:cubicBezTo>
                    <a:pt x="4370197" y="19685"/>
                    <a:pt x="4364482" y="25400"/>
                    <a:pt x="4357497" y="25400"/>
                  </a:cubicBezTo>
                  <a:lnTo>
                    <a:pt x="4344035" y="19685"/>
                  </a:lnTo>
                  <a:cubicBezTo>
                    <a:pt x="4344035" y="5715"/>
                    <a:pt x="4349750" y="0"/>
                    <a:pt x="4356735" y="0"/>
                  </a:cubicBezTo>
                  <a:close/>
                  <a:moveTo>
                    <a:pt x="4408424" y="0"/>
                  </a:moveTo>
                  <a:lnTo>
                    <a:pt x="4421886" y="5715"/>
                  </a:lnTo>
                  <a:cubicBezTo>
                    <a:pt x="4421886" y="19685"/>
                    <a:pt x="4416171"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17" name="Freeform 17"/>
            <p:cNvSpPr/>
            <p:nvPr/>
          </p:nvSpPr>
          <p:spPr>
            <a:xfrm>
              <a:off x="5006848" y="113918"/>
              <a:ext cx="25400" cy="3422523"/>
            </a:xfrm>
            <a:custGeom>
              <a:avLst/>
              <a:gdLst/>
              <a:ahLst/>
              <a:cxnLst/>
              <a:rect l="l" t="t" r="r" b="b"/>
              <a:pathLst>
                <a:path w="25400" h="3422523">
                  <a:moveTo>
                    <a:pt x="0" y="3356738"/>
                  </a:moveTo>
                  <a:lnTo>
                    <a:pt x="5715" y="3343276"/>
                  </a:lnTo>
                  <a:cubicBezTo>
                    <a:pt x="19685" y="3343276"/>
                    <a:pt x="25400" y="3348991"/>
                    <a:pt x="25400" y="3355976"/>
                  </a:cubicBezTo>
                  <a:lnTo>
                    <a:pt x="19685" y="3369438"/>
                  </a:lnTo>
                  <a:cubicBezTo>
                    <a:pt x="5715" y="3369438"/>
                    <a:pt x="0" y="3363723"/>
                    <a:pt x="0" y="3356738"/>
                  </a:cubicBezTo>
                  <a:close/>
                  <a:moveTo>
                    <a:pt x="0" y="3305303"/>
                  </a:moveTo>
                  <a:lnTo>
                    <a:pt x="5715" y="3291841"/>
                  </a:lnTo>
                  <a:cubicBezTo>
                    <a:pt x="19685" y="3291841"/>
                    <a:pt x="25400" y="3297556"/>
                    <a:pt x="25400" y="3304541"/>
                  </a:cubicBezTo>
                  <a:lnTo>
                    <a:pt x="19685" y="3318003"/>
                  </a:lnTo>
                  <a:cubicBezTo>
                    <a:pt x="5715" y="3318003"/>
                    <a:pt x="0" y="3312288"/>
                    <a:pt x="0" y="3305303"/>
                  </a:cubicBezTo>
                  <a:close/>
                  <a:moveTo>
                    <a:pt x="0" y="3253868"/>
                  </a:moveTo>
                  <a:lnTo>
                    <a:pt x="5715" y="3240406"/>
                  </a:lnTo>
                  <a:cubicBezTo>
                    <a:pt x="19685" y="3240406"/>
                    <a:pt x="25400" y="3246121"/>
                    <a:pt x="25400" y="3253106"/>
                  </a:cubicBezTo>
                  <a:lnTo>
                    <a:pt x="19685" y="3266568"/>
                  </a:lnTo>
                  <a:cubicBezTo>
                    <a:pt x="5715" y="3266568"/>
                    <a:pt x="0" y="3260853"/>
                    <a:pt x="0" y="3253868"/>
                  </a:cubicBezTo>
                  <a:close/>
                  <a:moveTo>
                    <a:pt x="0" y="3202433"/>
                  </a:moveTo>
                  <a:lnTo>
                    <a:pt x="5715" y="3188971"/>
                  </a:lnTo>
                  <a:cubicBezTo>
                    <a:pt x="19685" y="3188971"/>
                    <a:pt x="25400" y="3194687"/>
                    <a:pt x="25400" y="3201671"/>
                  </a:cubicBezTo>
                  <a:lnTo>
                    <a:pt x="19685" y="3215133"/>
                  </a:lnTo>
                  <a:cubicBezTo>
                    <a:pt x="5715" y="3215133"/>
                    <a:pt x="0" y="3209418"/>
                    <a:pt x="0" y="3202433"/>
                  </a:cubicBezTo>
                  <a:close/>
                  <a:moveTo>
                    <a:pt x="0" y="3150999"/>
                  </a:moveTo>
                  <a:lnTo>
                    <a:pt x="5715" y="3137537"/>
                  </a:lnTo>
                  <a:cubicBezTo>
                    <a:pt x="19685" y="3137537"/>
                    <a:pt x="25400" y="3143252"/>
                    <a:pt x="25400" y="3150237"/>
                  </a:cubicBezTo>
                  <a:lnTo>
                    <a:pt x="19685" y="3163699"/>
                  </a:lnTo>
                  <a:cubicBezTo>
                    <a:pt x="5715" y="3163699"/>
                    <a:pt x="0" y="3157983"/>
                    <a:pt x="0" y="3150999"/>
                  </a:cubicBezTo>
                  <a:close/>
                  <a:moveTo>
                    <a:pt x="0" y="3099564"/>
                  </a:moveTo>
                  <a:lnTo>
                    <a:pt x="5715" y="3086102"/>
                  </a:lnTo>
                  <a:cubicBezTo>
                    <a:pt x="19685" y="3086102"/>
                    <a:pt x="25400" y="3091817"/>
                    <a:pt x="25400" y="3098802"/>
                  </a:cubicBezTo>
                  <a:lnTo>
                    <a:pt x="19685" y="3112264"/>
                  </a:lnTo>
                  <a:cubicBezTo>
                    <a:pt x="5715" y="3112264"/>
                    <a:pt x="0" y="3106549"/>
                    <a:pt x="0" y="3099564"/>
                  </a:cubicBezTo>
                  <a:close/>
                  <a:moveTo>
                    <a:pt x="0" y="3048129"/>
                  </a:moveTo>
                  <a:lnTo>
                    <a:pt x="5715" y="3034667"/>
                  </a:lnTo>
                  <a:cubicBezTo>
                    <a:pt x="19685" y="3034667"/>
                    <a:pt x="25400" y="3040382"/>
                    <a:pt x="25400" y="3047367"/>
                  </a:cubicBezTo>
                  <a:lnTo>
                    <a:pt x="19685" y="3060829"/>
                  </a:lnTo>
                  <a:cubicBezTo>
                    <a:pt x="5715" y="3060829"/>
                    <a:pt x="0" y="3055114"/>
                    <a:pt x="0" y="3048129"/>
                  </a:cubicBezTo>
                  <a:close/>
                  <a:moveTo>
                    <a:pt x="0" y="2996693"/>
                  </a:moveTo>
                  <a:lnTo>
                    <a:pt x="5715" y="2983232"/>
                  </a:lnTo>
                  <a:cubicBezTo>
                    <a:pt x="19685" y="2983232"/>
                    <a:pt x="25400" y="2988946"/>
                    <a:pt x="25400" y="2995932"/>
                  </a:cubicBezTo>
                  <a:lnTo>
                    <a:pt x="19685" y="3009393"/>
                  </a:lnTo>
                  <a:cubicBezTo>
                    <a:pt x="5715" y="3009393"/>
                    <a:pt x="0" y="3003679"/>
                    <a:pt x="0" y="2996693"/>
                  </a:cubicBezTo>
                  <a:close/>
                  <a:moveTo>
                    <a:pt x="0" y="2945258"/>
                  </a:moveTo>
                  <a:lnTo>
                    <a:pt x="5715" y="2931796"/>
                  </a:lnTo>
                  <a:cubicBezTo>
                    <a:pt x="19685" y="2931796"/>
                    <a:pt x="25400" y="2937511"/>
                    <a:pt x="25400" y="2944496"/>
                  </a:cubicBezTo>
                  <a:lnTo>
                    <a:pt x="19685" y="2957958"/>
                  </a:lnTo>
                  <a:cubicBezTo>
                    <a:pt x="5715" y="2957958"/>
                    <a:pt x="0" y="2952243"/>
                    <a:pt x="0" y="2945258"/>
                  </a:cubicBezTo>
                  <a:close/>
                  <a:moveTo>
                    <a:pt x="0" y="2893823"/>
                  </a:moveTo>
                  <a:lnTo>
                    <a:pt x="5715" y="2880361"/>
                  </a:lnTo>
                  <a:cubicBezTo>
                    <a:pt x="19685" y="2880361"/>
                    <a:pt x="25400" y="2886076"/>
                    <a:pt x="25400" y="2893061"/>
                  </a:cubicBezTo>
                  <a:lnTo>
                    <a:pt x="19685" y="2906523"/>
                  </a:lnTo>
                  <a:cubicBezTo>
                    <a:pt x="5715" y="2906523"/>
                    <a:pt x="0" y="2900808"/>
                    <a:pt x="0" y="2893823"/>
                  </a:cubicBezTo>
                  <a:close/>
                  <a:moveTo>
                    <a:pt x="0" y="2842388"/>
                  </a:moveTo>
                  <a:lnTo>
                    <a:pt x="5715" y="2828926"/>
                  </a:lnTo>
                  <a:cubicBezTo>
                    <a:pt x="19685" y="2828926"/>
                    <a:pt x="25400" y="2834641"/>
                    <a:pt x="25400" y="2841626"/>
                  </a:cubicBezTo>
                  <a:lnTo>
                    <a:pt x="19685" y="2855088"/>
                  </a:lnTo>
                  <a:cubicBezTo>
                    <a:pt x="5715" y="2855088"/>
                    <a:pt x="0" y="2849373"/>
                    <a:pt x="0" y="2842388"/>
                  </a:cubicBezTo>
                  <a:close/>
                  <a:moveTo>
                    <a:pt x="0" y="2790953"/>
                  </a:moveTo>
                  <a:lnTo>
                    <a:pt x="5715" y="2777491"/>
                  </a:lnTo>
                  <a:cubicBezTo>
                    <a:pt x="19685" y="2777491"/>
                    <a:pt x="25400" y="2783206"/>
                    <a:pt x="25400" y="2790191"/>
                  </a:cubicBezTo>
                  <a:lnTo>
                    <a:pt x="19685" y="2803653"/>
                  </a:lnTo>
                  <a:cubicBezTo>
                    <a:pt x="5715" y="2803653"/>
                    <a:pt x="0" y="2797938"/>
                    <a:pt x="0" y="2790953"/>
                  </a:cubicBezTo>
                  <a:close/>
                  <a:moveTo>
                    <a:pt x="0" y="2739518"/>
                  </a:moveTo>
                  <a:lnTo>
                    <a:pt x="5715" y="2726056"/>
                  </a:lnTo>
                  <a:cubicBezTo>
                    <a:pt x="19685" y="2726056"/>
                    <a:pt x="25400" y="2731771"/>
                    <a:pt x="25400" y="2738756"/>
                  </a:cubicBezTo>
                  <a:lnTo>
                    <a:pt x="19685" y="2752218"/>
                  </a:lnTo>
                  <a:cubicBezTo>
                    <a:pt x="5715" y="2752218"/>
                    <a:pt x="0" y="2746503"/>
                    <a:pt x="0" y="2739518"/>
                  </a:cubicBezTo>
                  <a:close/>
                  <a:moveTo>
                    <a:pt x="0" y="2688083"/>
                  </a:moveTo>
                  <a:lnTo>
                    <a:pt x="5715" y="2674621"/>
                  </a:lnTo>
                  <a:cubicBezTo>
                    <a:pt x="19685" y="2674621"/>
                    <a:pt x="25400" y="2680336"/>
                    <a:pt x="25400" y="2687321"/>
                  </a:cubicBezTo>
                  <a:lnTo>
                    <a:pt x="19685" y="2700783"/>
                  </a:lnTo>
                  <a:cubicBezTo>
                    <a:pt x="5715" y="2700783"/>
                    <a:pt x="0" y="2695068"/>
                    <a:pt x="0" y="2688083"/>
                  </a:cubicBezTo>
                  <a:close/>
                  <a:moveTo>
                    <a:pt x="0" y="2636648"/>
                  </a:moveTo>
                  <a:lnTo>
                    <a:pt x="5715" y="2623186"/>
                  </a:lnTo>
                  <a:cubicBezTo>
                    <a:pt x="19685" y="2623186"/>
                    <a:pt x="25400" y="2628901"/>
                    <a:pt x="25400" y="2635886"/>
                  </a:cubicBezTo>
                  <a:lnTo>
                    <a:pt x="19685" y="2649348"/>
                  </a:lnTo>
                  <a:cubicBezTo>
                    <a:pt x="5715" y="2649348"/>
                    <a:pt x="0" y="2643633"/>
                    <a:pt x="0" y="2636648"/>
                  </a:cubicBezTo>
                  <a:close/>
                  <a:moveTo>
                    <a:pt x="0" y="2585213"/>
                  </a:moveTo>
                  <a:lnTo>
                    <a:pt x="5715" y="2571751"/>
                  </a:lnTo>
                  <a:cubicBezTo>
                    <a:pt x="19685" y="2571751"/>
                    <a:pt x="25400" y="2577466"/>
                    <a:pt x="25400" y="2584451"/>
                  </a:cubicBezTo>
                  <a:lnTo>
                    <a:pt x="19685" y="2597913"/>
                  </a:lnTo>
                  <a:cubicBezTo>
                    <a:pt x="5715" y="2597913"/>
                    <a:pt x="0" y="2592198"/>
                    <a:pt x="0" y="2585213"/>
                  </a:cubicBezTo>
                  <a:close/>
                  <a:moveTo>
                    <a:pt x="0" y="2533778"/>
                  </a:moveTo>
                  <a:lnTo>
                    <a:pt x="5715" y="2520316"/>
                  </a:lnTo>
                  <a:cubicBezTo>
                    <a:pt x="19685" y="2520316"/>
                    <a:pt x="25400" y="2526031"/>
                    <a:pt x="25400" y="2533016"/>
                  </a:cubicBezTo>
                  <a:lnTo>
                    <a:pt x="19685" y="2546478"/>
                  </a:lnTo>
                  <a:cubicBezTo>
                    <a:pt x="5715" y="2546478"/>
                    <a:pt x="0" y="2540763"/>
                    <a:pt x="0" y="2533778"/>
                  </a:cubicBezTo>
                  <a:close/>
                  <a:moveTo>
                    <a:pt x="0" y="2482343"/>
                  </a:moveTo>
                  <a:lnTo>
                    <a:pt x="5715" y="2468881"/>
                  </a:lnTo>
                  <a:cubicBezTo>
                    <a:pt x="19685" y="2468881"/>
                    <a:pt x="25400" y="2474596"/>
                    <a:pt x="25400" y="2481581"/>
                  </a:cubicBezTo>
                  <a:lnTo>
                    <a:pt x="19685" y="2495043"/>
                  </a:lnTo>
                  <a:cubicBezTo>
                    <a:pt x="5715" y="2495043"/>
                    <a:pt x="0" y="2489328"/>
                    <a:pt x="0" y="2482343"/>
                  </a:cubicBezTo>
                  <a:close/>
                  <a:moveTo>
                    <a:pt x="0" y="2430908"/>
                  </a:moveTo>
                  <a:lnTo>
                    <a:pt x="5715" y="2417446"/>
                  </a:lnTo>
                  <a:cubicBezTo>
                    <a:pt x="19685" y="2417446"/>
                    <a:pt x="25400" y="2423161"/>
                    <a:pt x="25400" y="2430146"/>
                  </a:cubicBezTo>
                  <a:lnTo>
                    <a:pt x="19685" y="2443608"/>
                  </a:lnTo>
                  <a:cubicBezTo>
                    <a:pt x="5715" y="2443608"/>
                    <a:pt x="0" y="2437893"/>
                    <a:pt x="0" y="2430908"/>
                  </a:cubicBezTo>
                  <a:close/>
                  <a:moveTo>
                    <a:pt x="0" y="2379473"/>
                  </a:moveTo>
                  <a:lnTo>
                    <a:pt x="5715" y="2366011"/>
                  </a:lnTo>
                  <a:cubicBezTo>
                    <a:pt x="19685" y="2366011"/>
                    <a:pt x="25400" y="2371726"/>
                    <a:pt x="25400" y="2378711"/>
                  </a:cubicBezTo>
                  <a:lnTo>
                    <a:pt x="19685" y="2392173"/>
                  </a:lnTo>
                  <a:cubicBezTo>
                    <a:pt x="5715" y="2392173"/>
                    <a:pt x="0" y="2386458"/>
                    <a:pt x="0" y="2379473"/>
                  </a:cubicBezTo>
                  <a:close/>
                  <a:moveTo>
                    <a:pt x="0" y="2328038"/>
                  </a:moveTo>
                  <a:lnTo>
                    <a:pt x="5715" y="2314576"/>
                  </a:lnTo>
                  <a:cubicBezTo>
                    <a:pt x="19685" y="2314576"/>
                    <a:pt x="25400" y="2320291"/>
                    <a:pt x="25400" y="2327276"/>
                  </a:cubicBezTo>
                  <a:lnTo>
                    <a:pt x="19685" y="2340738"/>
                  </a:lnTo>
                  <a:cubicBezTo>
                    <a:pt x="5715" y="2340738"/>
                    <a:pt x="0" y="2335023"/>
                    <a:pt x="0" y="2328038"/>
                  </a:cubicBezTo>
                  <a:close/>
                  <a:moveTo>
                    <a:pt x="0" y="2276603"/>
                  </a:moveTo>
                  <a:lnTo>
                    <a:pt x="5715" y="2263141"/>
                  </a:lnTo>
                  <a:cubicBezTo>
                    <a:pt x="19685" y="2263141"/>
                    <a:pt x="25400" y="2268856"/>
                    <a:pt x="25400" y="2275841"/>
                  </a:cubicBezTo>
                  <a:lnTo>
                    <a:pt x="19685" y="2289303"/>
                  </a:lnTo>
                  <a:cubicBezTo>
                    <a:pt x="5715" y="2289303"/>
                    <a:pt x="0" y="2283588"/>
                    <a:pt x="0" y="2276603"/>
                  </a:cubicBezTo>
                  <a:close/>
                  <a:moveTo>
                    <a:pt x="0" y="2225168"/>
                  </a:moveTo>
                  <a:lnTo>
                    <a:pt x="5715" y="2211706"/>
                  </a:lnTo>
                  <a:cubicBezTo>
                    <a:pt x="19685" y="2211706"/>
                    <a:pt x="25400" y="2217421"/>
                    <a:pt x="25400" y="2224406"/>
                  </a:cubicBezTo>
                  <a:lnTo>
                    <a:pt x="19685" y="2237868"/>
                  </a:lnTo>
                  <a:cubicBezTo>
                    <a:pt x="5715" y="2237868"/>
                    <a:pt x="0" y="2232153"/>
                    <a:pt x="0" y="2225168"/>
                  </a:cubicBezTo>
                  <a:close/>
                  <a:moveTo>
                    <a:pt x="0" y="2173733"/>
                  </a:moveTo>
                  <a:lnTo>
                    <a:pt x="5715" y="2160271"/>
                  </a:lnTo>
                  <a:cubicBezTo>
                    <a:pt x="19685" y="2160271"/>
                    <a:pt x="25400" y="2165986"/>
                    <a:pt x="25400" y="2172971"/>
                  </a:cubicBezTo>
                  <a:lnTo>
                    <a:pt x="19685" y="2186433"/>
                  </a:lnTo>
                  <a:cubicBezTo>
                    <a:pt x="5715" y="2186433"/>
                    <a:pt x="0" y="2180718"/>
                    <a:pt x="0" y="2173733"/>
                  </a:cubicBezTo>
                  <a:close/>
                  <a:moveTo>
                    <a:pt x="0" y="2122298"/>
                  </a:moveTo>
                  <a:lnTo>
                    <a:pt x="5715" y="2108836"/>
                  </a:lnTo>
                  <a:cubicBezTo>
                    <a:pt x="19685" y="2108836"/>
                    <a:pt x="25400" y="2114551"/>
                    <a:pt x="25400" y="2121536"/>
                  </a:cubicBezTo>
                  <a:lnTo>
                    <a:pt x="19685" y="2134998"/>
                  </a:lnTo>
                  <a:cubicBezTo>
                    <a:pt x="5715" y="2134998"/>
                    <a:pt x="0" y="2129283"/>
                    <a:pt x="0" y="2122298"/>
                  </a:cubicBezTo>
                  <a:close/>
                  <a:moveTo>
                    <a:pt x="0" y="2070863"/>
                  </a:moveTo>
                  <a:lnTo>
                    <a:pt x="5715" y="2057401"/>
                  </a:lnTo>
                  <a:cubicBezTo>
                    <a:pt x="19685" y="2057401"/>
                    <a:pt x="25400" y="2063116"/>
                    <a:pt x="25400" y="2070101"/>
                  </a:cubicBezTo>
                  <a:lnTo>
                    <a:pt x="19685" y="2083563"/>
                  </a:lnTo>
                  <a:cubicBezTo>
                    <a:pt x="5715" y="2083563"/>
                    <a:pt x="0" y="2077848"/>
                    <a:pt x="0" y="2070863"/>
                  </a:cubicBezTo>
                  <a:close/>
                  <a:moveTo>
                    <a:pt x="0" y="2019428"/>
                  </a:moveTo>
                  <a:lnTo>
                    <a:pt x="5715" y="2005966"/>
                  </a:lnTo>
                  <a:cubicBezTo>
                    <a:pt x="19685" y="2005966"/>
                    <a:pt x="25400" y="2011681"/>
                    <a:pt x="25400" y="2018666"/>
                  </a:cubicBezTo>
                  <a:lnTo>
                    <a:pt x="19685" y="2032128"/>
                  </a:lnTo>
                  <a:cubicBezTo>
                    <a:pt x="5715" y="2032128"/>
                    <a:pt x="0" y="2026413"/>
                    <a:pt x="0" y="2019428"/>
                  </a:cubicBezTo>
                  <a:close/>
                  <a:moveTo>
                    <a:pt x="0" y="1967993"/>
                  </a:moveTo>
                  <a:lnTo>
                    <a:pt x="5715" y="1954531"/>
                  </a:lnTo>
                  <a:cubicBezTo>
                    <a:pt x="19685" y="1954531"/>
                    <a:pt x="25400" y="1960246"/>
                    <a:pt x="25400" y="1967231"/>
                  </a:cubicBezTo>
                  <a:lnTo>
                    <a:pt x="19685" y="1980693"/>
                  </a:lnTo>
                  <a:cubicBezTo>
                    <a:pt x="5715" y="1980693"/>
                    <a:pt x="0" y="1974978"/>
                    <a:pt x="0" y="1967993"/>
                  </a:cubicBezTo>
                  <a:close/>
                  <a:moveTo>
                    <a:pt x="0" y="1916558"/>
                  </a:moveTo>
                  <a:lnTo>
                    <a:pt x="5715" y="1903096"/>
                  </a:lnTo>
                  <a:cubicBezTo>
                    <a:pt x="19685" y="1903096"/>
                    <a:pt x="25400" y="1908811"/>
                    <a:pt x="25400" y="1915796"/>
                  </a:cubicBezTo>
                  <a:lnTo>
                    <a:pt x="19685" y="1929258"/>
                  </a:lnTo>
                  <a:cubicBezTo>
                    <a:pt x="5715" y="1929258"/>
                    <a:pt x="0" y="1923543"/>
                    <a:pt x="0" y="1916558"/>
                  </a:cubicBezTo>
                  <a:close/>
                  <a:moveTo>
                    <a:pt x="0" y="1865123"/>
                  </a:moveTo>
                  <a:lnTo>
                    <a:pt x="5715" y="1851661"/>
                  </a:lnTo>
                  <a:cubicBezTo>
                    <a:pt x="19685" y="1851661"/>
                    <a:pt x="25400" y="1857376"/>
                    <a:pt x="25400" y="1864361"/>
                  </a:cubicBezTo>
                  <a:lnTo>
                    <a:pt x="19685" y="1877823"/>
                  </a:lnTo>
                  <a:cubicBezTo>
                    <a:pt x="5715" y="1877823"/>
                    <a:pt x="0" y="1872108"/>
                    <a:pt x="0" y="1865123"/>
                  </a:cubicBezTo>
                  <a:close/>
                  <a:moveTo>
                    <a:pt x="0" y="1813688"/>
                  </a:moveTo>
                  <a:lnTo>
                    <a:pt x="5715" y="1800226"/>
                  </a:lnTo>
                  <a:cubicBezTo>
                    <a:pt x="19685" y="1800226"/>
                    <a:pt x="25400" y="1805941"/>
                    <a:pt x="25400" y="1812926"/>
                  </a:cubicBezTo>
                  <a:lnTo>
                    <a:pt x="19685" y="1826388"/>
                  </a:lnTo>
                  <a:cubicBezTo>
                    <a:pt x="5715" y="1826388"/>
                    <a:pt x="0" y="1820673"/>
                    <a:pt x="0" y="1813688"/>
                  </a:cubicBezTo>
                  <a:close/>
                  <a:moveTo>
                    <a:pt x="0" y="1762253"/>
                  </a:moveTo>
                  <a:lnTo>
                    <a:pt x="5715" y="1748791"/>
                  </a:lnTo>
                  <a:cubicBezTo>
                    <a:pt x="19685" y="1748791"/>
                    <a:pt x="25400" y="1754506"/>
                    <a:pt x="25400" y="1761491"/>
                  </a:cubicBezTo>
                  <a:lnTo>
                    <a:pt x="19685" y="1774953"/>
                  </a:lnTo>
                  <a:cubicBezTo>
                    <a:pt x="5715" y="1774953"/>
                    <a:pt x="0" y="1769238"/>
                    <a:pt x="0" y="1762253"/>
                  </a:cubicBezTo>
                  <a:close/>
                  <a:moveTo>
                    <a:pt x="0" y="1710818"/>
                  </a:moveTo>
                  <a:lnTo>
                    <a:pt x="5715" y="1697356"/>
                  </a:lnTo>
                  <a:cubicBezTo>
                    <a:pt x="19685" y="1697356"/>
                    <a:pt x="25400" y="1703071"/>
                    <a:pt x="25400" y="1710056"/>
                  </a:cubicBezTo>
                  <a:lnTo>
                    <a:pt x="19685" y="1723518"/>
                  </a:lnTo>
                  <a:cubicBezTo>
                    <a:pt x="5715" y="1723518"/>
                    <a:pt x="0" y="1717803"/>
                    <a:pt x="0" y="1710818"/>
                  </a:cubicBezTo>
                  <a:close/>
                  <a:moveTo>
                    <a:pt x="0" y="1659382"/>
                  </a:moveTo>
                  <a:lnTo>
                    <a:pt x="5715" y="1645921"/>
                  </a:lnTo>
                  <a:cubicBezTo>
                    <a:pt x="19685" y="1645921"/>
                    <a:pt x="25400" y="1651635"/>
                    <a:pt x="25400" y="1658621"/>
                  </a:cubicBezTo>
                  <a:lnTo>
                    <a:pt x="19685" y="1672082"/>
                  </a:lnTo>
                  <a:cubicBezTo>
                    <a:pt x="5715" y="1672082"/>
                    <a:pt x="0" y="1666368"/>
                    <a:pt x="0" y="1659382"/>
                  </a:cubicBezTo>
                  <a:close/>
                  <a:moveTo>
                    <a:pt x="0" y="1607947"/>
                  </a:moveTo>
                  <a:lnTo>
                    <a:pt x="5715" y="1594485"/>
                  </a:lnTo>
                  <a:cubicBezTo>
                    <a:pt x="19685" y="1594485"/>
                    <a:pt x="25400" y="1600200"/>
                    <a:pt x="25400" y="1607185"/>
                  </a:cubicBezTo>
                  <a:lnTo>
                    <a:pt x="19685" y="1620647"/>
                  </a:lnTo>
                  <a:cubicBezTo>
                    <a:pt x="5715" y="1620647"/>
                    <a:pt x="0" y="1614932"/>
                    <a:pt x="0" y="1607947"/>
                  </a:cubicBezTo>
                  <a:close/>
                  <a:moveTo>
                    <a:pt x="0" y="1556512"/>
                  </a:moveTo>
                  <a:lnTo>
                    <a:pt x="5715" y="1543050"/>
                  </a:lnTo>
                  <a:cubicBezTo>
                    <a:pt x="19685" y="1543050"/>
                    <a:pt x="25400" y="1548765"/>
                    <a:pt x="25400" y="1555750"/>
                  </a:cubicBezTo>
                  <a:lnTo>
                    <a:pt x="19685" y="1569212"/>
                  </a:lnTo>
                  <a:cubicBezTo>
                    <a:pt x="5715" y="1569212"/>
                    <a:pt x="0" y="1563497"/>
                    <a:pt x="0" y="1556512"/>
                  </a:cubicBezTo>
                  <a:close/>
                  <a:moveTo>
                    <a:pt x="0" y="1505077"/>
                  </a:moveTo>
                  <a:lnTo>
                    <a:pt x="5715" y="1491615"/>
                  </a:lnTo>
                  <a:cubicBezTo>
                    <a:pt x="19685" y="1491615"/>
                    <a:pt x="25400" y="1497330"/>
                    <a:pt x="25400" y="1504315"/>
                  </a:cubicBezTo>
                  <a:lnTo>
                    <a:pt x="19685" y="1517777"/>
                  </a:lnTo>
                  <a:cubicBezTo>
                    <a:pt x="5715" y="1517777"/>
                    <a:pt x="0" y="1512062"/>
                    <a:pt x="0" y="1505077"/>
                  </a:cubicBezTo>
                  <a:close/>
                  <a:moveTo>
                    <a:pt x="0" y="1453642"/>
                  </a:moveTo>
                  <a:lnTo>
                    <a:pt x="5715" y="1440180"/>
                  </a:lnTo>
                  <a:cubicBezTo>
                    <a:pt x="19685" y="1440180"/>
                    <a:pt x="25400" y="1445895"/>
                    <a:pt x="25400" y="1452880"/>
                  </a:cubicBezTo>
                  <a:lnTo>
                    <a:pt x="19685" y="1466342"/>
                  </a:lnTo>
                  <a:cubicBezTo>
                    <a:pt x="5715" y="1466342"/>
                    <a:pt x="0" y="1460627"/>
                    <a:pt x="0" y="1453642"/>
                  </a:cubicBezTo>
                  <a:close/>
                  <a:moveTo>
                    <a:pt x="0" y="1402207"/>
                  </a:moveTo>
                  <a:lnTo>
                    <a:pt x="5715" y="1388745"/>
                  </a:lnTo>
                  <a:cubicBezTo>
                    <a:pt x="19685" y="1388745"/>
                    <a:pt x="25400" y="1394460"/>
                    <a:pt x="25400" y="1401445"/>
                  </a:cubicBezTo>
                  <a:lnTo>
                    <a:pt x="19685" y="1414907"/>
                  </a:lnTo>
                  <a:cubicBezTo>
                    <a:pt x="5715" y="1414907"/>
                    <a:pt x="0" y="1409192"/>
                    <a:pt x="0" y="1402207"/>
                  </a:cubicBezTo>
                  <a:close/>
                  <a:moveTo>
                    <a:pt x="0" y="1350772"/>
                  </a:moveTo>
                  <a:lnTo>
                    <a:pt x="5715" y="1337310"/>
                  </a:lnTo>
                  <a:cubicBezTo>
                    <a:pt x="19685" y="1337310"/>
                    <a:pt x="25400" y="1343025"/>
                    <a:pt x="25400" y="1350010"/>
                  </a:cubicBezTo>
                  <a:lnTo>
                    <a:pt x="19685" y="1363472"/>
                  </a:lnTo>
                  <a:cubicBezTo>
                    <a:pt x="5715" y="1363472"/>
                    <a:pt x="0" y="1357757"/>
                    <a:pt x="0" y="1350772"/>
                  </a:cubicBezTo>
                  <a:close/>
                  <a:moveTo>
                    <a:pt x="0" y="1299337"/>
                  </a:moveTo>
                  <a:lnTo>
                    <a:pt x="5715" y="1285875"/>
                  </a:lnTo>
                  <a:cubicBezTo>
                    <a:pt x="19685" y="1285875"/>
                    <a:pt x="25400" y="1291590"/>
                    <a:pt x="25400" y="1298575"/>
                  </a:cubicBezTo>
                  <a:lnTo>
                    <a:pt x="19685" y="1312037"/>
                  </a:lnTo>
                  <a:cubicBezTo>
                    <a:pt x="5715" y="1312037"/>
                    <a:pt x="0" y="1306322"/>
                    <a:pt x="0" y="1299337"/>
                  </a:cubicBezTo>
                  <a:close/>
                  <a:moveTo>
                    <a:pt x="0" y="1247902"/>
                  </a:moveTo>
                  <a:lnTo>
                    <a:pt x="5715" y="1234440"/>
                  </a:lnTo>
                  <a:cubicBezTo>
                    <a:pt x="19685" y="1234440"/>
                    <a:pt x="25400" y="1240155"/>
                    <a:pt x="25400" y="1247140"/>
                  </a:cubicBezTo>
                  <a:lnTo>
                    <a:pt x="19685" y="1260602"/>
                  </a:lnTo>
                  <a:cubicBezTo>
                    <a:pt x="5715" y="1260602"/>
                    <a:pt x="0" y="1254887"/>
                    <a:pt x="0" y="1247902"/>
                  </a:cubicBezTo>
                  <a:close/>
                  <a:moveTo>
                    <a:pt x="0" y="1196467"/>
                  </a:moveTo>
                  <a:lnTo>
                    <a:pt x="5715" y="1183005"/>
                  </a:lnTo>
                  <a:cubicBezTo>
                    <a:pt x="19685" y="1183005"/>
                    <a:pt x="25400" y="1188720"/>
                    <a:pt x="25400" y="1195705"/>
                  </a:cubicBezTo>
                  <a:lnTo>
                    <a:pt x="19685" y="1209167"/>
                  </a:lnTo>
                  <a:cubicBezTo>
                    <a:pt x="5715" y="1209167"/>
                    <a:pt x="0" y="1203452"/>
                    <a:pt x="0" y="1196467"/>
                  </a:cubicBezTo>
                  <a:close/>
                  <a:moveTo>
                    <a:pt x="0" y="1145032"/>
                  </a:moveTo>
                  <a:lnTo>
                    <a:pt x="5715" y="1131570"/>
                  </a:lnTo>
                  <a:cubicBezTo>
                    <a:pt x="19685" y="1131570"/>
                    <a:pt x="25400" y="1137285"/>
                    <a:pt x="25400" y="1144270"/>
                  </a:cubicBezTo>
                  <a:lnTo>
                    <a:pt x="19685" y="1157732"/>
                  </a:lnTo>
                  <a:cubicBezTo>
                    <a:pt x="5715" y="1157732"/>
                    <a:pt x="0" y="1152017"/>
                    <a:pt x="0" y="1145032"/>
                  </a:cubicBezTo>
                  <a:close/>
                  <a:moveTo>
                    <a:pt x="0" y="1093597"/>
                  </a:moveTo>
                  <a:lnTo>
                    <a:pt x="5715" y="1080135"/>
                  </a:lnTo>
                  <a:cubicBezTo>
                    <a:pt x="19685" y="1080135"/>
                    <a:pt x="25400" y="1085850"/>
                    <a:pt x="25400" y="1092835"/>
                  </a:cubicBezTo>
                  <a:lnTo>
                    <a:pt x="19685" y="1106297"/>
                  </a:lnTo>
                  <a:cubicBezTo>
                    <a:pt x="5715" y="1106297"/>
                    <a:pt x="0" y="1100582"/>
                    <a:pt x="0" y="1093597"/>
                  </a:cubicBezTo>
                  <a:close/>
                  <a:moveTo>
                    <a:pt x="0" y="1042162"/>
                  </a:moveTo>
                  <a:lnTo>
                    <a:pt x="5715" y="1028700"/>
                  </a:lnTo>
                  <a:cubicBezTo>
                    <a:pt x="19685" y="1028700"/>
                    <a:pt x="25400" y="1034415"/>
                    <a:pt x="25400" y="1041400"/>
                  </a:cubicBezTo>
                  <a:lnTo>
                    <a:pt x="19685" y="1054862"/>
                  </a:lnTo>
                  <a:cubicBezTo>
                    <a:pt x="5715" y="1054862"/>
                    <a:pt x="0" y="1049147"/>
                    <a:pt x="0" y="1042162"/>
                  </a:cubicBezTo>
                  <a:close/>
                  <a:moveTo>
                    <a:pt x="0" y="990727"/>
                  </a:moveTo>
                  <a:lnTo>
                    <a:pt x="5715" y="977265"/>
                  </a:lnTo>
                  <a:cubicBezTo>
                    <a:pt x="19685" y="977265"/>
                    <a:pt x="25400" y="982980"/>
                    <a:pt x="25400" y="989965"/>
                  </a:cubicBezTo>
                  <a:lnTo>
                    <a:pt x="19685" y="1003427"/>
                  </a:lnTo>
                  <a:cubicBezTo>
                    <a:pt x="5715" y="1003427"/>
                    <a:pt x="0" y="997712"/>
                    <a:pt x="0" y="990727"/>
                  </a:cubicBezTo>
                  <a:close/>
                  <a:moveTo>
                    <a:pt x="0" y="939292"/>
                  </a:moveTo>
                  <a:lnTo>
                    <a:pt x="5715" y="925830"/>
                  </a:lnTo>
                  <a:cubicBezTo>
                    <a:pt x="19685" y="925830"/>
                    <a:pt x="25400" y="931545"/>
                    <a:pt x="25400" y="938530"/>
                  </a:cubicBezTo>
                  <a:lnTo>
                    <a:pt x="19685" y="951992"/>
                  </a:lnTo>
                  <a:cubicBezTo>
                    <a:pt x="5715" y="951992"/>
                    <a:pt x="0" y="946277"/>
                    <a:pt x="0" y="939292"/>
                  </a:cubicBezTo>
                  <a:close/>
                  <a:moveTo>
                    <a:pt x="0" y="887857"/>
                  </a:moveTo>
                  <a:lnTo>
                    <a:pt x="5715" y="874395"/>
                  </a:lnTo>
                  <a:cubicBezTo>
                    <a:pt x="19685" y="874395"/>
                    <a:pt x="25400" y="880110"/>
                    <a:pt x="25400" y="887095"/>
                  </a:cubicBezTo>
                  <a:lnTo>
                    <a:pt x="19685" y="900557"/>
                  </a:lnTo>
                  <a:cubicBezTo>
                    <a:pt x="5715" y="900557"/>
                    <a:pt x="0" y="894842"/>
                    <a:pt x="0" y="887857"/>
                  </a:cubicBezTo>
                  <a:close/>
                  <a:moveTo>
                    <a:pt x="0" y="836422"/>
                  </a:moveTo>
                  <a:lnTo>
                    <a:pt x="5715" y="822960"/>
                  </a:lnTo>
                  <a:cubicBezTo>
                    <a:pt x="19685" y="822960"/>
                    <a:pt x="25400" y="828675"/>
                    <a:pt x="25400" y="835660"/>
                  </a:cubicBezTo>
                  <a:lnTo>
                    <a:pt x="19685" y="849122"/>
                  </a:lnTo>
                  <a:cubicBezTo>
                    <a:pt x="5715" y="849122"/>
                    <a:pt x="0" y="843407"/>
                    <a:pt x="0" y="836422"/>
                  </a:cubicBezTo>
                  <a:close/>
                  <a:moveTo>
                    <a:pt x="0" y="784987"/>
                  </a:moveTo>
                  <a:lnTo>
                    <a:pt x="5715" y="771525"/>
                  </a:lnTo>
                  <a:cubicBezTo>
                    <a:pt x="19685" y="771525"/>
                    <a:pt x="25400" y="777240"/>
                    <a:pt x="25400" y="784225"/>
                  </a:cubicBezTo>
                  <a:lnTo>
                    <a:pt x="19685" y="797687"/>
                  </a:lnTo>
                  <a:cubicBezTo>
                    <a:pt x="5715" y="797687"/>
                    <a:pt x="0" y="791972"/>
                    <a:pt x="0" y="784987"/>
                  </a:cubicBezTo>
                  <a:close/>
                  <a:moveTo>
                    <a:pt x="0" y="733552"/>
                  </a:moveTo>
                  <a:lnTo>
                    <a:pt x="5715" y="720090"/>
                  </a:lnTo>
                  <a:cubicBezTo>
                    <a:pt x="19685" y="720090"/>
                    <a:pt x="25400" y="725805"/>
                    <a:pt x="25400" y="732790"/>
                  </a:cubicBezTo>
                  <a:lnTo>
                    <a:pt x="19685" y="746252"/>
                  </a:lnTo>
                  <a:cubicBezTo>
                    <a:pt x="5715" y="746252"/>
                    <a:pt x="0" y="740537"/>
                    <a:pt x="0" y="733552"/>
                  </a:cubicBezTo>
                  <a:close/>
                  <a:moveTo>
                    <a:pt x="0" y="682117"/>
                  </a:moveTo>
                  <a:lnTo>
                    <a:pt x="5715" y="668655"/>
                  </a:lnTo>
                  <a:cubicBezTo>
                    <a:pt x="19685" y="668655"/>
                    <a:pt x="25400" y="674370"/>
                    <a:pt x="25400" y="681355"/>
                  </a:cubicBezTo>
                  <a:lnTo>
                    <a:pt x="19685" y="694817"/>
                  </a:lnTo>
                  <a:cubicBezTo>
                    <a:pt x="5715" y="694817"/>
                    <a:pt x="0" y="689102"/>
                    <a:pt x="0" y="682117"/>
                  </a:cubicBezTo>
                  <a:close/>
                  <a:moveTo>
                    <a:pt x="0" y="630682"/>
                  </a:moveTo>
                  <a:lnTo>
                    <a:pt x="5715" y="617220"/>
                  </a:lnTo>
                  <a:cubicBezTo>
                    <a:pt x="19685" y="617220"/>
                    <a:pt x="25400" y="622935"/>
                    <a:pt x="25400" y="629920"/>
                  </a:cubicBezTo>
                  <a:lnTo>
                    <a:pt x="19685" y="643382"/>
                  </a:lnTo>
                  <a:cubicBezTo>
                    <a:pt x="5715" y="643382"/>
                    <a:pt x="0" y="637667"/>
                    <a:pt x="0" y="630682"/>
                  </a:cubicBezTo>
                  <a:close/>
                  <a:moveTo>
                    <a:pt x="0" y="579247"/>
                  </a:moveTo>
                  <a:lnTo>
                    <a:pt x="5715" y="565785"/>
                  </a:lnTo>
                  <a:cubicBezTo>
                    <a:pt x="19685" y="565785"/>
                    <a:pt x="25400" y="571500"/>
                    <a:pt x="25400" y="578485"/>
                  </a:cubicBezTo>
                  <a:lnTo>
                    <a:pt x="19685" y="591947"/>
                  </a:lnTo>
                  <a:cubicBezTo>
                    <a:pt x="5715" y="591947"/>
                    <a:pt x="0" y="586232"/>
                    <a:pt x="0" y="579247"/>
                  </a:cubicBezTo>
                  <a:close/>
                  <a:moveTo>
                    <a:pt x="0" y="527812"/>
                  </a:moveTo>
                  <a:lnTo>
                    <a:pt x="5715" y="514350"/>
                  </a:lnTo>
                  <a:cubicBezTo>
                    <a:pt x="19685" y="514350"/>
                    <a:pt x="25400" y="520065"/>
                    <a:pt x="25400" y="527050"/>
                  </a:cubicBezTo>
                  <a:lnTo>
                    <a:pt x="19685" y="540512"/>
                  </a:lnTo>
                  <a:cubicBezTo>
                    <a:pt x="5715" y="540512"/>
                    <a:pt x="0" y="534797"/>
                    <a:pt x="0" y="527812"/>
                  </a:cubicBezTo>
                  <a:close/>
                  <a:moveTo>
                    <a:pt x="0" y="476377"/>
                  </a:moveTo>
                  <a:lnTo>
                    <a:pt x="5715" y="462915"/>
                  </a:lnTo>
                  <a:cubicBezTo>
                    <a:pt x="19685" y="462915"/>
                    <a:pt x="25400" y="468630"/>
                    <a:pt x="25400" y="475615"/>
                  </a:cubicBezTo>
                  <a:lnTo>
                    <a:pt x="19685" y="489077"/>
                  </a:lnTo>
                  <a:cubicBezTo>
                    <a:pt x="5715" y="489077"/>
                    <a:pt x="0" y="483362"/>
                    <a:pt x="0" y="476377"/>
                  </a:cubicBezTo>
                  <a:close/>
                  <a:moveTo>
                    <a:pt x="0" y="424942"/>
                  </a:moveTo>
                  <a:lnTo>
                    <a:pt x="5715" y="411480"/>
                  </a:lnTo>
                  <a:cubicBezTo>
                    <a:pt x="19685" y="411480"/>
                    <a:pt x="25400" y="417195"/>
                    <a:pt x="25400" y="424180"/>
                  </a:cubicBezTo>
                  <a:lnTo>
                    <a:pt x="19685" y="437642"/>
                  </a:lnTo>
                  <a:cubicBezTo>
                    <a:pt x="5715" y="437642"/>
                    <a:pt x="0" y="431927"/>
                    <a:pt x="0" y="424942"/>
                  </a:cubicBezTo>
                  <a:close/>
                  <a:moveTo>
                    <a:pt x="0" y="373507"/>
                  </a:moveTo>
                  <a:lnTo>
                    <a:pt x="5715" y="360045"/>
                  </a:lnTo>
                  <a:cubicBezTo>
                    <a:pt x="19685" y="360045"/>
                    <a:pt x="25400" y="365760"/>
                    <a:pt x="25400" y="372745"/>
                  </a:cubicBezTo>
                  <a:lnTo>
                    <a:pt x="19685" y="386207"/>
                  </a:lnTo>
                  <a:cubicBezTo>
                    <a:pt x="5715" y="386207"/>
                    <a:pt x="0" y="380492"/>
                    <a:pt x="0" y="373507"/>
                  </a:cubicBezTo>
                  <a:close/>
                  <a:moveTo>
                    <a:pt x="0" y="322072"/>
                  </a:moveTo>
                  <a:lnTo>
                    <a:pt x="5715" y="308610"/>
                  </a:lnTo>
                  <a:cubicBezTo>
                    <a:pt x="19685" y="308610"/>
                    <a:pt x="25400" y="314325"/>
                    <a:pt x="25400" y="321310"/>
                  </a:cubicBezTo>
                  <a:lnTo>
                    <a:pt x="19685" y="334772"/>
                  </a:lnTo>
                  <a:cubicBezTo>
                    <a:pt x="5715" y="334772"/>
                    <a:pt x="0" y="329057"/>
                    <a:pt x="0" y="322072"/>
                  </a:cubicBezTo>
                  <a:close/>
                  <a:moveTo>
                    <a:pt x="0" y="270637"/>
                  </a:moveTo>
                  <a:lnTo>
                    <a:pt x="5715" y="257175"/>
                  </a:lnTo>
                  <a:cubicBezTo>
                    <a:pt x="19685" y="257175"/>
                    <a:pt x="25400" y="262890"/>
                    <a:pt x="25400" y="269875"/>
                  </a:cubicBezTo>
                  <a:lnTo>
                    <a:pt x="19685" y="283337"/>
                  </a:lnTo>
                  <a:cubicBezTo>
                    <a:pt x="5715" y="283337"/>
                    <a:pt x="0" y="277622"/>
                    <a:pt x="0" y="270637"/>
                  </a:cubicBezTo>
                  <a:close/>
                  <a:moveTo>
                    <a:pt x="0" y="219202"/>
                  </a:moveTo>
                  <a:lnTo>
                    <a:pt x="5715" y="205740"/>
                  </a:lnTo>
                  <a:cubicBezTo>
                    <a:pt x="19685" y="205740"/>
                    <a:pt x="25400" y="211455"/>
                    <a:pt x="25400" y="218440"/>
                  </a:cubicBezTo>
                  <a:lnTo>
                    <a:pt x="19685" y="231902"/>
                  </a:lnTo>
                  <a:cubicBezTo>
                    <a:pt x="5715" y="231902"/>
                    <a:pt x="0" y="226187"/>
                    <a:pt x="0" y="219202"/>
                  </a:cubicBezTo>
                  <a:close/>
                  <a:moveTo>
                    <a:pt x="0" y="167767"/>
                  </a:moveTo>
                  <a:lnTo>
                    <a:pt x="5715" y="154305"/>
                  </a:lnTo>
                  <a:cubicBezTo>
                    <a:pt x="19685" y="154305"/>
                    <a:pt x="25400" y="160020"/>
                    <a:pt x="25400" y="167005"/>
                  </a:cubicBezTo>
                  <a:lnTo>
                    <a:pt x="19685" y="180467"/>
                  </a:lnTo>
                  <a:cubicBezTo>
                    <a:pt x="5715" y="180467"/>
                    <a:pt x="0" y="174752"/>
                    <a:pt x="0" y="167767"/>
                  </a:cubicBezTo>
                  <a:close/>
                  <a:moveTo>
                    <a:pt x="0" y="116332"/>
                  </a:moveTo>
                  <a:lnTo>
                    <a:pt x="5715" y="102870"/>
                  </a:lnTo>
                  <a:cubicBezTo>
                    <a:pt x="19685" y="102870"/>
                    <a:pt x="25400" y="108585"/>
                    <a:pt x="25400" y="115570"/>
                  </a:cubicBezTo>
                  <a:lnTo>
                    <a:pt x="19685" y="129032"/>
                  </a:lnTo>
                  <a:cubicBezTo>
                    <a:pt x="5715" y="129032"/>
                    <a:pt x="0" y="123317"/>
                    <a:pt x="0" y="116332"/>
                  </a:cubicBezTo>
                  <a:close/>
                  <a:moveTo>
                    <a:pt x="0" y="64897"/>
                  </a:moveTo>
                  <a:lnTo>
                    <a:pt x="5715" y="51435"/>
                  </a:lnTo>
                  <a:cubicBezTo>
                    <a:pt x="19685" y="51435"/>
                    <a:pt x="25400" y="57150"/>
                    <a:pt x="25400" y="64135"/>
                  </a:cubicBezTo>
                  <a:lnTo>
                    <a:pt x="19685" y="77597"/>
                  </a:lnTo>
                  <a:cubicBezTo>
                    <a:pt x="5715" y="77597"/>
                    <a:pt x="0" y="71882"/>
                    <a:pt x="0" y="64897"/>
                  </a:cubicBezTo>
                  <a:close/>
                  <a:moveTo>
                    <a:pt x="0" y="13462"/>
                  </a:moveTo>
                  <a:lnTo>
                    <a:pt x="5715" y="0"/>
                  </a:lnTo>
                  <a:cubicBezTo>
                    <a:pt x="19685" y="0"/>
                    <a:pt x="25400" y="5715"/>
                    <a:pt x="25400" y="12700"/>
                  </a:cubicBezTo>
                  <a:lnTo>
                    <a:pt x="19685" y="26162"/>
                  </a:lnTo>
                  <a:cubicBezTo>
                    <a:pt x="5715" y="26162"/>
                    <a:pt x="0" y="20447"/>
                    <a:pt x="0" y="13462"/>
                  </a:cubicBezTo>
                  <a:close/>
                  <a:moveTo>
                    <a:pt x="0" y="3409823"/>
                  </a:moveTo>
                  <a:lnTo>
                    <a:pt x="5715" y="3396361"/>
                  </a:lnTo>
                  <a:cubicBezTo>
                    <a:pt x="19685" y="3396361"/>
                    <a:pt x="25400" y="3402076"/>
                    <a:pt x="25400" y="3409061"/>
                  </a:cubicBezTo>
                  <a:lnTo>
                    <a:pt x="19685" y="3422523"/>
                  </a:lnTo>
                  <a:cubicBezTo>
                    <a:pt x="5715" y="3422523"/>
                    <a:pt x="0" y="3416808"/>
                    <a:pt x="0" y="3409823"/>
                  </a:cubicBezTo>
                  <a:close/>
                </a:path>
              </a:pathLst>
            </a:custGeom>
            <a:solidFill>
              <a:srgbClr val="02A3A8"/>
            </a:solidFill>
          </p:spPr>
        </p:sp>
        <p:sp>
          <p:nvSpPr>
            <p:cNvPr id="18" name="Freeform 18"/>
            <p:cNvSpPr/>
            <p:nvPr/>
          </p:nvSpPr>
          <p:spPr>
            <a:xfrm>
              <a:off x="455930" y="63500"/>
              <a:ext cx="4525264" cy="25400"/>
            </a:xfrm>
            <a:custGeom>
              <a:avLst/>
              <a:gdLst/>
              <a:ahLst/>
              <a:cxnLst/>
              <a:rect l="l" t="t" r="r" b="b"/>
              <a:pathLst>
                <a:path w="4525264" h="25400">
                  <a:moveTo>
                    <a:pt x="4460875" y="25400"/>
                  </a:moveTo>
                  <a:lnTo>
                    <a:pt x="4447413" y="19685"/>
                  </a:lnTo>
                  <a:cubicBezTo>
                    <a:pt x="4447413" y="5715"/>
                    <a:pt x="4453128" y="0"/>
                    <a:pt x="4460113" y="0"/>
                  </a:cubicBezTo>
                  <a:lnTo>
                    <a:pt x="4473575" y="5715"/>
                  </a:lnTo>
                  <a:cubicBezTo>
                    <a:pt x="4473575" y="19685"/>
                    <a:pt x="4467860" y="25400"/>
                    <a:pt x="4460875" y="25400"/>
                  </a:cubicBezTo>
                  <a:close/>
                  <a:moveTo>
                    <a:pt x="4409186" y="25400"/>
                  </a:moveTo>
                  <a:lnTo>
                    <a:pt x="4395724" y="19685"/>
                  </a:lnTo>
                  <a:cubicBezTo>
                    <a:pt x="4395724" y="5715"/>
                    <a:pt x="4401439" y="0"/>
                    <a:pt x="4408424" y="0"/>
                  </a:cubicBezTo>
                  <a:lnTo>
                    <a:pt x="4421886" y="5715"/>
                  </a:lnTo>
                  <a:cubicBezTo>
                    <a:pt x="4421886" y="19685"/>
                    <a:pt x="4416171" y="25400"/>
                    <a:pt x="4409186" y="25400"/>
                  </a:cubicBezTo>
                  <a:close/>
                  <a:moveTo>
                    <a:pt x="4357497" y="25400"/>
                  </a:moveTo>
                  <a:lnTo>
                    <a:pt x="4344035" y="19685"/>
                  </a:lnTo>
                  <a:cubicBezTo>
                    <a:pt x="4344035" y="5715"/>
                    <a:pt x="4349750" y="0"/>
                    <a:pt x="4356735" y="0"/>
                  </a:cubicBezTo>
                  <a:lnTo>
                    <a:pt x="4370197" y="5715"/>
                  </a:lnTo>
                  <a:cubicBezTo>
                    <a:pt x="4370197" y="19685"/>
                    <a:pt x="4364482" y="25400"/>
                    <a:pt x="4357497" y="25400"/>
                  </a:cubicBezTo>
                  <a:close/>
                  <a:moveTo>
                    <a:pt x="4305808" y="25400"/>
                  </a:moveTo>
                  <a:lnTo>
                    <a:pt x="4292346" y="19685"/>
                  </a:lnTo>
                  <a:cubicBezTo>
                    <a:pt x="4292346" y="5715"/>
                    <a:pt x="4298061" y="0"/>
                    <a:pt x="4305046" y="0"/>
                  </a:cubicBezTo>
                  <a:lnTo>
                    <a:pt x="4318508" y="5715"/>
                  </a:lnTo>
                  <a:cubicBezTo>
                    <a:pt x="4318508" y="19685"/>
                    <a:pt x="4312792" y="25400"/>
                    <a:pt x="4305808" y="25400"/>
                  </a:cubicBezTo>
                  <a:close/>
                  <a:moveTo>
                    <a:pt x="4254119" y="25400"/>
                  </a:moveTo>
                  <a:lnTo>
                    <a:pt x="4240657" y="19685"/>
                  </a:lnTo>
                  <a:cubicBezTo>
                    <a:pt x="4240657" y="5715"/>
                    <a:pt x="4246372" y="0"/>
                    <a:pt x="4253357" y="0"/>
                  </a:cubicBezTo>
                  <a:lnTo>
                    <a:pt x="4266819" y="5715"/>
                  </a:lnTo>
                  <a:cubicBezTo>
                    <a:pt x="4266819" y="19685"/>
                    <a:pt x="4261103" y="25400"/>
                    <a:pt x="4254119" y="25400"/>
                  </a:cubicBezTo>
                  <a:close/>
                  <a:moveTo>
                    <a:pt x="4202429" y="25400"/>
                  </a:moveTo>
                  <a:lnTo>
                    <a:pt x="4188967" y="19685"/>
                  </a:lnTo>
                  <a:cubicBezTo>
                    <a:pt x="4188967" y="5715"/>
                    <a:pt x="4194683" y="0"/>
                    <a:pt x="4201667" y="0"/>
                  </a:cubicBezTo>
                  <a:lnTo>
                    <a:pt x="4215129" y="5715"/>
                  </a:lnTo>
                  <a:cubicBezTo>
                    <a:pt x="4215129" y="19685"/>
                    <a:pt x="4209414" y="25400"/>
                    <a:pt x="4202429" y="25400"/>
                  </a:cubicBezTo>
                  <a:close/>
                  <a:moveTo>
                    <a:pt x="4150740" y="25400"/>
                  </a:moveTo>
                  <a:lnTo>
                    <a:pt x="4137278" y="19685"/>
                  </a:lnTo>
                  <a:cubicBezTo>
                    <a:pt x="4137278" y="5715"/>
                    <a:pt x="4142994" y="0"/>
                    <a:pt x="4149978" y="0"/>
                  </a:cubicBezTo>
                  <a:lnTo>
                    <a:pt x="4163440" y="5715"/>
                  </a:lnTo>
                  <a:cubicBezTo>
                    <a:pt x="4163440" y="19685"/>
                    <a:pt x="4157725" y="25400"/>
                    <a:pt x="4150740" y="25400"/>
                  </a:cubicBezTo>
                  <a:close/>
                  <a:moveTo>
                    <a:pt x="4099051" y="25400"/>
                  </a:moveTo>
                  <a:lnTo>
                    <a:pt x="4085589" y="19685"/>
                  </a:lnTo>
                  <a:cubicBezTo>
                    <a:pt x="4085589" y="5715"/>
                    <a:pt x="4091304" y="0"/>
                    <a:pt x="4098289" y="0"/>
                  </a:cubicBezTo>
                  <a:lnTo>
                    <a:pt x="4111751" y="5715"/>
                  </a:lnTo>
                  <a:cubicBezTo>
                    <a:pt x="4111751" y="19685"/>
                    <a:pt x="4106036" y="25400"/>
                    <a:pt x="4099051" y="25400"/>
                  </a:cubicBezTo>
                  <a:close/>
                  <a:moveTo>
                    <a:pt x="4047362" y="25400"/>
                  </a:moveTo>
                  <a:lnTo>
                    <a:pt x="4033900" y="19685"/>
                  </a:lnTo>
                  <a:cubicBezTo>
                    <a:pt x="4033900" y="5715"/>
                    <a:pt x="4039615" y="0"/>
                    <a:pt x="4046600" y="0"/>
                  </a:cubicBezTo>
                  <a:lnTo>
                    <a:pt x="4060062" y="5715"/>
                  </a:lnTo>
                  <a:cubicBezTo>
                    <a:pt x="4060062" y="19685"/>
                    <a:pt x="4054347" y="25400"/>
                    <a:pt x="4047362" y="25400"/>
                  </a:cubicBezTo>
                  <a:close/>
                  <a:moveTo>
                    <a:pt x="3995420" y="25400"/>
                  </a:moveTo>
                  <a:lnTo>
                    <a:pt x="3981958" y="19685"/>
                  </a:lnTo>
                  <a:cubicBezTo>
                    <a:pt x="3981958" y="5715"/>
                    <a:pt x="3987673" y="0"/>
                    <a:pt x="3994658" y="0"/>
                  </a:cubicBezTo>
                  <a:lnTo>
                    <a:pt x="4008120" y="5715"/>
                  </a:lnTo>
                  <a:cubicBezTo>
                    <a:pt x="4008120" y="19685"/>
                    <a:pt x="4002405" y="25400"/>
                    <a:pt x="3995420" y="25400"/>
                  </a:cubicBezTo>
                  <a:close/>
                  <a:moveTo>
                    <a:pt x="3943731" y="25400"/>
                  </a:moveTo>
                  <a:lnTo>
                    <a:pt x="3930269" y="19685"/>
                  </a:lnTo>
                  <a:cubicBezTo>
                    <a:pt x="3930269" y="5715"/>
                    <a:pt x="3935984" y="0"/>
                    <a:pt x="3942969" y="0"/>
                  </a:cubicBezTo>
                  <a:lnTo>
                    <a:pt x="3956431" y="5715"/>
                  </a:lnTo>
                  <a:cubicBezTo>
                    <a:pt x="3956431" y="19685"/>
                    <a:pt x="3950716" y="25400"/>
                    <a:pt x="3943731" y="25400"/>
                  </a:cubicBezTo>
                  <a:close/>
                  <a:moveTo>
                    <a:pt x="3892042" y="25400"/>
                  </a:moveTo>
                  <a:lnTo>
                    <a:pt x="3878580" y="19685"/>
                  </a:lnTo>
                  <a:cubicBezTo>
                    <a:pt x="3878580" y="5715"/>
                    <a:pt x="3884295" y="0"/>
                    <a:pt x="3891280" y="0"/>
                  </a:cubicBezTo>
                  <a:lnTo>
                    <a:pt x="3904742" y="5715"/>
                  </a:lnTo>
                  <a:cubicBezTo>
                    <a:pt x="3904742" y="19685"/>
                    <a:pt x="3899027" y="25400"/>
                    <a:pt x="3892042" y="25400"/>
                  </a:cubicBezTo>
                  <a:close/>
                  <a:moveTo>
                    <a:pt x="3840353" y="25400"/>
                  </a:moveTo>
                  <a:lnTo>
                    <a:pt x="3826891" y="19685"/>
                  </a:lnTo>
                  <a:cubicBezTo>
                    <a:pt x="3826891" y="5715"/>
                    <a:pt x="3832606" y="0"/>
                    <a:pt x="3839591" y="0"/>
                  </a:cubicBezTo>
                  <a:lnTo>
                    <a:pt x="3853053" y="5715"/>
                  </a:lnTo>
                  <a:cubicBezTo>
                    <a:pt x="3853053" y="19685"/>
                    <a:pt x="3847338" y="25400"/>
                    <a:pt x="3840353" y="25400"/>
                  </a:cubicBezTo>
                  <a:close/>
                  <a:moveTo>
                    <a:pt x="3788664" y="25400"/>
                  </a:moveTo>
                  <a:lnTo>
                    <a:pt x="3775202" y="19685"/>
                  </a:lnTo>
                  <a:cubicBezTo>
                    <a:pt x="3775202" y="5715"/>
                    <a:pt x="3780917" y="0"/>
                    <a:pt x="3787902" y="0"/>
                  </a:cubicBezTo>
                  <a:lnTo>
                    <a:pt x="3801364" y="5715"/>
                  </a:lnTo>
                  <a:cubicBezTo>
                    <a:pt x="3801364" y="19685"/>
                    <a:pt x="3795648" y="25400"/>
                    <a:pt x="3788664" y="25400"/>
                  </a:cubicBezTo>
                  <a:close/>
                  <a:moveTo>
                    <a:pt x="3736975" y="25400"/>
                  </a:moveTo>
                  <a:lnTo>
                    <a:pt x="3723513" y="19685"/>
                  </a:lnTo>
                  <a:cubicBezTo>
                    <a:pt x="3723513" y="5715"/>
                    <a:pt x="3729228" y="0"/>
                    <a:pt x="3736213" y="0"/>
                  </a:cubicBezTo>
                  <a:lnTo>
                    <a:pt x="3749675" y="5715"/>
                  </a:lnTo>
                  <a:cubicBezTo>
                    <a:pt x="3749675" y="19685"/>
                    <a:pt x="3743959" y="25400"/>
                    <a:pt x="3736975" y="25400"/>
                  </a:cubicBezTo>
                  <a:close/>
                  <a:moveTo>
                    <a:pt x="3685285" y="25400"/>
                  </a:moveTo>
                  <a:lnTo>
                    <a:pt x="3671823" y="19685"/>
                  </a:lnTo>
                  <a:cubicBezTo>
                    <a:pt x="3671823" y="5715"/>
                    <a:pt x="3677539" y="0"/>
                    <a:pt x="3684523" y="0"/>
                  </a:cubicBezTo>
                  <a:lnTo>
                    <a:pt x="3697985" y="5715"/>
                  </a:lnTo>
                  <a:cubicBezTo>
                    <a:pt x="3697985" y="19685"/>
                    <a:pt x="3692270" y="25400"/>
                    <a:pt x="3685285" y="25400"/>
                  </a:cubicBezTo>
                  <a:close/>
                  <a:moveTo>
                    <a:pt x="3633470" y="25400"/>
                  </a:moveTo>
                  <a:lnTo>
                    <a:pt x="3620008" y="19685"/>
                  </a:lnTo>
                  <a:cubicBezTo>
                    <a:pt x="3620008" y="5715"/>
                    <a:pt x="3625723" y="0"/>
                    <a:pt x="3632708" y="0"/>
                  </a:cubicBezTo>
                  <a:lnTo>
                    <a:pt x="3646170" y="5715"/>
                  </a:lnTo>
                  <a:cubicBezTo>
                    <a:pt x="3646170" y="19685"/>
                    <a:pt x="3640455" y="25400"/>
                    <a:pt x="3633470" y="25400"/>
                  </a:cubicBezTo>
                  <a:close/>
                  <a:moveTo>
                    <a:pt x="3581781" y="25400"/>
                  </a:moveTo>
                  <a:lnTo>
                    <a:pt x="3568319" y="19685"/>
                  </a:lnTo>
                  <a:cubicBezTo>
                    <a:pt x="3568319" y="5715"/>
                    <a:pt x="3574034" y="0"/>
                    <a:pt x="3581019" y="0"/>
                  </a:cubicBezTo>
                  <a:lnTo>
                    <a:pt x="3594481" y="5715"/>
                  </a:lnTo>
                  <a:cubicBezTo>
                    <a:pt x="3594481" y="19685"/>
                    <a:pt x="3588766" y="25400"/>
                    <a:pt x="3581781" y="25400"/>
                  </a:cubicBezTo>
                  <a:close/>
                  <a:moveTo>
                    <a:pt x="3530092" y="25400"/>
                  </a:moveTo>
                  <a:lnTo>
                    <a:pt x="3516630" y="19685"/>
                  </a:lnTo>
                  <a:cubicBezTo>
                    <a:pt x="3516630" y="5715"/>
                    <a:pt x="3522345" y="0"/>
                    <a:pt x="3529330" y="0"/>
                  </a:cubicBezTo>
                  <a:lnTo>
                    <a:pt x="3542792" y="5715"/>
                  </a:lnTo>
                  <a:cubicBezTo>
                    <a:pt x="3542792" y="19685"/>
                    <a:pt x="3537077" y="25400"/>
                    <a:pt x="3530092" y="25400"/>
                  </a:cubicBezTo>
                  <a:close/>
                  <a:moveTo>
                    <a:pt x="3478403" y="25400"/>
                  </a:moveTo>
                  <a:lnTo>
                    <a:pt x="3464941" y="19685"/>
                  </a:lnTo>
                  <a:cubicBezTo>
                    <a:pt x="3464941" y="5715"/>
                    <a:pt x="3470656" y="0"/>
                    <a:pt x="3477641" y="0"/>
                  </a:cubicBezTo>
                  <a:lnTo>
                    <a:pt x="3491103" y="5715"/>
                  </a:lnTo>
                  <a:cubicBezTo>
                    <a:pt x="3491103" y="19685"/>
                    <a:pt x="3485388" y="25400"/>
                    <a:pt x="3478403" y="25400"/>
                  </a:cubicBezTo>
                  <a:close/>
                  <a:moveTo>
                    <a:pt x="3426714" y="25400"/>
                  </a:moveTo>
                  <a:lnTo>
                    <a:pt x="3413252" y="19685"/>
                  </a:lnTo>
                  <a:cubicBezTo>
                    <a:pt x="3413252" y="5715"/>
                    <a:pt x="3418967" y="0"/>
                    <a:pt x="3425952" y="0"/>
                  </a:cubicBezTo>
                  <a:lnTo>
                    <a:pt x="3439414" y="5715"/>
                  </a:lnTo>
                  <a:cubicBezTo>
                    <a:pt x="3439414" y="19685"/>
                    <a:pt x="3433698" y="25400"/>
                    <a:pt x="3426714" y="25400"/>
                  </a:cubicBezTo>
                  <a:close/>
                  <a:moveTo>
                    <a:pt x="3375025" y="25400"/>
                  </a:moveTo>
                  <a:lnTo>
                    <a:pt x="3361563" y="19685"/>
                  </a:lnTo>
                  <a:cubicBezTo>
                    <a:pt x="3361563" y="5715"/>
                    <a:pt x="3367278" y="0"/>
                    <a:pt x="3374263" y="0"/>
                  </a:cubicBezTo>
                  <a:lnTo>
                    <a:pt x="3387725" y="5715"/>
                  </a:lnTo>
                  <a:cubicBezTo>
                    <a:pt x="3387725" y="19685"/>
                    <a:pt x="3382009" y="25400"/>
                    <a:pt x="3375025" y="25400"/>
                  </a:cubicBezTo>
                  <a:close/>
                  <a:moveTo>
                    <a:pt x="3323335" y="25400"/>
                  </a:moveTo>
                  <a:lnTo>
                    <a:pt x="3309873" y="19685"/>
                  </a:lnTo>
                  <a:cubicBezTo>
                    <a:pt x="3309873" y="5715"/>
                    <a:pt x="3315589" y="0"/>
                    <a:pt x="3322573" y="0"/>
                  </a:cubicBezTo>
                  <a:lnTo>
                    <a:pt x="3336035" y="5715"/>
                  </a:lnTo>
                  <a:cubicBezTo>
                    <a:pt x="3336035" y="19685"/>
                    <a:pt x="3330320" y="25400"/>
                    <a:pt x="3323335" y="25400"/>
                  </a:cubicBezTo>
                  <a:close/>
                  <a:moveTo>
                    <a:pt x="3271520" y="25400"/>
                  </a:moveTo>
                  <a:lnTo>
                    <a:pt x="3258058" y="19685"/>
                  </a:lnTo>
                  <a:cubicBezTo>
                    <a:pt x="3258058" y="5715"/>
                    <a:pt x="3263773" y="0"/>
                    <a:pt x="3270758" y="0"/>
                  </a:cubicBezTo>
                  <a:lnTo>
                    <a:pt x="3284220" y="5715"/>
                  </a:lnTo>
                  <a:cubicBezTo>
                    <a:pt x="3284220" y="19685"/>
                    <a:pt x="3278505" y="25400"/>
                    <a:pt x="3271520" y="25400"/>
                  </a:cubicBezTo>
                  <a:close/>
                  <a:moveTo>
                    <a:pt x="3219831" y="25400"/>
                  </a:moveTo>
                  <a:lnTo>
                    <a:pt x="3206369" y="19685"/>
                  </a:lnTo>
                  <a:cubicBezTo>
                    <a:pt x="3206369" y="5715"/>
                    <a:pt x="3212084" y="0"/>
                    <a:pt x="3219069" y="0"/>
                  </a:cubicBezTo>
                  <a:lnTo>
                    <a:pt x="3232531" y="5715"/>
                  </a:lnTo>
                  <a:cubicBezTo>
                    <a:pt x="3232531" y="19685"/>
                    <a:pt x="3226816" y="25400"/>
                    <a:pt x="3219831" y="25400"/>
                  </a:cubicBezTo>
                  <a:close/>
                  <a:moveTo>
                    <a:pt x="3168142" y="25400"/>
                  </a:moveTo>
                  <a:lnTo>
                    <a:pt x="3154680" y="19685"/>
                  </a:lnTo>
                  <a:cubicBezTo>
                    <a:pt x="3154680" y="5715"/>
                    <a:pt x="3160395" y="0"/>
                    <a:pt x="3167380" y="0"/>
                  </a:cubicBezTo>
                  <a:lnTo>
                    <a:pt x="3180842" y="5715"/>
                  </a:lnTo>
                  <a:cubicBezTo>
                    <a:pt x="3180842" y="19685"/>
                    <a:pt x="3175127" y="25400"/>
                    <a:pt x="3168142" y="25400"/>
                  </a:cubicBezTo>
                  <a:close/>
                  <a:moveTo>
                    <a:pt x="3116453" y="25400"/>
                  </a:moveTo>
                  <a:lnTo>
                    <a:pt x="3102991" y="19685"/>
                  </a:lnTo>
                  <a:cubicBezTo>
                    <a:pt x="3102991" y="5715"/>
                    <a:pt x="3108706" y="0"/>
                    <a:pt x="3115691" y="0"/>
                  </a:cubicBezTo>
                  <a:lnTo>
                    <a:pt x="3129153" y="5715"/>
                  </a:lnTo>
                  <a:cubicBezTo>
                    <a:pt x="3129153" y="19685"/>
                    <a:pt x="3123438" y="25400"/>
                    <a:pt x="3116453" y="25400"/>
                  </a:cubicBezTo>
                  <a:close/>
                  <a:moveTo>
                    <a:pt x="3064764" y="25400"/>
                  </a:moveTo>
                  <a:lnTo>
                    <a:pt x="3051302" y="19685"/>
                  </a:lnTo>
                  <a:cubicBezTo>
                    <a:pt x="3051302" y="5715"/>
                    <a:pt x="3057017" y="0"/>
                    <a:pt x="3064002" y="0"/>
                  </a:cubicBezTo>
                  <a:lnTo>
                    <a:pt x="3077464" y="5715"/>
                  </a:lnTo>
                  <a:cubicBezTo>
                    <a:pt x="3077464" y="19685"/>
                    <a:pt x="3071748" y="25400"/>
                    <a:pt x="3064764" y="25400"/>
                  </a:cubicBezTo>
                  <a:close/>
                  <a:moveTo>
                    <a:pt x="3013075" y="25400"/>
                  </a:moveTo>
                  <a:lnTo>
                    <a:pt x="2999613" y="19685"/>
                  </a:lnTo>
                  <a:cubicBezTo>
                    <a:pt x="2999613" y="5715"/>
                    <a:pt x="3005328" y="0"/>
                    <a:pt x="3012313" y="0"/>
                  </a:cubicBezTo>
                  <a:lnTo>
                    <a:pt x="3025775" y="5715"/>
                  </a:lnTo>
                  <a:cubicBezTo>
                    <a:pt x="3025775" y="19685"/>
                    <a:pt x="3020059" y="25400"/>
                    <a:pt x="3013075" y="25400"/>
                  </a:cubicBezTo>
                  <a:close/>
                  <a:moveTo>
                    <a:pt x="2961385" y="25400"/>
                  </a:moveTo>
                  <a:lnTo>
                    <a:pt x="2947670" y="19685"/>
                  </a:lnTo>
                  <a:cubicBezTo>
                    <a:pt x="2947670" y="5715"/>
                    <a:pt x="2953385" y="0"/>
                    <a:pt x="2960370" y="0"/>
                  </a:cubicBezTo>
                  <a:lnTo>
                    <a:pt x="2973832" y="5715"/>
                  </a:lnTo>
                  <a:cubicBezTo>
                    <a:pt x="2973832" y="19685"/>
                    <a:pt x="2968117" y="25400"/>
                    <a:pt x="2961132" y="25400"/>
                  </a:cubicBezTo>
                  <a:close/>
                  <a:moveTo>
                    <a:pt x="2909696" y="25400"/>
                  </a:moveTo>
                  <a:lnTo>
                    <a:pt x="2896234" y="19685"/>
                  </a:lnTo>
                  <a:cubicBezTo>
                    <a:pt x="2896234" y="5715"/>
                    <a:pt x="2901950" y="0"/>
                    <a:pt x="2908934" y="0"/>
                  </a:cubicBezTo>
                  <a:lnTo>
                    <a:pt x="2922396" y="5715"/>
                  </a:lnTo>
                  <a:cubicBezTo>
                    <a:pt x="2922396" y="19685"/>
                    <a:pt x="2916681" y="25400"/>
                    <a:pt x="2909696" y="25400"/>
                  </a:cubicBezTo>
                  <a:close/>
                  <a:moveTo>
                    <a:pt x="2858007" y="25400"/>
                  </a:moveTo>
                  <a:lnTo>
                    <a:pt x="2844545" y="19685"/>
                  </a:lnTo>
                  <a:cubicBezTo>
                    <a:pt x="2844545" y="5715"/>
                    <a:pt x="2850260" y="0"/>
                    <a:pt x="2857245" y="0"/>
                  </a:cubicBezTo>
                  <a:lnTo>
                    <a:pt x="2870707" y="5715"/>
                  </a:lnTo>
                  <a:cubicBezTo>
                    <a:pt x="2870707" y="19685"/>
                    <a:pt x="2864992" y="25400"/>
                    <a:pt x="2858007" y="25400"/>
                  </a:cubicBezTo>
                  <a:close/>
                  <a:moveTo>
                    <a:pt x="2806318" y="25400"/>
                  </a:moveTo>
                  <a:lnTo>
                    <a:pt x="2792856" y="19685"/>
                  </a:lnTo>
                  <a:cubicBezTo>
                    <a:pt x="2792856" y="5715"/>
                    <a:pt x="2798571" y="0"/>
                    <a:pt x="2805556" y="0"/>
                  </a:cubicBezTo>
                  <a:lnTo>
                    <a:pt x="2819018" y="5715"/>
                  </a:lnTo>
                  <a:cubicBezTo>
                    <a:pt x="2819018" y="19685"/>
                    <a:pt x="2813303" y="25400"/>
                    <a:pt x="2806318" y="25400"/>
                  </a:cubicBezTo>
                  <a:close/>
                  <a:moveTo>
                    <a:pt x="2754629" y="25400"/>
                  </a:moveTo>
                  <a:lnTo>
                    <a:pt x="2741167" y="19685"/>
                  </a:lnTo>
                  <a:cubicBezTo>
                    <a:pt x="2741167" y="5715"/>
                    <a:pt x="2746882" y="0"/>
                    <a:pt x="2753867" y="0"/>
                  </a:cubicBezTo>
                  <a:lnTo>
                    <a:pt x="2767329" y="5715"/>
                  </a:lnTo>
                  <a:cubicBezTo>
                    <a:pt x="2767329" y="19685"/>
                    <a:pt x="2761614" y="25400"/>
                    <a:pt x="2754629" y="25400"/>
                  </a:cubicBezTo>
                  <a:close/>
                  <a:moveTo>
                    <a:pt x="2702560" y="25400"/>
                  </a:moveTo>
                  <a:lnTo>
                    <a:pt x="2689098" y="19685"/>
                  </a:lnTo>
                  <a:cubicBezTo>
                    <a:pt x="2689098" y="5715"/>
                    <a:pt x="2694813" y="0"/>
                    <a:pt x="2701798" y="0"/>
                  </a:cubicBezTo>
                  <a:lnTo>
                    <a:pt x="2715260" y="5715"/>
                  </a:lnTo>
                  <a:cubicBezTo>
                    <a:pt x="2715260" y="19685"/>
                    <a:pt x="2709545" y="25400"/>
                    <a:pt x="2702560" y="25400"/>
                  </a:cubicBezTo>
                  <a:close/>
                  <a:moveTo>
                    <a:pt x="2650871" y="25400"/>
                  </a:moveTo>
                  <a:lnTo>
                    <a:pt x="2637409" y="19685"/>
                  </a:lnTo>
                  <a:cubicBezTo>
                    <a:pt x="2637409" y="5715"/>
                    <a:pt x="2643124" y="0"/>
                    <a:pt x="2650109" y="0"/>
                  </a:cubicBezTo>
                  <a:lnTo>
                    <a:pt x="2663571" y="5715"/>
                  </a:lnTo>
                  <a:cubicBezTo>
                    <a:pt x="2663571" y="19685"/>
                    <a:pt x="2657856" y="25400"/>
                    <a:pt x="2650871" y="25400"/>
                  </a:cubicBezTo>
                  <a:close/>
                  <a:moveTo>
                    <a:pt x="2599182" y="25400"/>
                  </a:moveTo>
                  <a:lnTo>
                    <a:pt x="2585720" y="19685"/>
                  </a:lnTo>
                  <a:cubicBezTo>
                    <a:pt x="2585720" y="5715"/>
                    <a:pt x="2591435" y="0"/>
                    <a:pt x="2598420" y="0"/>
                  </a:cubicBezTo>
                  <a:lnTo>
                    <a:pt x="2611882" y="5715"/>
                  </a:lnTo>
                  <a:cubicBezTo>
                    <a:pt x="2611882" y="19685"/>
                    <a:pt x="2606167" y="25400"/>
                    <a:pt x="2599182" y="25400"/>
                  </a:cubicBezTo>
                  <a:close/>
                  <a:moveTo>
                    <a:pt x="2547493" y="25400"/>
                  </a:moveTo>
                  <a:lnTo>
                    <a:pt x="2534031" y="19685"/>
                  </a:lnTo>
                  <a:cubicBezTo>
                    <a:pt x="2534031" y="5715"/>
                    <a:pt x="2539746" y="0"/>
                    <a:pt x="2546731" y="0"/>
                  </a:cubicBezTo>
                  <a:lnTo>
                    <a:pt x="2560193" y="5715"/>
                  </a:lnTo>
                  <a:cubicBezTo>
                    <a:pt x="2560193" y="19685"/>
                    <a:pt x="2554478" y="25400"/>
                    <a:pt x="2547493" y="25400"/>
                  </a:cubicBezTo>
                  <a:close/>
                  <a:moveTo>
                    <a:pt x="2495804" y="25400"/>
                  </a:moveTo>
                  <a:lnTo>
                    <a:pt x="2482342" y="19685"/>
                  </a:lnTo>
                  <a:cubicBezTo>
                    <a:pt x="2482342" y="5715"/>
                    <a:pt x="2488057" y="0"/>
                    <a:pt x="2495042" y="0"/>
                  </a:cubicBezTo>
                  <a:lnTo>
                    <a:pt x="2508504" y="5715"/>
                  </a:lnTo>
                  <a:cubicBezTo>
                    <a:pt x="2508504" y="19685"/>
                    <a:pt x="2502789" y="25400"/>
                    <a:pt x="2495804" y="25400"/>
                  </a:cubicBezTo>
                  <a:close/>
                  <a:moveTo>
                    <a:pt x="2444114" y="25400"/>
                  </a:moveTo>
                  <a:lnTo>
                    <a:pt x="2430653" y="19685"/>
                  </a:lnTo>
                  <a:cubicBezTo>
                    <a:pt x="2430653" y="5715"/>
                    <a:pt x="2436367" y="0"/>
                    <a:pt x="2443353" y="0"/>
                  </a:cubicBezTo>
                  <a:lnTo>
                    <a:pt x="2456814" y="5715"/>
                  </a:lnTo>
                  <a:cubicBezTo>
                    <a:pt x="2456814" y="19685"/>
                    <a:pt x="2451100" y="25400"/>
                    <a:pt x="2444114" y="25400"/>
                  </a:cubicBezTo>
                  <a:close/>
                  <a:moveTo>
                    <a:pt x="2392425" y="25400"/>
                  </a:moveTo>
                  <a:lnTo>
                    <a:pt x="2378963" y="19685"/>
                  </a:lnTo>
                  <a:cubicBezTo>
                    <a:pt x="2378963" y="5715"/>
                    <a:pt x="2384678" y="0"/>
                    <a:pt x="2391663" y="0"/>
                  </a:cubicBezTo>
                  <a:lnTo>
                    <a:pt x="2405125" y="5715"/>
                  </a:lnTo>
                  <a:cubicBezTo>
                    <a:pt x="2405125" y="19685"/>
                    <a:pt x="2399410" y="25400"/>
                    <a:pt x="2392425" y="25400"/>
                  </a:cubicBezTo>
                  <a:close/>
                  <a:moveTo>
                    <a:pt x="2340610" y="25400"/>
                  </a:moveTo>
                  <a:lnTo>
                    <a:pt x="2327148" y="19685"/>
                  </a:lnTo>
                  <a:cubicBezTo>
                    <a:pt x="2327148" y="5715"/>
                    <a:pt x="2332863" y="0"/>
                    <a:pt x="2339848" y="0"/>
                  </a:cubicBezTo>
                  <a:lnTo>
                    <a:pt x="2353310" y="5715"/>
                  </a:lnTo>
                  <a:cubicBezTo>
                    <a:pt x="2353310" y="19685"/>
                    <a:pt x="2347595" y="25400"/>
                    <a:pt x="2340610" y="25400"/>
                  </a:cubicBezTo>
                  <a:close/>
                  <a:moveTo>
                    <a:pt x="2288921" y="25400"/>
                  </a:moveTo>
                  <a:lnTo>
                    <a:pt x="2275459" y="19685"/>
                  </a:lnTo>
                  <a:cubicBezTo>
                    <a:pt x="2275459" y="5715"/>
                    <a:pt x="2281174" y="0"/>
                    <a:pt x="2288159" y="0"/>
                  </a:cubicBezTo>
                  <a:lnTo>
                    <a:pt x="2301621" y="5715"/>
                  </a:lnTo>
                  <a:cubicBezTo>
                    <a:pt x="2301621" y="19685"/>
                    <a:pt x="2295906" y="25400"/>
                    <a:pt x="2288921" y="25400"/>
                  </a:cubicBezTo>
                  <a:close/>
                  <a:moveTo>
                    <a:pt x="2237232" y="25400"/>
                  </a:moveTo>
                  <a:lnTo>
                    <a:pt x="2223770" y="19685"/>
                  </a:lnTo>
                  <a:cubicBezTo>
                    <a:pt x="2223770" y="5715"/>
                    <a:pt x="2229485" y="0"/>
                    <a:pt x="2236470" y="0"/>
                  </a:cubicBezTo>
                  <a:lnTo>
                    <a:pt x="2249932" y="5715"/>
                  </a:lnTo>
                  <a:cubicBezTo>
                    <a:pt x="2249932" y="19685"/>
                    <a:pt x="2244217" y="25400"/>
                    <a:pt x="2237232" y="25400"/>
                  </a:cubicBezTo>
                  <a:close/>
                  <a:moveTo>
                    <a:pt x="2185543" y="25400"/>
                  </a:moveTo>
                  <a:lnTo>
                    <a:pt x="2172081" y="19685"/>
                  </a:lnTo>
                  <a:cubicBezTo>
                    <a:pt x="2172081" y="5715"/>
                    <a:pt x="2177796" y="0"/>
                    <a:pt x="2184781" y="0"/>
                  </a:cubicBezTo>
                  <a:lnTo>
                    <a:pt x="2198243" y="5715"/>
                  </a:lnTo>
                  <a:cubicBezTo>
                    <a:pt x="2198243" y="19685"/>
                    <a:pt x="2192528" y="25400"/>
                    <a:pt x="2185543" y="25400"/>
                  </a:cubicBezTo>
                  <a:close/>
                  <a:moveTo>
                    <a:pt x="2133854" y="25400"/>
                  </a:moveTo>
                  <a:lnTo>
                    <a:pt x="2120392" y="19685"/>
                  </a:lnTo>
                  <a:cubicBezTo>
                    <a:pt x="2120392" y="5715"/>
                    <a:pt x="2126107" y="0"/>
                    <a:pt x="2133092" y="0"/>
                  </a:cubicBezTo>
                  <a:lnTo>
                    <a:pt x="2146554" y="5715"/>
                  </a:lnTo>
                  <a:cubicBezTo>
                    <a:pt x="2146554" y="19685"/>
                    <a:pt x="2140839" y="25400"/>
                    <a:pt x="2133854" y="25400"/>
                  </a:cubicBezTo>
                  <a:close/>
                  <a:moveTo>
                    <a:pt x="2082164" y="25400"/>
                  </a:moveTo>
                  <a:lnTo>
                    <a:pt x="2068703" y="19685"/>
                  </a:lnTo>
                  <a:cubicBezTo>
                    <a:pt x="2068703" y="5715"/>
                    <a:pt x="2074417" y="0"/>
                    <a:pt x="2081403" y="0"/>
                  </a:cubicBezTo>
                  <a:lnTo>
                    <a:pt x="2094864" y="5715"/>
                  </a:lnTo>
                  <a:cubicBezTo>
                    <a:pt x="2094864" y="19685"/>
                    <a:pt x="2089150" y="25400"/>
                    <a:pt x="2082164" y="25400"/>
                  </a:cubicBezTo>
                  <a:close/>
                  <a:moveTo>
                    <a:pt x="2030475" y="25400"/>
                  </a:moveTo>
                  <a:lnTo>
                    <a:pt x="2017013" y="19685"/>
                  </a:lnTo>
                  <a:cubicBezTo>
                    <a:pt x="2017013" y="5715"/>
                    <a:pt x="2022728" y="0"/>
                    <a:pt x="2029713" y="0"/>
                  </a:cubicBezTo>
                  <a:lnTo>
                    <a:pt x="2043175" y="5715"/>
                  </a:lnTo>
                  <a:cubicBezTo>
                    <a:pt x="2043175" y="19685"/>
                    <a:pt x="2037460" y="25400"/>
                    <a:pt x="2030475" y="25400"/>
                  </a:cubicBezTo>
                  <a:close/>
                  <a:moveTo>
                    <a:pt x="1978660" y="25400"/>
                  </a:moveTo>
                  <a:lnTo>
                    <a:pt x="1965198" y="19685"/>
                  </a:lnTo>
                  <a:cubicBezTo>
                    <a:pt x="1965198" y="5715"/>
                    <a:pt x="1970913" y="0"/>
                    <a:pt x="1977898" y="0"/>
                  </a:cubicBezTo>
                  <a:lnTo>
                    <a:pt x="1991360" y="5715"/>
                  </a:lnTo>
                  <a:cubicBezTo>
                    <a:pt x="1991360" y="19685"/>
                    <a:pt x="1985645" y="25400"/>
                    <a:pt x="1978660" y="25400"/>
                  </a:cubicBezTo>
                  <a:close/>
                  <a:moveTo>
                    <a:pt x="1926971" y="25400"/>
                  </a:moveTo>
                  <a:lnTo>
                    <a:pt x="1913509" y="19685"/>
                  </a:lnTo>
                  <a:cubicBezTo>
                    <a:pt x="1913509" y="5715"/>
                    <a:pt x="1919224" y="0"/>
                    <a:pt x="1926209" y="0"/>
                  </a:cubicBezTo>
                  <a:lnTo>
                    <a:pt x="1939671" y="5715"/>
                  </a:lnTo>
                  <a:cubicBezTo>
                    <a:pt x="1939671" y="19685"/>
                    <a:pt x="1933956" y="25400"/>
                    <a:pt x="1926971" y="25400"/>
                  </a:cubicBezTo>
                  <a:close/>
                  <a:moveTo>
                    <a:pt x="1875282" y="25400"/>
                  </a:moveTo>
                  <a:lnTo>
                    <a:pt x="1861820" y="19685"/>
                  </a:lnTo>
                  <a:cubicBezTo>
                    <a:pt x="1861820" y="5715"/>
                    <a:pt x="1867535" y="0"/>
                    <a:pt x="1874520" y="0"/>
                  </a:cubicBezTo>
                  <a:lnTo>
                    <a:pt x="1887982" y="5715"/>
                  </a:lnTo>
                  <a:cubicBezTo>
                    <a:pt x="1887982" y="19685"/>
                    <a:pt x="1882267" y="25400"/>
                    <a:pt x="1875282" y="25400"/>
                  </a:cubicBezTo>
                  <a:close/>
                  <a:moveTo>
                    <a:pt x="1823593" y="25400"/>
                  </a:moveTo>
                  <a:lnTo>
                    <a:pt x="1810131" y="19685"/>
                  </a:lnTo>
                  <a:cubicBezTo>
                    <a:pt x="1810131" y="5715"/>
                    <a:pt x="1815846" y="0"/>
                    <a:pt x="1822831" y="0"/>
                  </a:cubicBezTo>
                  <a:lnTo>
                    <a:pt x="1836293" y="5715"/>
                  </a:lnTo>
                  <a:cubicBezTo>
                    <a:pt x="1836293" y="19685"/>
                    <a:pt x="1830578" y="25400"/>
                    <a:pt x="1823593" y="25400"/>
                  </a:cubicBezTo>
                  <a:close/>
                  <a:moveTo>
                    <a:pt x="1771904" y="25400"/>
                  </a:moveTo>
                  <a:lnTo>
                    <a:pt x="1758442" y="19685"/>
                  </a:lnTo>
                  <a:cubicBezTo>
                    <a:pt x="1758442" y="5715"/>
                    <a:pt x="1764157" y="0"/>
                    <a:pt x="1771142" y="0"/>
                  </a:cubicBezTo>
                  <a:lnTo>
                    <a:pt x="1784604" y="5715"/>
                  </a:lnTo>
                  <a:cubicBezTo>
                    <a:pt x="1784604" y="19685"/>
                    <a:pt x="1778889" y="25400"/>
                    <a:pt x="1771904" y="25400"/>
                  </a:cubicBezTo>
                  <a:close/>
                  <a:moveTo>
                    <a:pt x="1720214" y="25400"/>
                  </a:moveTo>
                  <a:lnTo>
                    <a:pt x="1706753" y="19685"/>
                  </a:lnTo>
                  <a:cubicBezTo>
                    <a:pt x="1706753" y="5715"/>
                    <a:pt x="1712467" y="0"/>
                    <a:pt x="1719453" y="0"/>
                  </a:cubicBezTo>
                  <a:lnTo>
                    <a:pt x="1732914" y="5715"/>
                  </a:lnTo>
                  <a:cubicBezTo>
                    <a:pt x="1732914" y="19685"/>
                    <a:pt x="1727200" y="25400"/>
                    <a:pt x="1720214" y="25400"/>
                  </a:cubicBezTo>
                  <a:close/>
                  <a:moveTo>
                    <a:pt x="1668525" y="25400"/>
                  </a:moveTo>
                  <a:lnTo>
                    <a:pt x="1655063" y="19685"/>
                  </a:lnTo>
                  <a:cubicBezTo>
                    <a:pt x="1655063" y="5715"/>
                    <a:pt x="1660778" y="0"/>
                    <a:pt x="1667763" y="0"/>
                  </a:cubicBezTo>
                  <a:lnTo>
                    <a:pt x="1681225" y="5715"/>
                  </a:lnTo>
                  <a:cubicBezTo>
                    <a:pt x="1681225" y="19685"/>
                    <a:pt x="1675510" y="25400"/>
                    <a:pt x="1668525" y="25400"/>
                  </a:cubicBezTo>
                  <a:close/>
                  <a:moveTo>
                    <a:pt x="1616836" y="25400"/>
                  </a:moveTo>
                  <a:lnTo>
                    <a:pt x="1603374" y="19685"/>
                  </a:lnTo>
                  <a:cubicBezTo>
                    <a:pt x="1603374" y="5715"/>
                    <a:pt x="1609089" y="0"/>
                    <a:pt x="1616074" y="0"/>
                  </a:cubicBezTo>
                  <a:lnTo>
                    <a:pt x="1629536" y="5715"/>
                  </a:lnTo>
                  <a:cubicBezTo>
                    <a:pt x="1629536" y="19685"/>
                    <a:pt x="1623821" y="25400"/>
                    <a:pt x="1616836" y="25400"/>
                  </a:cubicBezTo>
                  <a:close/>
                  <a:moveTo>
                    <a:pt x="1565147" y="25400"/>
                  </a:moveTo>
                  <a:lnTo>
                    <a:pt x="1551685" y="19685"/>
                  </a:lnTo>
                  <a:cubicBezTo>
                    <a:pt x="1551685" y="5715"/>
                    <a:pt x="1557400" y="0"/>
                    <a:pt x="1564385" y="0"/>
                  </a:cubicBezTo>
                  <a:lnTo>
                    <a:pt x="1577847" y="5715"/>
                  </a:lnTo>
                  <a:cubicBezTo>
                    <a:pt x="1577847" y="19685"/>
                    <a:pt x="1572132" y="25400"/>
                    <a:pt x="1565147" y="25400"/>
                  </a:cubicBezTo>
                  <a:close/>
                  <a:moveTo>
                    <a:pt x="1513458" y="25400"/>
                  </a:moveTo>
                  <a:lnTo>
                    <a:pt x="1499996" y="19685"/>
                  </a:lnTo>
                  <a:cubicBezTo>
                    <a:pt x="1499996" y="5715"/>
                    <a:pt x="1505711" y="0"/>
                    <a:pt x="1512696" y="0"/>
                  </a:cubicBezTo>
                  <a:lnTo>
                    <a:pt x="1526158" y="5715"/>
                  </a:lnTo>
                  <a:cubicBezTo>
                    <a:pt x="1526158" y="19685"/>
                    <a:pt x="1520443" y="25400"/>
                    <a:pt x="1513458" y="25400"/>
                  </a:cubicBezTo>
                  <a:close/>
                  <a:moveTo>
                    <a:pt x="1461769" y="25400"/>
                  </a:moveTo>
                  <a:lnTo>
                    <a:pt x="1448307" y="19685"/>
                  </a:lnTo>
                  <a:cubicBezTo>
                    <a:pt x="1448307" y="5715"/>
                    <a:pt x="1454022" y="0"/>
                    <a:pt x="1461007" y="0"/>
                  </a:cubicBezTo>
                  <a:lnTo>
                    <a:pt x="1474469" y="5715"/>
                  </a:lnTo>
                  <a:cubicBezTo>
                    <a:pt x="1474469" y="19685"/>
                    <a:pt x="1468754" y="25400"/>
                    <a:pt x="1461769" y="25400"/>
                  </a:cubicBezTo>
                  <a:close/>
                  <a:moveTo>
                    <a:pt x="1409700" y="25400"/>
                  </a:moveTo>
                  <a:lnTo>
                    <a:pt x="1396238" y="19685"/>
                  </a:lnTo>
                  <a:cubicBezTo>
                    <a:pt x="1396238" y="5715"/>
                    <a:pt x="1401953" y="0"/>
                    <a:pt x="1408938" y="0"/>
                  </a:cubicBezTo>
                  <a:lnTo>
                    <a:pt x="1422400" y="5715"/>
                  </a:lnTo>
                  <a:cubicBezTo>
                    <a:pt x="1422400" y="19685"/>
                    <a:pt x="1416685" y="25400"/>
                    <a:pt x="1409700" y="25400"/>
                  </a:cubicBezTo>
                  <a:close/>
                  <a:moveTo>
                    <a:pt x="1358011" y="25400"/>
                  </a:moveTo>
                  <a:lnTo>
                    <a:pt x="1344549" y="19685"/>
                  </a:lnTo>
                  <a:cubicBezTo>
                    <a:pt x="1344549" y="5715"/>
                    <a:pt x="1350264" y="0"/>
                    <a:pt x="1357249" y="0"/>
                  </a:cubicBezTo>
                  <a:lnTo>
                    <a:pt x="1370711" y="5715"/>
                  </a:lnTo>
                  <a:cubicBezTo>
                    <a:pt x="1370711" y="19685"/>
                    <a:pt x="1364996" y="25400"/>
                    <a:pt x="1358011" y="25400"/>
                  </a:cubicBezTo>
                  <a:close/>
                  <a:moveTo>
                    <a:pt x="1306322" y="25400"/>
                  </a:moveTo>
                  <a:lnTo>
                    <a:pt x="1292860" y="19685"/>
                  </a:lnTo>
                  <a:cubicBezTo>
                    <a:pt x="1292860" y="5715"/>
                    <a:pt x="1298575" y="0"/>
                    <a:pt x="1305560" y="0"/>
                  </a:cubicBezTo>
                  <a:lnTo>
                    <a:pt x="1319022" y="5715"/>
                  </a:lnTo>
                  <a:cubicBezTo>
                    <a:pt x="1319022" y="19685"/>
                    <a:pt x="1313307" y="25400"/>
                    <a:pt x="1306322" y="25400"/>
                  </a:cubicBezTo>
                  <a:close/>
                  <a:moveTo>
                    <a:pt x="1254633" y="25400"/>
                  </a:moveTo>
                  <a:lnTo>
                    <a:pt x="1241171" y="19685"/>
                  </a:lnTo>
                  <a:cubicBezTo>
                    <a:pt x="1241171" y="5715"/>
                    <a:pt x="1246886" y="0"/>
                    <a:pt x="1253871" y="0"/>
                  </a:cubicBezTo>
                  <a:lnTo>
                    <a:pt x="1267333" y="5715"/>
                  </a:lnTo>
                  <a:cubicBezTo>
                    <a:pt x="1267333" y="19685"/>
                    <a:pt x="1261618" y="25400"/>
                    <a:pt x="1254633" y="25400"/>
                  </a:cubicBezTo>
                  <a:close/>
                  <a:moveTo>
                    <a:pt x="1202944" y="25400"/>
                  </a:moveTo>
                  <a:lnTo>
                    <a:pt x="1189482" y="19685"/>
                  </a:lnTo>
                  <a:cubicBezTo>
                    <a:pt x="1189482" y="5715"/>
                    <a:pt x="1195197" y="0"/>
                    <a:pt x="1202182" y="0"/>
                  </a:cubicBezTo>
                  <a:lnTo>
                    <a:pt x="1215644" y="5715"/>
                  </a:lnTo>
                  <a:cubicBezTo>
                    <a:pt x="1215644" y="19685"/>
                    <a:pt x="1209929" y="25400"/>
                    <a:pt x="1202944" y="25400"/>
                  </a:cubicBezTo>
                  <a:close/>
                  <a:moveTo>
                    <a:pt x="1151255" y="25400"/>
                  </a:moveTo>
                  <a:lnTo>
                    <a:pt x="1137793" y="19685"/>
                  </a:lnTo>
                  <a:cubicBezTo>
                    <a:pt x="1137793" y="5715"/>
                    <a:pt x="1143508" y="0"/>
                    <a:pt x="1150493" y="0"/>
                  </a:cubicBezTo>
                  <a:lnTo>
                    <a:pt x="1163955" y="5715"/>
                  </a:lnTo>
                  <a:cubicBezTo>
                    <a:pt x="1163955" y="19685"/>
                    <a:pt x="1158240" y="25400"/>
                    <a:pt x="1151255" y="25400"/>
                  </a:cubicBezTo>
                  <a:close/>
                  <a:moveTo>
                    <a:pt x="1099566" y="25400"/>
                  </a:moveTo>
                  <a:lnTo>
                    <a:pt x="1086104" y="19685"/>
                  </a:lnTo>
                  <a:cubicBezTo>
                    <a:pt x="1086104" y="5715"/>
                    <a:pt x="1091819" y="0"/>
                    <a:pt x="1098804" y="0"/>
                  </a:cubicBezTo>
                  <a:lnTo>
                    <a:pt x="1112266" y="5715"/>
                  </a:lnTo>
                  <a:cubicBezTo>
                    <a:pt x="1112266" y="19685"/>
                    <a:pt x="1106551" y="25400"/>
                    <a:pt x="1099566" y="25400"/>
                  </a:cubicBezTo>
                  <a:close/>
                  <a:moveTo>
                    <a:pt x="1047750" y="25400"/>
                  </a:moveTo>
                  <a:lnTo>
                    <a:pt x="1034288" y="19685"/>
                  </a:lnTo>
                  <a:cubicBezTo>
                    <a:pt x="1034288" y="5715"/>
                    <a:pt x="1040003" y="0"/>
                    <a:pt x="1046988" y="0"/>
                  </a:cubicBezTo>
                  <a:lnTo>
                    <a:pt x="1060450" y="5715"/>
                  </a:lnTo>
                  <a:cubicBezTo>
                    <a:pt x="1060450" y="19685"/>
                    <a:pt x="1054735" y="25400"/>
                    <a:pt x="1047750" y="25400"/>
                  </a:cubicBezTo>
                  <a:close/>
                  <a:moveTo>
                    <a:pt x="996061" y="25400"/>
                  </a:moveTo>
                  <a:lnTo>
                    <a:pt x="982599" y="19685"/>
                  </a:lnTo>
                  <a:cubicBezTo>
                    <a:pt x="982599" y="5715"/>
                    <a:pt x="988314" y="0"/>
                    <a:pt x="995299" y="0"/>
                  </a:cubicBezTo>
                  <a:lnTo>
                    <a:pt x="1008761" y="5715"/>
                  </a:lnTo>
                  <a:cubicBezTo>
                    <a:pt x="1008761" y="19685"/>
                    <a:pt x="1003046" y="25400"/>
                    <a:pt x="996061" y="25400"/>
                  </a:cubicBezTo>
                  <a:close/>
                  <a:moveTo>
                    <a:pt x="944372" y="25400"/>
                  </a:moveTo>
                  <a:lnTo>
                    <a:pt x="930910" y="19685"/>
                  </a:lnTo>
                  <a:cubicBezTo>
                    <a:pt x="930910" y="5715"/>
                    <a:pt x="936625" y="0"/>
                    <a:pt x="943610" y="0"/>
                  </a:cubicBezTo>
                  <a:lnTo>
                    <a:pt x="957072" y="5715"/>
                  </a:lnTo>
                  <a:cubicBezTo>
                    <a:pt x="957072" y="19685"/>
                    <a:pt x="951357" y="25400"/>
                    <a:pt x="944372" y="25400"/>
                  </a:cubicBezTo>
                  <a:close/>
                  <a:moveTo>
                    <a:pt x="892683" y="25400"/>
                  </a:moveTo>
                  <a:lnTo>
                    <a:pt x="879221" y="19685"/>
                  </a:lnTo>
                  <a:cubicBezTo>
                    <a:pt x="879221" y="5715"/>
                    <a:pt x="884936" y="0"/>
                    <a:pt x="891921" y="0"/>
                  </a:cubicBezTo>
                  <a:lnTo>
                    <a:pt x="905383" y="5715"/>
                  </a:lnTo>
                  <a:cubicBezTo>
                    <a:pt x="905383" y="19685"/>
                    <a:pt x="899668" y="25400"/>
                    <a:pt x="892683" y="25400"/>
                  </a:cubicBezTo>
                  <a:close/>
                  <a:moveTo>
                    <a:pt x="840994" y="25400"/>
                  </a:moveTo>
                  <a:lnTo>
                    <a:pt x="827532" y="19685"/>
                  </a:lnTo>
                  <a:cubicBezTo>
                    <a:pt x="827532" y="5715"/>
                    <a:pt x="833247" y="0"/>
                    <a:pt x="840232" y="0"/>
                  </a:cubicBezTo>
                  <a:lnTo>
                    <a:pt x="853694" y="5715"/>
                  </a:lnTo>
                  <a:cubicBezTo>
                    <a:pt x="853694" y="19685"/>
                    <a:pt x="847979" y="25400"/>
                    <a:pt x="840994" y="25400"/>
                  </a:cubicBezTo>
                  <a:close/>
                  <a:moveTo>
                    <a:pt x="789178" y="25400"/>
                  </a:moveTo>
                  <a:lnTo>
                    <a:pt x="775716" y="19685"/>
                  </a:lnTo>
                  <a:cubicBezTo>
                    <a:pt x="775716" y="5715"/>
                    <a:pt x="781431" y="0"/>
                    <a:pt x="788416" y="0"/>
                  </a:cubicBezTo>
                  <a:lnTo>
                    <a:pt x="801878" y="5715"/>
                  </a:lnTo>
                  <a:cubicBezTo>
                    <a:pt x="801878" y="19685"/>
                    <a:pt x="796163" y="25400"/>
                    <a:pt x="789178" y="25400"/>
                  </a:cubicBezTo>
                  <a:close/>
                  <a:moveTo>
                    <a:pt x="737489" y="25400"/>
                  </a:moveTo>
                  <a:lnTo>
                    <a:pt x="724027" y="19685"/>
                  </a:lnTo>
                  <a:cubicBezTo>
                    <a:pt x="724027" y="5715"/>
                    <a:pt x="729742" y="0"/>
                    <a:pt x="736727" y="0"/>
                  </a:cubicBezTo>
                  <a:lnTo>
                    <a:pt x="750189" y="5715"/>
                  </a:lnTo>
                  <a:cubicBezTo>
                    <a:pt x="750189" y="19685"/>
                    <a:pt x="744474" y="25400"/>
                    <a:pt x="737489" y="25400"/>
                  </a:cubicBezTo>
                  <a:close/>
                  <a:moveTo>
                    <a:pt x="685800" y="25400"/>
                  </a:moveTo>
                  <a:lnTo>
                    <a:pt x="672338" y="19685"/>
                  </a:lnTo>
                  <a:cubicBezTo>
                    <a:pt x="672338" y="5715"/>
                    <a:pt x="678053" y="0"/>
                    <a:pt x="685038" y="0"/>
                  </a:cubicBezTo>
                  <a:lnTo>
                    <a:pt x="698500" y="5715"/>
                  </a:lnTo>
                  <a:cubicBezTo>
                    <a:pt x="698500" y="19685"/>
                    <a:pt x="692785" y="25400"/>
                    <a:pt x="685800" y="25400"/>
                  </a:cubicBezTo>
                  <a:close/>
                  <a:moveTo>
                    <a:pt x="633984" y="25400"/>
                  </a:moveTo>
                  <a:lnTo>
                    <a:pt x="620522" y="19685"/>
                  </a:lnTo>
                  <a:cubicBezTo>
                    <a:pt x="620522" y="5715"/>
                    <a:pt x="626237" y="0"/>
                    <a:pt x="633222" y="0"/>
                  </a:cubicBezTo>
                  <a:lnTo>
                    <a:pt x="646684" y="5715"/>
                  </a:lnTo>
                  <a:cubicBezTo>
                    <a:pt x="646684" y="19685"/>
                    <a:pt x="640969" y="25400"/>
                    <a:pt x="633984" y="25400"/>
                  </a:cubicBezTo>
                  <a:close/>
                  <a:moveTo>
                    <a:pt x="582295" y="25400"/>
                  </a:moveTo>
                  <a:lnTo>
                    <a:pt x="568833" y="19685"/>
                  </a:lnTo>
                  <a:cubicBezTo>
                    <a:pt x="568833" y="5715"/>
                    <a:pt x="574548" y="0"/>
                    <a:pt x="581533" y="0"/>
                  </a:cubicBezTo>
                  <a:lnTo>
                    <a:pt x="594995" y="5715"/>
                  </a:lnTo>
                  <a:cubicBezTo>
                    <a:pt x="594995" y="19685"/>
                    <a:pt x="589280" y="25400"/>
                    <a:pt x="582295" y="25400"/>
                  </a:cubicBezTo>
                  <a:close/>
                  <a:moveTo>
                    <a:pt x="530606" y="25400"/>
                  </a:moveTo>
                  <a:lnTo>
                    <a:pt x="517144" y="19685"/>
                  </a:lnTo>
                  <a:cubicBezTo>
                    <a:pt x="517144" y="5715"/>
                    <a:pt x="522859" y="0"/>
                    <a:pt x="529844" y="0"/>
                  </a:cubicBezTo>
                  <a:lnTo>
                    <a:pt x="543306" y="5715"/>
                  </a:lnTo>
                  <a:cubicBezTo>
                    <a:pt x="543306" y="19685"/>
                    <a:pt x="537591" y="25400"/>
                    <a:pt x="530606" y="25400"/>
                  </a:cubicBezTo>
                  <a:close/>
                  <a:moveTo>
                    <a:pt x="478917" y="25400"/>
                  </a:moveTo>
                  <a:lnTo>
                    <a:pt x="465455" y="19685"/>
                  </a:lnTo>
                  <a:cubicBezTo>
                    <a:pt x="465455" y="5715"/>
                    <a:pt x="471170" y="0"/>
                    <a:pt x="478155" y="0"/>
                  </a:cubicBezTo>
                  <a:lnTo>
                    <a:pt x="491617" y="5715"/>
                  </a:lnTo>
                  <a:cubicBezTo>
                    <a:pt x="491617" y="19685"/>
                    <a:pt x="485902" y="25400"/>
                    <a:pt x="478917" y="25400"/>
                  </a:cubicBezTo>
                  <a:close/>
                  <a:moveTo>
                    <a:pt x="427228" y="25400"/>
                  </a:moveTo>
                  <a:lnTo>
                    <a:pt x="413766" y="19685"/>
                  </a:lnTo>
                  <a:cubicBezTo>
                    <a:pt x="413766" y="5715"/>
                    <a:pt x="419481" y="0"/>
                    <a:pt x="426466" y="0"/>
                  </a:cubicBezTo>
                  <a:lnTo>
                    <a:pt x="439928" y="5715"/>
                  </a:lnTo>
                  <a:cubicBezTo>
                    <a:pt x="439928" y="19685"/>
                    <a:pt x="434213" y="25400"/>
                    <a:pt x="427228" y="25400"/>
                  </a:cubicBezTo>
                  <a:close/>
                  <a:moveTo>
                    <a:pt x="375412" y="25400"/>
                  </a:moveTo>
                  <a:lnTo>
                    <a:pt x="361950" y="19685"/>
                  </a:lnTo>
                  <a:cubicBezTo>
                    <a:pt x="361950" y="5715"/>
                    <a:pt x="367665" y="0"/>
                    <a:pt x="374650" y="0"/>
                  </a:cubicBezTo>
                  <a:lnTo>
                    <a:pt x="388112" y="5715"/>
                  </a:lnTo>
                  <a:cubicBezTo>
                    <a:pt x="388112" y="19685"/>
                    <a:pt x="382397" y="25400"/>
                    <a:pt x="375412" y="25400"/>
                  </a:cubicBezTo>
                  <a:close/>
                  <a:moveTo>
                    <a:pt x="323723" y="25400"/>
                  </a:moveTo>
                  <a:lnTo>
                    <a:pt x="310261" y="19685"/>
                  </a:lnTo>
                  <a:cubicBezTo>
                    <a:pt x="310261" y="5715"/>
                    <a:pt x="315976" y="0"/>
                    <a:pt x="322961" y="0"/>
                  </a:cubicBezTo>
                  <a:lnTo>
                    <a:pt x="336423" y="5715"/>
                  </a:lnTo>
                  <a:cubicBezTo>
                    <a:pt x="336423" y="19685"/>
                    <a:pt x="330708" y="25400"/>
                    <a:pt x="323723" y="25400"/>
                  </a:cubicBezTo>
                  <a:close/>
                  <a:moveTo>
                    <a:pt x="272034" y="25400"/>
                  </a:moveTo>
                  <a:lnTo>
                    <a:pt x="258572" y="19685"/>
                  </a:lnTo>
                  <a:cubicBezTo>
                    <a:pt x="258572" y="5715"/>
                    <a:pt x="264287" y="0"/>
                    <a:pt x="271272" y="0"/>
                  </a:cubicBezTo>
                  <a:lnTo>
                    <a:pt x="284734" y="5715"/>
                  </a:lnTo>
                  <a:cubicBezTo>
                    <a:pt x="284734" y="19685"/>
                    <a:pt x="279019" y="25400"/>
                    <a:pt x="272034" y="25400"/>
                  </a:cubicBezTo>
                  <a:close/>
                  <a:moveTo>
                    <a:pt x="220345" y="25400"/>
                  </a:moveTo>
                  <a:lnTo>
                    <a:pt x="206883" y="19685"/>
                  </a:lnTo>
                  <a:cubicBezTo>
                    <a:pt x="206883" y="5715"/>
                    <a:pt x="212598" y="0"/>
                    <a:pt x="219583" y="0"/>
                  </a:cubicBezTo>
                  <a:lnTo>
                    <a:pt x="233045" y="5715"/>
                  </a:lnTo>
                  <a:cubicBezTo>
                    <a:pt x="233045" y="19685"/>
                    <a:pt x="227330" y="25400"/>
                    <a:pt x="220345" y="25400"/>
                  </a:cubicBezTo>
                  <a:close/>
                  <a:moveTo>
                    <a:pt x="168656" y="25400"/>
                  </a:moveTo>
                  <a:lnTo>
                    <a:pt x="155194" y="19685"/>
                  </a:lnTo>
                  <a:cubicBezTo>
                    <a:pt x="155194" y="5715"/>
                    <a:pt x="160909" y="0"/>
                    <a:pt x="167894" y="0"/>
                  </a:cubicBezTo>
                  <a:lnTo>
                    <a:pt x="181356" y="5715"/>
                  </a:lnTo>
                  <a:cubicBezTo>
                    <a:pt x="181356" y="19685"/>
                    <a:pt x="175641" y="25400"/>
                    <a:pt x="168656" y="25400"/>
                  </a:cubicBezTo>
                  <a:close/>
                  <a:moveTo>
                    <a:pt x="116840" y="25400"/>
                  </a:moveTo>
                  <a:lnTo>
                    <a:pt x="103378" y="19685"/>
                  </a:lnTo>
                  <a:cubicBezTo>
                    <a:pt x="103378" y="5715"/>
                    <a:pt x="109093" y="0"/>
                    <a:pt x="116078" y="0"/>
                  </a:cubicBezTo>
                  <a:lnTo>
                    <a:pt x="129540" y="5715"/>
                  </a:lnTo>
                  <a:cubicBezTo>
                    <a:pt x="129540" y="19685"/>
                    <a:pt x="123825" y="25400"/>
                    <a:pt x="116840" y="25400"/>
                  </a:cubicBezTo>
                  <a:close/>
                  <a:moveTo>
                    <a:pt x="65151" y="25400"/>
                  </a:moveTo>
                  <a:lnTo>
                    <a:pt x="51689" y="19685"/>
                  </a:lnTo>
                  <a:cubicBezTo>
                    <a:pt x="51689" y="5715"/>
                    <a:pt x="57404" y="0"/>
                    <a:pt x="64389" y="0"/>
                  </a:cubicBezTo>
                  <a:lnTo>
                    <a:pt x="77851" y="5715"/>
                  </a:lnTo>
                  <a:cubicBezTo>
                    <a:pt x="77851" y="19685"/>
                    <a:pt x="72136" y="25400"/>
                    <a:pt x="65151" y="25400"/>
                  </a:cubicBezTo>
                  <a:close/>
                  <a:moveTo>
                    <a:pt x="13462" y="25400"/>
                  </a:moveTo>
                  <a:lnTo>
                    <a:pt x="0" y="19685"/>
                  </a:lnTo>
                  <a:cubicBezTo>
                    <a:pt x="0" y="5715"/>
                    <a:pt x="5715" y="0"/>
                    <a:pt x="12700" y="0"/>
                  </a:cubicBezTo>
                  <a:lnTo>
                    <a:pt x="26162" y="5715"/>
                  </a:lnTo>
                  <a:cubicBezTo>
                    <a:pt x="26162" y="19685"/>
                    <a:pt x="20447" y="25400"/>
                    <a:pt x="13462" y="25400"/>
                  </a:cubicBezTo>
                  <a:close/>
                  <a:moveTo>
                    <a:pt x="4512564" y="25400"/>
                  </a:moveTo>
                  <a:lnTo>
                    <a:pt x="4499102" y="19685"/>
                  </a:lnTo>
                  <a:cubicBezTo>
                    <a:pt x="4499102" y="5715"/>
                    <a:pt x="4504817" y="0"/>
                    <a:pt x="4511802" y="0"/>
                  </a:cubicBezTo>
                  <a:lnTo>
                    <a:pt x="4525264" y="5715"/>
                  </a:lnTo>
                  <a:cubicBezTo>
                    <a:pt x="4525264" y="19685"/>
                    <a:pt x="4519549" y="25400"/>
                    <a:pt x="4512564" y="25400"/>
                  </a:cubicBezTo>
                  <a:close/>
                </a:path>
              </a:pathLst>
            </a:custGeom>
            <a:solidFill>
              <a:srgbClr val="02A3A8"/>
            </a:solidFill>
          </p:spPr>
        </p:sp>
        <p:sp>
          <p:nvSpPr>
            <p:cNvPr id="19" name="Freeform 19"/>
            <p:cNvSpPr/>
            <p:nvPr/>
          </p:nvSpPr>
          <p:spPr>
            <a:xfrm>
              <a:off x="422783" y="63500"/>
              <a:ext cx="4609465" cy="3521964"/>
            </a:xfrm>
            <a:custGeom>
              <a:avLst/>
              <a:gdLst/>
              <a:ahLst/>
              <a:cxnLst/>
              <a:rect l="l" t="t" r="r" b="b"/>
              <a:pathLst>
                <a:path w="4609465" h="3521964">
                  <a:moveTo>
                    <a:pt x="12700" y="3496564"/>
                  </a:moveTo>
                  <a:cubicBezTo>
                    <a:pt x="19685" y="3496564"/>
                    <a:pt x="25400" y="3502279"/>
                    <a:pt x="25400" y="3509264"/>
                  </a:cubicBezTo>
                  <a:cubicBezTo>
                    <a:pt x="25400" y="3516249"/>
                    <a:pt x="19685" y="3521964"/>
                    <a:pt x="12700" y="3521964"/>
                  </a:cubicBezTo>
                  <a:cubicBezTo>
                    <a:pt x="5715" y="3521964"/>
                    <a:pt x="0" y="3516249"/>
                    <a:pt x="0" y="3509264"/>
                  </a:cubicBezTo>
                  <a:cubicBezTo>
                    <a:pt x="0" y="3502279"/>
                    <a:pt x="5715" y="3496564"/>
                    <a:pt x="12700" y="3496564"/>
                  </a:cubicBezTo>
                  <a:close/>
                  <a:moveTo>
                    <a:pt x="4596765" y="3496564"/>
                  </a:moveTo>
                  <a:cubicBezTo>
                    <a:pt x="4603750" y="3496564"/>
                    <a:pt x="4609465" y="3502279"/>
                    <a:pt x="4609465" y="3509264"/>
                  </a:cubicBezTo>
                  <a:cubicBezTo>
                    <a:pt x="4609465" y="3516249"/>
                    <a:pt x="4603750" y="3521964"/>
                    <a:pt x="4596765" y="3521964"/>
                  </a:cubicBezTo>
                  <a:cubicBezTo>
                    <a:pt x="4589780" y="3521964"/>
                    <a:pt x="4584065" y="3516249"/>
                    <a:pt x="4584065" y="3509264"/>
                  </a:cubicBezTo>
                  <a:cubicBezTo>
                    <a:pt x="4584065" y="3502279"/>
                    <a:pt x="4589780" y="3496564"/>
                    <a:pt x="4596765" y="3496564"/>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20" name="Freeform 20"/>
            <p:cNvSpPr/>
            <p:nvPr/>
          </p:nvSpPr>
          <p:spPr>
            <a:xfrm>
              <a:off x="435483" y="3679063"/>
              <a:ext cx="4584065" cy="3200400"/>
            </a:xfrm>
            <a:custGeom>
              <a:avLst/>
              <a:gdLst/>
              <a:ahLst/>
              <a:cxnLst/>
              <a:rect l="l" t="t" r="r" b="b"/>
              <a:pathLst>
                <a:path w="4584065" h="3200400">
                  <a:moveTo>
                    <a:pt x="0" y="3200400"/>
                  </a:moveTo>
                  <a:lnTo>
                    <a:pt x="4584065" y="3200400"/>
                  </a:lnTo>
                  <a:lnTo>
                    <a:pt x="4584065" y="0"/>
                  </a:lnTo>
                  <a:lnTo>
                    <a:pt x="0" y="0"/>
                  </a:lnTo>
                  <a:close/>
                </a:path>
              </a:pathLst>
            </a:custGeom>
            <a:solidFill>
              <a:srgbClr val="FFFFFF"/>
            </a:solidFill>
          </p:spPr>
        </p:sp>
        <p:sp>
          <p:nvSpPr>
            <p:cNvPr id="21" name="Freeform 21"/>
            <p:cNvSpPr/>
            <p:nvPr/>
          </p:nvSpPr>
          <p:spPr>
            <a:xfrm>
              <a:off x="422783" y="3715764"/>
              <a:ext cx="25400" cy="3121406"/>
            </a:xfrm>
            <a:custGeom>
              <a:avLst/>
              <a:gdLst/>
              <a:ahLst/>
              <a:cxnLst/>
              <a:rect l="l" t="t" r="r" b="b"/>
              <a:pathLst>
                <a:path w="25400" h="3121406">
                  <a:moveTo>
                    <a:pt x="25400" y="65788"/>
                  </a:moveTo>
                  <a:lnTo>
                    <a:pt x="19685" y="79250"/>
                  </a:lnTo>
                  <a:cubicBezTo>
                    <a:pt x="5715" y="79250"/>
                    <a:pt x="0" y="73535"/>
                    <a:pt x="0" y="66550"/>
                  </a:cubicBezTo>
                  <a:lnTo>
                    <a:pt x="5715" y="53088"/>
                  </a:lnTo>
                  <a:cubicBezTo>
                    <a:pt x="19685" y="53088"/>
                    <a:pt x="25400" y="58803"/>
                    <a:pt x="25400" y="65788"/>
                  </a:cubicBezTo>
                  <a:close/>
                  <a:moveTo>
                    <a:pt x="25400" y="117350"/>
                  </a:moveTo>
                  <a:lnTo>
                    <a:pt x="19685" y="130812"/>
                  </a:lnTo>
                  <a:cubicBezTo>
                    <a:pt x="5715" y="130812"/>
                    <a:pt x="0" y="125097"/>
                    <a:pt x="0" y="118112"/>
                  </a:cubicBezTo>
                  <a:lnTo>
                    <a:pt x="5715" y="104650"/>
                  </a:lnTo>
                  <a:cubicBezTo>
                    <a:pt x="19685" y="104650"/>
                    <a:pt x="25400" y="110365"/>
                    <a:pt x="25400" y="117350"/>
                  </a:cubicBezTo>
                  <a:close/>
                  <a:moveTo>
                    <a:pt x="25400" y="168912"/>
                  </a:moveTo>
                  <a:lnTo>
                    <a:pt x="19685" y="182374"/>
                  </a:lnTo>
                  <a:cubicBezTo>
                    <a:pt x="5715" y="182374"/>
                    <a:pt x="0" y="176659"/>
                    <a:pt x="0" y="169674"/>
                  </a:cubicBezTo>
                  <a:lnTo>
                    <a:pt x="5715" y="156212"/>
                  </a:lnTo>
                  <a:cubicBezTo>
                    <a:pt x="19685" y="156212"/>
                    <a:pt x="25400" y="161927"/>
                    <a:pt x="25400" y="168912"/>
                  </a:cubicBezTo>
                  <a:close/>
                  <a:moveTo>
                    <a:pt x="25400" y="220474"/>
                  </a:moveTo>
                  <a:lnTo>
                    <a:pt x="19685" y="233936"/>
                  </a:lnTo>
                  <a:cubicBezTo>
                    <a:pt x="5715" y="233936"/>
                    <a:pt x="0" y="228221"/>
                    <a:pt x="0" y="221236"/>
                  </a:cubicBezTo>
                  <a:lnTo>
                    <a:pt x="5715" y="207774"/>
                  </a:lnTo>
                  <a:cubicBezTo>
                    <a:pt x="19685" y="207774"/>
                    <a:pt x="25400" y="213489"/>
                    <a:pt x="25400" y="220474"/>
                  </a:cubicBezTo>
                  <a:close/>
                  <a:moveTo>
                    <a:pt x="25400" y="272036"/>
                  </a:moveTo>
                  <a:lnTo>
                    <a:pt x="19685" y="285498"/>
                  </a:lnTo>
                  <a:cubicBezTo>
                    <a:pt x="5715" y="285498"/>
                    <a:pt x="0" y="279783"/>
                    <a:pt x="0" y="272798"/>
                  </a:cubicBezTo>
                  <a:lnTo>
                    <a:pt x="5715" y="259336"/>
                  </a:lnTo>
                  <a:cubicBezTo>
                    <a:pt x="19685" y="259336"/>
                    <a:pt x="25400" y="265051"/>
                    <a:pt x="25400" y="272036"/>
                  </a:cubicBezTo>
                  <a:close/>
                  <a:moveTo>
                    <a:pt x="25400" y="323598"/>
                  </a:moveTo>
                  <a:lnTo>
                    <a:pt x="19685" y="337060"/>
                  </a:lnTo>
                  <a:cubicBezTo>
                    <a:pt x="5715" y="337060"/>
                    <a:pt x="0" y="331345"/>
                    <a:pt x="0" y="324360"/>
                  </a:cubicBezTo>
                  <a:lnTo>
                    <a:pt x="5715" y="310898"/>
                  </a:lnTo>
                  <a:cubicBezTo>
                    <a:pt x="19685" y="310898"/>
                    <a:pt x="25400" y="316613"/>
                    <a:pt x="25400" y="323598"/>
                  </a:cubicBezTo>
                  <a:close/>
                  <a:moveTo>
                    <a:pt x="25400" y="375160"/>
                  </a:moveTo>
                  <a:lnTo>
                    <a:pt x="19685" y="388622"/>
                  </a:lnTo>
                  <a:cubicBezTo>
                    <a:pt x="5715" y="388622"/>
                    <a:pt x="0" y="382907"/>
                    <a:pt x="0" y="375922"/>
                  </a:cubicBezTo>
                  <a:lnTo>
                    <a:pt x="5715" y="362460"/>
                  </a:lnTo>
                  <a:cubicBezTo>
                    <a:pt x="19685" y="362460"/>
                    <a:pt x="25400" y="368175"/>
                    <a:pt x="25400" y="375160"/>
                  </a:cubicBezTo>
                  <a:close/>
                  <a:moveTo>
                    <a:pt x="25400" y="426722"/>
                  </a:moveTo>
                  <a:lnTo>
                    <a:pt x="19685" y="440184"/>
                  </a:lnTo>
                  <a:cubicBezTo>
                    <a:pt x="5715" y="440184"/>
                    <a:pt x="0" y="434469"/>
                    <a:pt x="0" y="427484"/>
                  </a:cubicBezTo>
                  <a:lnTo>
                    <a:pt x="5715" y="414022"/>
                  </a:lnTo>
                  <a:cubicBezTo>
                    <a:pt x="19685" y="414022"/>
                    <a:pt x="25400" y="419737"/>
                    <a:pt x="25400" y="426722"/>
                  </a:cubicBezTo>
                  <a:close/>
                  <a:moveTo>
                    <a:pt x="25400" y="478284"/>
                  </a:moveTo>
                  <a:lnTo>
                    <a:pt x="19685" y="491746"/>
                  </a:lnTo>
                  <a:cubicBezTo>
                    <a:pt x="5715" y="491746"/>
                    <a:pt x="0" y="486031"/>
                    <a:pt x="0" y="479046"/>
                  </a:cubicBezTo>
                  <a:lnTo>
                    <a:pt x="5715" y="465584"/>
                  </a:lnTo>
                  <a:cubicBezTo>
                    <a:pt x="19685" y="465584"/>
                    <a:pt x="25400" y="471299"/>
                    <a:pt x="25400" y="478284"/>
                  </a:cubicBezTo>
                  <a:close/>
                  <a:moveTo>
                    <a:pt x="25400" y="529846"/>
                  </a:moveTo>
                  <a:lnTo>
                    <a:pt x="19685" y="543308"/>
                  </a:lnTo>
                  <a:cubicBezTo>
                    <a:pt x="5715" y="543308"/>
                    <a:pt x="0" y="537593"/>
                    <a:pt x="0" y="530608"/>
                  </a:cubicBezTo>
                  <a:lnTo>
                    <a:pt x="5715" y="517146"/>
                  </a:lnTo>
                  <a:cubicBezTo>
                    <a:pt x="19685" y="517146"/>
                    <a:pt x="25400" y="522861"/>
                    <a:pt x="25400" y="529846"/>
                  </a:cubicBezTo>
                  <a:close/>
                  <a:moveTo>
                    <a:pt x="25400" y="581408"/>
                  </a:moveTo>
                  <a:lnTo>
                    <a:pt x="19685" y="594870"/>
                  </a:lnTo>
                  <a:cubicBezTo>
                    <a:pt x="5715" y="594870"/>
                    <a:pt x="0" y="589155"/>
                    <a:pt x="0" y="582170"/>
                  </a:cubicBezTo>
                  <a:lnTo>
                    <a:pt x="5715" y="568708"/>
                  </a:lnTo>
                  <a:cubicBezTo>
                    <a:pt x="19685" y="568708"/>
                    <a:pt x="25400" y="574423"/>
                    <a:pt x="25400" y="581408"/>
                  </a:cubicBezTo>
                  <a:close/>
                  <a:moveTo>
                    <a:pt x="25400" y="632970"/>
                  </a:moveTo>
                  <a:lnTo>
                    <a:pt x="19685" y="646432"/>
                  </a:lnTo>
                  <a:cubicBezTo>
                    <a:pt x="5715" y="646432"/>
                    <a:pt x="0" y="640717"/>
                    <a:pt x="0" y="633732"/>
                  </a:cubicBezTo>
                  <a:lnTo>
                    <a:pt x="5715" y="620270"/>
                  </a:lnTo>
                  <a:cubicBezTo>
                    <a:pt x="19685" y="620270"/>
                    <a:pt x="25400" y="625985"/>
                    <a:pt x="25400" y="632970"/>
                  </a:cubicBezTo>
                  <a:close/>
                  <a:moveTo>
                    <a:pt x="25400" y="684532"/>
                  </a:moveTo>
                  <a:lnTo>
                    <a:pt x="19685" y="697994"/>
                  </a:lnTo>
                  <a:cubicBezTo>
                    <a:pt x="5715" y="697994"/>
                    <a:pt x="0" y="692279"/>
                    <a:pt x="0" y="685294"/>
                  </a:cubicBezTo>
                  <a:lnTo>
                    <a:pt x="5715" y="671832"/>
                  </a:lnTo>
                  <a:cubicBezTo>
                    <a:pt x="19685" y="671832"/>
                    <a:pt x="25400" y="677547"/>
                    <a:pt x="25400" y="684532"/>
                  </a:cubicBezTo>
                  <a:close/>
                  <a:moveTo>
                    <a:pt x="25400" y="736094"/>
                  </a:moveTo>
                  <a:lnTo>
                    <a:pt x="19685" y="749556"/>
                  </a:lnTo>
                  <a:cubicBezTo>
                    <a:pt x="5715" y="749556"/>
                    <a:pt x="0" y="743841"/>
                    <a:pt x="0" y="736856"/>
                  </a:cubicBezTo>
                  <a:lnTo>
                    <a:pt x="5715" y="723394"/>
                  </a:lnTo>
                  <a:cubicBezTo>
                    <a:pt x="19685" y="723394"/>
                    <a:pt x="25400" y="729109"/>
                    <a:pt x="25400" y="736094"/>
                  </a:cubicBezTo>
                  <a:close/>
                  <a:moveTo>
                    <a:pt x="25400" y="787656"/>
                  </a:moveTo>
                  <a:lnTo>
                    <a:pt x="19685" y="801118"/>
                  </a:lnTo>
                  <a:cubicBezTo>
                    <a:pt x="5715" y="801118"/>
                    <a:pt x="0" y="795403"/>
                    <a:pt x="0" y="788418"/>
                  </a:cubicBezTo>
                  <a:lnTo>
                    <a:pt x="5715" y="774956"/>
                  </a:lnTo>
                  <a:cubicBezTo>
                    <a:pt x="19685" y="774956"/>
                    <a:pt x="25400" y="780671"/>
                    <a:pt x="25400" y="787656"/>
                  </a:cubicBezTo>
                  <a:close/>
                  <a:moveTo>
                    <a:pt x="25400" y="839218"/>
                  </a:moveTo>
                  <a:lnTo>
                    <a:pt x="19685" y="852680"/>
                  </a:lnTo>
                  <a:cubicBezTo>
                    <a:pt x="5715" y="852680"/>
                    <a:pt x="0" y="846964"/>
                    <a:pt x="0" y="839980"/>
                  </a:cubicBezTo>
                  <a:lnTo>
                    <a:pt x="5715" y="826518"/>
                  </a:lnTo>
                  <a:cubicBezTo>
                    <a:pt x="19685" y="826518"/>
                    <a:pt x="25400" y="832233"/>
                    <a:pt x="25400" y="839218"/>
                  </a:cubicBezTo>
                  <a:close/>
                  <a:moveTo>
                    <a:pt x="25400" y="890780"/>
                  </a:moveTo>
                  <a:lnTo>
                    <a:pt x="19685" y="904242"/>
                  </a:lnTo>
                  <a:cubicBezTo>
                    <a:pt x="5715" y="904242"/>
                    <a:pt x="0" y="898526"/>
                    <a:pt x="0" y="891542"/>
                  </a:cubicBezTo>
                  <a:lnTo>
                    <a:pt x="5715" y="878080"/>
                  </a:lnTo>
                  <a:cubicBezTo>
                    <a:pt x="19685" y="878080"/>
                    <a:pt x="25400" y="883795"/>
                    <a:pt x="25400" y="890780"/>
                  </a:cubicBezTo>
                  <a:close/>
                  <a:moveTo>
                    <a:pt x="25400" y="942342"/>
                  </a:moveTo>
                  <a:lnTo>
                    <a:pt x="19685" y="955804"/>
                  </a:lnTo>
                  <a:cubicBezTo>
                    <a:pt x="5715" y="955804"/>
                    <a:pt x="0" y="950088"/>
                    <a:pt x="0" y="943104"/>
                  </a:cubicBezTo>
                  <a:lnTo>
                    <a:pt x="5715" y="929642"/>
                  </a:lnTo>
                  <a:cubicBezTo>
                    <a:pt x="19685" y="929642"/>
                    <a:pt x="25400" y="935357"/>
                    <a:pt x="25400" y="942342"/>
                  </a:cubicBezTo>
                  <a:close/>
                  <a:moveTo>
                    <a:pt x="25400" y="993904"/>
                  </a:moveTo>
                  <a:lnTo>
                    <a:pt x="19685" y="1007366"/>
                  </a:lnTo>
                  <a:cubicBezTo>
                    <a:pt x="5715" y="1007366"/>
                    <a:pt x="0" y="1001650"/>
                    <a:pt x="0" y="994666"/>
                  </a:cubicBezTo>
                  <a:lnTo>
                    <a:pt x="5715" y="981204"/>
                  </a:lnTo>
                  <a:cubicBezTo>
                    <a:pt x="19685" y="981204"/>
                    <a:pt x="25400" y="986919"/>
                    <a:pt x="25400" y="993904"/>
                  </a:cubicBezTo>
                  <a:close/>
                  <a:moveTo>
                    <a:pt x="25400" y="1045466"/>
                  </a:moveTo>
                  <a:lnTo>
                    <a:pt x="19685" y="1059436"/>
                  </a:lnTo>
                  <a:cubicBezTo>
                    <a:pt x="5715" y="1059436"/>
                    <a:pt x="0" y="1053721"/>
                    <a:pt x="0" y="1046736"/>
                  </a:cubicBezTo>
                  <a:lnTo>
                    <a:pt x="5715" y="1033274"/>
                  </a:lnTo>
                  <a:cubicBezTo>
                    <a:pt x="19685" y="1033274"/>
                    <a:pt x="25400" y="1038989"/>
                    <a:pt x="25400" y="1045974"/>
                  </a:cubicBezTo>
                  <a:close/>
                  <a:moveTo>
                    <a:pt x="25400" y="1097028"/>
                  </a:moveTo>
                  <a:lnTo>
                    <a:pt x="19685" y="1110489"/>
                  </a:lnTo>
                  <a:cubicBezTo>
                    <a:pt x="5715" y="1110489"/>
                    <a:pt x="0" y="1104774"/>
                    <a:pt x="0" y="1097789"/>
                  </a:cubicBezTo>
                  <a:lnTo>
                    <a:pt x="5715" y="1084328"/>
                  </a:lnTo>
                  <a:cubicBezTo>
                    <a:pt x="19685" y="1084328"/>
                    <a:pt x="25400" y="1090043"/>
                    <a:pt x="25400" y="1097028"/>
                  </a:cubicBezTo>
                  <a:close/>
                  <a:moveTo>
                    <a:pt x="25400" y="1148589"/>
                  </a:moveTo>
                  <a:lnTo>
                    <a:pt x="19685" y="1162051"/>
                  </a:lnTo>
                  <a:cubicBezTo>
                    <a:pt x="5715" y="1162051"/>
                    <a:pt x="0" y="1156336"/>
                    <a:pt x="0" y="1149351"/>
                  </a:cubicBezTo>
                  <a:lnTo>
                    <a:pt x="5715" y="1135889"/>
                  </a:lnTo>
                  <a:cubicBezTo>
                    <a:pt x="19685" y="1135889"/>
                    <a:pt x="25400" y="1141605"/>
                    <a:pt x="25400" y="1148589"/>
                  </a:cubicBezTo>
                  <a:close/>
                  <a:moveTo>
                    <a:pt x="25400" y="1200151"/>
                  </a:moveTo>
                  <a:lnTo>
                    <a:pt x="19685" y="1213613"/>
                  </a:lnTo>
                  <a:cubicBezTo>
                    <a:pt x="5715" y="1213613"/>
                    <a:pt x="0" y="1207898"/>
                    <a:pt x="0" y="1200913"/>
                  </a:cubicBezTo>
                  <a:lnTo>
                    <a:pt x="5715" y="1187451"/>
                  </a:lnTo>
                  <a:cubicBezTo>
                    <a:pt x="19685" y="1187451"/>
                    <a:pt x="25400" y="1193167"/>
                    <a:pt x="25400" y="1200151"/>
                  </a:cubicBezTo>
                  <a:close/>
                  <a:moveTo>
                    <a:pt x="25400" y="1251713"/>
                  </a:moveTo>
                  <a:lnTo>
                    <a:pt x="19685" y="1265175"/>
                  </a:lnTo>
                  <a:cubicBezTo>
                    <a:pt x="5715" y="1265175"/>
                    <a:pt x="0" y="1259460"/>
                    <a:pt x="0" y="1252475"/>
                  </a:cubicBezTo>
                  <a:lnTo>
                    <a:pt x="5715" y="1239013"/>
                  </a:lnTo>
                  <a:cubicBezTo>
                    <a:pt x="19685" y="1239013"/>
                    <a:pt x="25400" y="1244729"/>
                    <a:pt x="25400" y="1251713"/>
                  </a:cubicBezTo>
                  <a:close/>
                  <a:moveTo>
                    <a:pt x="25400" y="1303275"/>
                  </a:moveTo>
                  <a:lnTo>
                    <a:pt x="19685" y="1316737"/>
                  </a:lnTo>
                  <a:cubicBezTo>
                    <a:pt x="5715" y="1316737"/>
                    <a:pt x="0" y="1311022"/>
                    <a:pt x="0" y="1304037"/>
                  </a:cubicBezTo>
                  <a:lnTo>
                    <a:pt x="5715" y="1290575"/>
                  </a:lnTo>
                  <a:cubicBezTo>
                    <a:pt x="19685" y="1290575"/>
                    <a:pt x="25400" y="1296291"/>
                    <a:pt x="25400" y="1303275"/>
                  </a:cubicBezTo>
                  <a:close/>
                  <a:moveTo>
                    <a:pt x="25400" y="1354837"/>
                  </a:moveTo>
                  <a:lnTo>
                    <a:pt x="19685" y="1368299"/>
                  </a:lnTo>
                  <a:cubicBezTo>
                    <a:pt x="5715" y="1368299"/>
                    <a:pt x="0" y="1362584"/>
                    <a:pt x="0" y="1355599"/>
                  </a:cubicBezTo>
                  <a:lnTo>
                    <a:pt x="5715" y="1342137"/>
                  </a:lnTo>
                  <a:cubicBezTo>
                    <a:pt x="19685" y="1342137"/>
                    <a:pt x="25400" y="1347853"/>
                    <a:pt x="25400" y="1354837"/>
                  </a:cubicBezTo>
                  <a:close/>
                  <a:moveTo>
                    <a:pt x="25400" y="1406399"/>
                  </a:moveTo>
                  <a:lnTo>
                    <a:pt x="19685" y="1419861"/>
                  </a:lnTo>
                  <a:cubicBezTo>
                    <a:pt x="5715" y="1419861"/>
                    <a:pt x="0" y="1414146"/>
                    <a:pt x="0" y="1407161"/>
                  </a:cubicBezTo>
                  <a:lnTo>
                    <a:pt x="5715" y="1393699"/>
                  </a:lnTo>
                  <a:cubicBezTo>
                    <a:pt x="19685" y="1393699"/>
                    <a:pt x="25400" y="1399414"/>
                    <a:pt x="25400" y="1406399"/>
                  </a:cubicBezTo>
                  <a:close/>
                  <a:moveTo>
                    <a:pt x="25400" y="1457961"/>
                  </a:moveTo>
                  <a:lnTo>
                    <a:pt x="19685" y="1471423"/>
                  </a:lnTo>
                  <a:cubicBezTo>
                    <a:pt x="5715" y="1471423"/>
                    <a:pt x="0" y="1465708"/>
                    <a:pt x="0" y="1458723"/>
                  </a:cubicBezTo>
                  <a:lnTo>
                    <a:pt x="5715" y="1445261"/>
                  </a:lnTo>
                  <a:cubicBezTo>
                    <a:pt x="19685" y="1445261"/>
                    <a:pt x="25400" y="1450976"/>
                    <a:pt x="25400" y="1457961"/>
                  </a:cubicBezTo>
                  <a:close/>
                  <a:moveTo>
                    <a:pt x="25400" y="1509523"/>
                  </a:moveTo>
                  <a:lnTo>
                    <a:pt x="19685" y="1522985"/>
                  </a:lnTo>
                  <a:cubicBezTo>
                    <a:pt x="5715" y="1522985"/>
                    <a:pt x="0" y="1517270"/>
                    <a:pt x="0" y="1510285"/>
                  </a:cubicBezTo>
                  <a:lnTo>
                    <a:pt x="5715" y="1496823"/>
                  </a:lnTo>
                  <a:cubicBezTo>
                    <a:pt x="19685" y="1496823"/>
                    <a:pt x="25400" y="1502538"/>
                    <a:pt x="25400" y="1509523"/>
                  </a:cubicBezTo>
                  <a:close/>
                  <a:moveTo>
                    <a:pt x="25400" y="1561085"/>
                  </a:moveTo>
                  <a:lnTo>
                    <a:pt x="19685" y="1574547"/>
                  </a:lnTo>
                  <a:cubicBezTo>
                    <a:pt x="5715" y="1574547"/>
                    <a:pt x="0" y="1568832"/>
                    <a:pt x="0" y="1561847"/>
                  </a:cubicBezTo>
                  <a:lnTo>
                    <a:pt x="5715" y="1548385"/>
                  </a:lnTo>
                  <a:cubicBezTo>
                    <a:pt x="19685" y="1548385"/>
                    <a:pt x="25400" y="1554100"/>
                    <a:pt x="25400" y="1561085"/>
                  </a:cubicBezTo>
                  <a:close/>
                  <a:moveTo>
                    <a:pt x="25400" y="1612647"/>
                  </a:moveTo>
                  <a:lnTo>
                    <a:pt x="19685" y="1626109"/>
                  </a:lnTo>
                  <a:cubicBezTo>
                    <a:pt x="5715" y="1626109"/>
                    <a:pt x="0" y="1620394"/>
                    <a:pt x="0" y="1613409"/>
                  </a:cubicBezTo>
                  <a:lnTo>
                    <a:pt x="5715" y="1599947"/>
                  </a:lnTo>
                  <a:cubicBezTo>
                    <a:pt x="19685" y="1599947"/>
                    <a:pt x="25400" y="1605662"/>
                    <a:pt x="25400" y="1612647"/>
                  </a:cubicBezTo>
                  <a:close/>
                  <a:moveTo>
                    <a:pt x="25400" y="1664209"/>
                  </a:moveTo>
                  <a:lnTo>
                    <a:pt x="19685" y="1677671"/>
                  </a:lnTo>
                  <a:cubicBezTo>
                    <a:pt x="5715" y="1677671"/>
                    <a:pt x="0" y="1671956"/>
                    <a:pt x="0" y="1664971"/>
                  </a:cubicBezTo>
                  <a:lnTo>
                    <a:pt x="5715" y="1651509"/>
                  </a:lnTo>
                  <a:cubicBezTo>
                    <a:pt x="19685" y="1651509"/>
                    <a:pt x="25400" y="1657224"/>
                    <a:pt x="25400" y="1664209"/>
                  </a:cubicBezTo>
                  <a:close/>
                  <a:moveTo>
                    <a:pt x="25400" y="1715771"/>
                  </a:moveTo>
                  <a:lnTo>
                    <a:pt x="19685" y="1729233"/>
                  </a:lnTo>
                  <a:cubicBezTo>
                    <a:pt x="5715" y="1729233"/>
                    <a:pt x="0" y="1723518"/>
                    <a:pt x="0" y="1716533"/>
                  </a:cubicBezTo>
                  <a:lnTo>
                    <a:pt x="5715" y="1703071"/>
                  </a:lnTo>
                  <a:cubicBezTo>
                    <a:pt x="19685" y="1703071"/>
                    <a:pt x="25400" y="1708786"/>
                    <a:pt x="25400" y="1715771"/>
                  </a:cubicBezTo>
                  <a:close/>
                  <a:moveTo>
                    <a:pt x="25400" y="1767333"/>
                  </a:moveTo>
                  <a:lnTo>
                    <a:pt x="19685" y="1780795"/>
                  </a:lnTo>
                  <a:cubicBezTo>
                    <a:pt x="5715" y="1780795"/>
                    <a:pt x="0" y="1775080"/>
                    <a:pt x="0" y="1768095"/>
                  </a:cubicBezTo>
                  <a:lnTo>
                    <a:pt x="5715" y="1754633"/>
                  </a:lnTo>
                  <a:cubicBezTo>
                    <a:pt x="19685" y="1754633"/>
                    <a:pt x="25400" y="1760348"/>
                    <a:pt x="25400" y="1767333"/>
                  </a:cubicBezTo>
                  <a:close/>
                  <a:moveTo>
                    <a:pt x="25400" y="1818895"/>
                  </a:moveTo>
                  <a:lnTo>
                    <a:pt x="19685" y="1832357"/>
                  </a:lnTo>
                  <a:cubicBezTo>
                    <a:pt x="5715" y="1832357"/>
                    <a:pt x="0" y="1826642"/>
                    <a:pt x="0" y="1819657"/>
                  </a:cubicBezTo>
                  <a:lnTo>
                    <a:pt x="5715" y="1806195"/>
                  </a:lnTo>
                  <a:cubicBezTo>
                    <a:pt x="19685" y="1806195"/>
                    <a:pt x="25400" y="1811910"/>
                    <a:pt x="25400" y="1818895"/>
                  </a:cubicBezTo>
                  <a:close/>
                  <a:moveTo>
                    <a:pt x="25400" y="1870457"/>
                  </a:moveTo>
                  <a:lnTo>
                    <a:pt x="19685" y="1883919"/>
                  </a:lnTo>
                  <a:cubicBezTo>
                    <a:pt x="5715" y="1883919"/>
                    <a:pt x="0" y="1878204"/>
                    <a:pt x="0" y="1871219"/>
                  </a:cubicBezTo>
                  <a:lnTo>
                    <a:pt x="5715" y="1857757"/>
                  </a:lnTo>
                  <a:cubicBezTo>
                    <a:pt x="19685" y="1857757"/>
                    <a:pt x="25400" y="1863472"/>
                    <a:pt x="25400" y="1870457"/>
                  </a:cubicBezTo>
                  <a:close/>
                  <a:moveTo>
                    <a:pt x="25400" y="1922019"/>
                  </a:moveTo>
                  <a:lnTo>
                    <a:pt x="19685" y="1935481"/>
                  </a:lnTo>
                  <a:cubicBezTo>
                    <a:pt x="5715" y="1935481"/>
                    <a:pt x="0" y="1929766"/>
                    <a:pt x="0" y="1922781"/>
                  </a:cubicBezTo>
                  <a:lnTo>
                    <a:pt x="5715" y="1909319"/>
                  </a:lnTo>
                  <a:cubicBezTo>
                    <a:pt x="19685" y="1909319"/>
                    <a:pt x="25400" y="1915034"/>
                    <a:pt x="25400" y="1922019"/>
                  </a:cubicBezTo>
                  <a:close/>
                  <a:moveTo>
                    <a:pt x="25400" y="1973581"/>
                  </a:moveTo>
                  <a:lnTo>
                    <a:pt x="19685" y="1987043"/>
                  </a:lnTo>
                  <a:cubicBezTo>
                    <a:pt x="5715" y="1987043"/>
                    <a:pt x="0" y="1981328"/>
                    <a:pt x="0" y="1974343"/>
                  </a:cubicBezTo>
                  <a:lnTo>
                    <a:pt x="5715" y="1960881"/>
                  </a:lnTo>
                  <a:cubicBezTo>
                    <a:pt x="19685" y="1960881"/>
                    <a:pt x="25400" y="1966596"/>
                    <a:pt x="25400" y="1973581"/>
                  </a:cubicBezTo>
                  <a:close/>
                  <a:moveTo>
                    <a:pt x="25400" y="2025143"/>
                  </a:moveTo>
                  <a:lnTo>
                    <a:pt x="19685" y="2038605"/>
                  </a:lnTo>
                  <a:cubicBezTo>
                    <a:pt x="5715" y="2038605"/>
                    <a:pt x="0" y="2032890"/>
                    <a:pt x="0" y="2025905"/>
                  </a:cubicBezTo>
                  <a:lnTo>
                    <a:pt x="5715" y="2012443"/>
                  </a:lnTo>
                  <a:cubicBezTo>
                    <a:pt x="19685" y="2012443"/>
                    <a:pt x="25400" y="2018158"/>
                    <a:pt x="25400" y="2025143"/>
                  </a:cubicBezTo>
                  <a:close/>
                  <a:moveTo>
                    <a:pt x="25400" y="2076705"/>
                  </a:moveTo>
                  <a:lnTo>
                    <a:pt x="19685" y="2090167"/>
                  </a:lnTo>
                  <a:cubicBezTo>
                    <a:pt x="5715" y="2090167"/>
                    <a:pt x="0" y="2084452"/>
                    <a:pt x="0" y="2077467"/>
                  </a:cubicBezTo>
                  <a:lnTo>
                    <a:pt x="5715" y="2064005"/>
                  </a:lnTo>
                  <a:cubicBezTo>
                    <a:pt x="19685" y="2064005"/>
                    <a:pt x="25400" y="2069720"/>
                    <a:pt x="25400" y="2076705"/>
                  </a:cubicBezTo>
                  <a:close/>
                  <a:moveTo>
                    <a:pt x="25400" y="2128267"/>
                  </a:moveTo>
                  <a:lnTo>
                    <a:pt x="19685" y="2141729"/>
                  </a:lnTo>
                  <a:cubicBezTo>
                    <a:pt x="5715" y="2141729"/>
                    <a:pt x="0" y="2136014"/>
                    <a:pt x="0" y="2129029"/>
                  </a:cubicBezTo>
                  <a:lnTo>
                    <a:pt x="5715" y="2115567"/>
                  </a:lnTo>
                  <a:cubicBezTo>
                    <a:pt x="19685" y="2115567"/>
                    <a:pt x="25400" y="2121282"/>
                    <a:pt x="25400" y="2128267"/>
                  </a:cubicBezTo>
                  <a:close/>
                  <a:moveTo>
                    <a:pt x="25400" y="2179829"/>
                  </a:moveTo>
                  <a:lnTo>
                    <a:pt x="19685" y="2193291"/>
                  </a:lnTo>
                  <a:cubicBezTo>
                    <a:pt x="5715" y="2193291"/>
                    <a:pt x="0" y="2187576"/>
                    <a:pt x="0" y="2180591"/>
                  </a:cubicBezTo>
                  <a:lnTo>
                    <a:pt x="5715" y="2167129"/>
                  </a:lnTo>
                  <a:cubicBezTo>
                    <a:pt x="19685" y="2167129"/>
                    <a:pt x="25400" y="2172844"/>
                    <a:pt x="25400" y="2179829"/>
                  </a:cubicBezTo>
                  <a:close/>
                  <a:moveTo>
                    <a:pt x="25400" y="2231391"/>
                  </a:moveTo>
                  <a:lnTo>
                    <a:pt x="19685" y="2244853"/>
                  </a:lnTo>
                  <a:cubicBezTo>
                    <a:pt x="5715" y="2244853"/>
                    <a:pt x="0" y="2239138"/>
                    <a:pt x="0" y="2232153"/>
                  </a:cubicBezTo>
                  <a:lnTo>
                    <a:pt x="5715" y="2218691"/>
                  </a:lnTo>
                  <a:cubicBezTo>
                    <a:pt x="19685" y="2218691"/>
                    <a:pt x="25400" y="2224406"/>
                    <a:pt x="25400" y="2231391"/>
                  </a:cubicBezTo>
                  <a:close/>
                  <a:moveTo>
                    <a:pt x="25400" y="2282953"/>
                  </a:moveTo>
                  <a:lnTo>
                    <a:pt x="19685" y="2296415"/>
                  </a:lnTo>
                  <a:cubicBezTo>
                    <a:pt x="5715" y="2296415"/>
                    <a:pt x="0" y="2290700"/>
                    <a:pt x="0" y="2283715"/>
                  </a:cubicBezTo>
                  <a:lnTo>
                    <a:pt x="5715" y="2270253"/>
                  </a:lnTo>
                  <a:cubicBezTo>
                    <a:pt x="19685" y="2270253"/>
                    <a:pt x="25400" y="2275968"/>
                    <a:pt x="25400" y="2282953"/>
                  </a:cubicBezTo>
                  <a:close/>
                  <a:moveTo>
                    <a:pt x="25400" y="2334515"/>
                  </a:moveTo>
                  <a:lnTo>
                    <a:pt x="19685" y="2347977"/>
                  </a:lnTo>
                  <a:cubicBezTo>
                    <a:pt x="5715" y="2347977"/>
                    <a:pt x="0" y="2342262"/>
                    <a:pt x="0" y="2335277"/>
                  </a:cubicBezTo>
                  <a:lnTo>
                    <a:pt x="5715" y="2321815"/>
                  </a:lnTo>
                  <a:cubicBezTo>
                    <a:pt x="19685" y="2321815"/>
                    <a:pt x="25400" y="2327530"/>
                    <a:pt x="25400" y="2334515"/>
                  </a:cubicBezTo>
                  <a:close/>
                  <a:moveTo>
                    <a:pt x="25400" y="2386077"/>
                  </a:moveTo>
                  <a:lnTo>
                    <a:pt x="19685" y="2399539"/>
                  </a:lnTo>
                  <a:cubicBezTo>
                    <a:pt x="5715" y="2399539"/>
                    <a:pt x="0" y="2393824"/>
                    <a:pt x="0" y="2386839"/>
                  </a:cubicBezTo>
                  <a:lnTo>
                    <a:pt x="5715" y="2373377"/>
                  </a:lnTo>
                  <a:cubicBezTo>
                    <a:pt x="19685" y="2373377"/>
                    <a:pt x="25400" y="2379092"/>
                    <a:pt x="25400" y="2386077"/>
                  </a:cubicBezTo>
                  <a:close/>
                  <a:moveTo>
                    <a:pt x="25400" y="2437639"/>
                  </a:moveTo>
                  <a:lnTo>
                    <a:pt x="19685" y="2451101"/>
                  </a:lnTo>
                  <a:cubicBezTo>
                    <a:pt x="5715" y="2451101"/>
                    <a:pt x="0" y="2445386"/>
                    <a:pt x="0" y="2438401"/>
                  </a:cubicBezTo>
                  <a:lnTo>
                    <a:pt x="5715" y="2424939"/>
                  </a:lnTo>
                  <a:cubicBezTo>
                    <a:pt x="19685" y="2424939"/>
                    <a:pt x="25400" y="2430654"/>
                    <a:pt x="25400" y="2437639"/>
                  </a:cubicBezTo>
                  <a:close/>
                  <a:moveTo>
                    <a:pt x="25400" y="2489201"/>
                  </a:moveTo>
                  <a:lnTo>
                    <a:pt x="19685" y="2502663"/>
                  </a:lnTo>
                  <a:cubicBezTo>
                    <a:pt x="5715" y="2502663"/>
                    <a:pt x="0" y="2496947"/>
                    <a:pt x="0" y="2489963"/>
                  </a:cubicBezTo>
                  <a:lnTo>
                    <a:pt x="5715" y="2476501"/>
                  </a:lnTo>
                  <a:cubicBezTo>
                    <a:pt x="19685" y="2476501"/>
                    <a:pt x="25400" y="2482216"/>
                    <a:pt x="25400" y="2489201"/>
                  </a:cubicBezTo>
                  <a:close/>
                  <a:moveTo>
                    <a:pt x="25400" y="2540763"/>
                  </a:moveTo>
                  <a:lnTo>
                    <a:pt x="19685" y="2554225"/>
                  </a:lnTo>
                  <a:cubicBezTo>
                    <a:pt x="5715" y="2554225"/>
                    <a:pt x="0" y="2548509"/>
                    <a:pt x="0" y="2541525"/>
                  </a:cubicBezTo>
                  <a:lnTo>
                    <a:pt x="5715" y="2528063"/>
                  </a:lnTo>
                  <a:cubicBezTo>
                    <a:pt x="19685" y="2528063"/>
                    <a:pt x="25400" y="2533778"/>
                    <a:pt x="25400" y="2540763"/>
                  </a:cubicBezTo>
                  <a:close/>
                  <a:moveTo>
                    <a:pt x="25400" y="2592325"/>
                  </a:moveTo>
                  <a:lnTo>
                    <a:pt x="19685" y="2605787"/>
                  </a:lnTo>
                  <a:cubicBezTo>
                    <a:pt x="5715" y="2605787"/>
                    <a:pt x="0" y="2600071"/>
                    <a:pt x="0" y="2593087"/>
                  </a:cubicBezTo>
                  <a:lnTo>
                    <a:pt x="5715" y="2579625"/>
                  </a:lnTo>
                  <a:cubicBezTo>
                    <a:pt x="19685" y="2579625"/>
                    <a:pt x="25400" y="2585340"/>
                    <a:pt x="25400" y="2592325"/>
                  </a:cubicBezTo>
                  <a:close/>
                  <a:moveTo>
                    <a:pt x="25400" y="2643887"/>
                  </a:moveTo>
                  <a:lnTo>
                    <a:pt x="19685" y="2657349"/>
                  </a:lnTo>
                  <a:cubicBezTo>
                    <a:pt x="5715" y="2657349"/>
                    <a:pt x="0" y="2651633"/>
                    <a:pt x="0" y="2644649"/>
                  </a:cubicBezTo>
                  <a:lnTo>
                    <a:pt x="5715" y="2631187"/>
                  </a:lnTo>
                  <a:cubicBezTo>
                    <a:pt x="19685" y="2631187"/>
                    <a:pt x="25400" y="2636902"/>
                    <a:pt x="25400" y="2643887"/>
                  </a:cubicBezTo>
                  <a:close/>
                  <a:moveTo>
                    <a:pt x="25400" y="2695449"/>
                  </a:moveTo>
                  <a:lnTo>
                    <a:pt x="19685" y="2708911"/>
                  </a:lnTo>
                  <a:cubicBezTo>
                    <a:pt x="5715" y="2708911"/>
                    <a:pt x="0" y="2703195"/>
                    <a:pt x="0" y="2696211"/>
                  </a:cubicBezTo>
                  <a:lnTo>
                    <a:pt x="5715" y="2682749"/>
                  </a:lnTo>
                  <a:cubicBezTo>
                    <a:pt x="19685" y="2682749"/>
                    <a:pt x="25400" y="2688464"/>
                    <a:pt x="25400" y="2695449"/>
                  </a:cubicBezTo>
                  <a:close/>
                  <a:moveTo>
                    <a:pt x="25400" y="2747011"/>
                  </a:moveTo>
                  <a:lnTo>
                    <a:pt x="19685" y="2760472"/>
                  </a:lnTo>
                  <a:cubicBezTo>
                    <a:pt x="5715" y="2760472"/>
                    <a:pt x="0" y="2754757"/>
                    <a:pt x="0" y="2747772"/>
                  </a:cubicBezTo>
                  <a:lnTo>
                    <a:pt x="5715" y="2734311"/>
                  </a:lnTo>
                  <a:cubicBezTo>
                    <a:pt x="19685" y="2734311"/>
                    <a:pt x="25400" y="2740026"/>
                    <a:pt x="25400" y="2747011"/>
                  </a:cubicBezTo>
                  <a:close/>
                  <a:moveTo>
                    <a:pt x="25400" y="2798572"/>
                  </a:moveTo>
                  <a:lnTo>
                    <a:pt x="19685" y="2812034"/>
                  </a:lnTo>
                  <a:cubicBezTo>
                    <a:pt x="5715" y="2812034"/>
                    <a:pt x="0" y="2806319"/>
                    <a:pt x="0" y="2799334"/>
                  </a:cubicBezTo>
                  <a:lnTo>
                    <a:pt x="5715" y="2785872"/>
                  </a:lnTo>
                  <a:cubicBezTo>
                    <a:pt x="19685" y="2785872"/>
                    <a:pt x="25400" y="2791588"/>
                    <a:pt x="25400" y="2798572"/>
                  </a:cubicBezTo>
                  <a:close/>
                  <a:moveTo>
                    <a:pt x="25400" y="2850134"/>
                  </a:moveTo>
                  <a:lnTo>
                    <a:pt x="19685" y="2863596"/>
                  </a:lnTo>
                  <a:cubicBezTo>
                    <a:pt x="5715" y="2863596"/>
                    <a:pt x="0" y="2857881"/>
                    <a:pt x="0" y="2850896"/>
                  </a:cubicBezTo>
                  <a:lnTo>
                    <a:pt x="5715" y="2837434"/>
                  </a:lnTo>
                  <a:cubicBezTo>
                    <a:pt x="19685" y="2837434"/>
                    <a:pt x="25400" y="2843150"/>
                    <a:pt x="25400" y="2850134"/>
                  </a:cubicBezTo>
                  <a:close/>
                  <a:moveTo>
                    <a:pt x="25400" y="2901696"/>
                  </a:moveTo>
                  <a:lnTo>
                    <a:pt x="19685" y="2915158"/>
                  </a:lnTo>
                  <a:cubicBezTo>
                    <a:pt x="5715" y="2915158"/>
                    <a:pt x="0" y="2909443"/>
                    <a:pt x="0" y="2902458"/>
                  </a:cubicBezTo>
                  <a:lnTo>
                    <a:pt x="5715" y="2888996"/>
                  </a:lnTo>
                  <a:cubicBezTo>
                    <a:pt x="19685" y="2888996"/>
                    <a:pt x="25400" y="2894712"/>
                    <a:pt x="25400" y="2901696"/>
                  </a:cubicBezTo>
                  <a:close/>
                  <a:moveTo>
                    <a:pt x="25400" y="2953258"/>
                  </a:moveTo>
                  <a:lnTo>
                    <a:pt x="19685" y="2966720"/>
                  </a:lnTo>
                  <a:cubicBezTo>
                    <a:pt x="5715" y="2966720"/>
                    <a:pt x="0" y="2961005"/>
                    <a:pt x="0" y="2954020"/>
                  </a:cubicBezTo>
                  <a:lnTo>
                    <a:pt x="5715" y="2940558"/>
                  </a:lnTo>
                  <a:cubicBezTo>
                    <a:pt x="19685" y="2940558"/>
                    <a:pt x="25400" y="2946274"/>
                    <a:pt x="25400" y="2953258"/>
                  </a:cubicBezTo>
                  <a:close/>
                  <a:moveTo>
                    <a:pt x="25400" y="3004820"/>
                  </a:moveTo>
                  <a:lnTo>
                    <a:pt x="19685" y="3018282"/>
                  </a:lnTo>
                  <a:cubicBezTo>
                    <a:pt x="5715" y="3018282"/>
                    <a:pt x="0" y="3012567"/>
                    <a:pt x="0" y="3005582"/>
                  </a:cubicBezTo>
                  <a:lnTo>
                    <a:pt x="5715" y="2992120"/>
                  </a:lnTo>
                  <a:cubicBezTo>
                    <a:pt x="19685" y="2992120"/>
                    <a:pt x="25400" y="2997836"/>
                    <a:pt x="25400" y="3004820"/>
                  </a:cubicBezTo>
                  <a:close/>
                  <a:moveTo>
                    <a:pt x="25400" y="3056382"/>
                  </a:moveTo>
                  <a:lnTo>
                    <a:pt x="19685" y="3069844"/>
                  </a:lnTo>
                  <a:cubicBezTo>
                    <a:pt x="5715" y="3069844"/>
                    <a:pt x="0" y="3064129"/>
                    <a:pt x="0" y="3057144"/>
                  </a:cubicBezTo>
                  <a:lnTo>
                    <a:pt x="5715" y="3043682"/>
                  </a:lnTo>
                  <a:cubicBezTo>
                    <a:pt x="19685" y="3043682"/>
                    <a:pt x="25400" y="3049397"/>
                    <a:pt x="25400" y="3056382"/>
                  </a:cubicBezTo>
                  <a:close/>
                  <a:moveTo>
                    <a:pt x="25400" y="3107944"/>
                  </a:moveTo>
                  <a:lnTo>
                    <a:pt x="19685" y="3121406"/>
                  </a:lnTo>
                  <a:cubicBezTo>
                    <a:pt x="5715" y="3121406"/>
                    <a:pt x="0" y="3115691"/>
                    <a:pt x="0" y="3108706"/>
                  </a:cubicBezTo>
                  <a:lnTo>
                    <a:pt x="5715" y="3095244"/>
                  </a:lnTo>
                  <a:cubicBezTo>
                    <a:pt x="19685" y="3095244"/>
                    <a:pt x="25400" y="3100959"/>
                    <a:pt x="25400" y="3107944"/>
                  </a:cubicBezTo>
                  <a:close/>
                  <a:moveTo>
                    <a:pt x="25400" y="12700"/>
                  </a:moveTo>
                  <a:lnTo>
                    <a:pt x="19685" y="26162"/>
                  </a:lnTo>
                  <a:cubicBezTo>
                    <a:pt x="5715" y="26162"/>
                    <a:pt x="0" y="20447"/>
                    <a:pt x="0" y="13462"/>
                  </a:cubicBezTo>
                  <a:lnTo>
                    <a:pt x="5715" y="0"/>
                  </a:lnTo>
                  <a:cubicBezTo>
                    <a:pt x="19685" y="0"/>
                    <a:pt x="25400" y="5715"/>
                    <a:pt x="25400" y="12700"/>
                  </a:cubicBezTo>
                  <a:close/>
                </a:path>
              </a:pathLst>
            </a:custGeom>
            <a:solidFill>
              <a:srgbClr val="02A3A8"/>
            </a:solidFill>
          </p:spPr>
        </p:sp>
        <p:sp>
          <p:nvSpPr>
            <p:cNvPr id="22" name="Freeform 22"/>
            <p:cNvSpPr/>
            <p:nvPr/>
          </p:nvSpPr>
          <p:spPr>
            <a:xfrm>
              <a:off x="471557" y="6866763"/>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8" y="5715"/>
                  </a:lnTo>
                  <a:cubicBezTo>
                    <a:pt x="2044188" y="19685"/>
                    <a:pt x="2038473" y="25400"/>
                    <a:pt x="2031488" y="25400"/>
                  </a:cubicBezTo>
                  <a:lnTo>
                    <a:pt x="2018026" y="19685"/>
                  </a:lnTo>
                  <a:cubicBezTo>
                    <a:pt x="2018026" y="5715"/>
                    <a:pt x="2023740" y="0"/>
                    <a:pt x="2030726" y="0"/>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3" y="0"/>
                    <a:pt x="3064507" y="0"/>
                  </a:cubicBezTo>
                  <a:close/>
                  <a:moveTo>
                    <a:pt x="3116196" y="0"/>
                  </a:moveTo>
                  <a:lnTo>
                    <a:pt x="3129658" y="5715"/>
                  </a:lnTo>
                  <a:cubicBezTo>
                    <a:pt x="3129658" y="19685"/>
                    <a:pt x="3123943" y="25400"/>
                    <a:pt x="3116958" y="25400"/>
                  </a:cubicBezTo>
                  <a:lnTo>
                    <a:pt x="3103496" y="19685"/>
                  </a:lnTo>
                  <a:cubicBezTo>
                    <a:pt x="3103496" y="5715"/>
                    <a:pt x="3109212" y="0"/>
                    <a:pt x="3116196" y="0"/>
                  </a:cubicBezTo>
                  <a:close/>
                  <a:moveTo>
                    <a:pt x="3167886" y="0"/>
                  </a:moveTo>
                  <a:lnTo>
                    <a:pt x="3181348" y="5715"/>
                  </a:lnTo>
                  <a:cubicBezTo>
                    <a:pt x="3181348" y="19685"/>
                    <a:pt x="3175632" y="25400"/>
                    <a:pt x="3168648" y="25400"/>
                  </a:cubicBezTo>
                  <a:lnTo>
                    <a:pt x="3155186" y="19685"/>
                  </a:lnTo>
                  <a:cubicBezTo>
                    <a:pt x="3155186" y="5715"/>
                    <a:pt x="3160901" y="0"/>
                    <a:pt x="3167886" y="0"/>
                  </a:cubicBezTo>
                  <a:close/>
                  <a:moveTo>
                    <a:pt x="3219575" y="0"/>
                  </a:moveTo>
                  <a:lnTo>
                    <a:pt x="3233037" y="5715"/>
                  </a:lnTo>
                  <a:cubicBezTo>
                    <a:pt x="3233037" y="19685"/>
                    <a:pt x="3227321" y="25400"/>
                    <a:pt x="3220337" y="25400"/>
                  </a:cubicBezTo>
                  <a:lnTo>
                    <a:pt x="3206875" y="19685"/>
                  </a:lnTo>
                  <a:cubicBezTo>
                    <a:pt x="3206875" y="5715"/>
                    <a:pt x="3212590" y="0"/>
                    <a:pt x="3219575" y="0"/>
                  </a:cubicBezTo>
                  <a:close/>
                  <a:moveTo>
                    <a:pt x="3271264" y="0"/>
                  </a:moveTo>
                  <a:lnTo>
                    <a:pt x="3284726" y="5715"/>
                  </a:lnTo>
                  <a:cubicBezTo>
                    <a:pt x="3284726" y="19685"/>
                    <a:pt x="3279011" y="25400"/>
                    <a:pt x="3272026" y="25400"/>
                  </a:cubicBezTo>
                  <a:lnTo>
                    <a:pt x="3258564" y="19685"/>
                  </a:lnTo>
                  <a:cubicBezTo>
                    <a:pt x="3258564" y="5715"/>
                    <a:pt x="3264279" y="0"/>
                    <a:pt x="3271264" y="0"/>
                  </a:cubicBezTo>
                  <a:close/>
                  <a:moveTo>
                    <a:pt x="3322953" y="0"/>
                  </a:moveTo>
                  <a:lnTo>
                    <a:pt x="3336415" y="5715"/>
                  </a:lnTo>
                  <a:cubicBezTo>
                    <a:pt x="3336415" y="19685"/>
                    <a:pt x="3330700"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3" y="0"/>
                    <a:pt x="3633087" y="0"/>
                  </a:cubicBezTo>
                  <a:close/>
                  <a:moveTo>
                    <a:pt x="3684777" y="0"/>
                  </a:moveTo>
                  <a:lnTo>
                    <a:pt x="3698238" y="5715"/>
                  </a:lnTo>
                  <a:cubicBezTo>
                    <a:pt x="3698238" y="19685"/>
                    <a:pt x="3692523" y="25400"/>
                    <a:pt x="3685538" y="25400"/>
                  </a:cubicBezTo>
                  <a:lnTo>
                    <a:pt x="3672077" y="19685"/>
                  </a:lnTo>
                  <a:cubicBezTo>
                    <a:pt x="3672077" y="5715"/>
                    <a:pt x="3677792" y="0"/>
                    <a:pt x="3684777" y="0"/>
                  </a:cubicBezTo>
                  <a:close/>
                  <a:moveTo>
                    <a:pt x="3736466" y="0"/>
                  </a:moveTo>
                  <a:lnTo>
                    <a:pt x="3749928" y="5715"/>
                  </a:lnTo>
                  <a:cubicBezTo>
                    <a:pt x="3749928" y="19685"/>
                    <a:pt x="3744212" y="25400"/>
                    <a:pt x="3737228" y="25400"/>
                  </a:cubicBezTo>
                  <a:lnTo>
                    <a:pt x="3723766" y="19685"/>
                  </a:lnTo>
                  <a:cubicBezTo>
                    <a:pt x="3723766" y="5715"/>
                    <a:pt x="3729481" y="0"/>
                    <a:pt x="3736466" y="0"/>
                  </a:cubicBezTo>
                  <a:close/>
                  <a:moveTo>
                    <a:pt x="3788155" y="0"/>
                  </a:moveTo>
                  <a:lnTo>
                    <a:pt x="3801617" y="5715"/>
                  </a:lnTo>
                  <a:cubicBezTo>
                    <a:pt x="3801617" y="19685"/>
                    <a:pt x="3795902" y="25400"/>
                    <a:pt x="3788917" y="25400"/>
                  </a:cubicBezTo>
                  <a:lnTo>
                    <a:pt x="3775455" y="19685"/>
                  </a:lnTo>
                  <a:cubicBezTo>
                    <a:pt x="3775455" y="5715"/>
                    <a:pt x="3781170" y="0"/>
                    <a:pt x="3788155" y="0"/>
                  </a:cubicBezTo>
                  <a:close/>
                  <a:moveTo>
                    <a:pt x="3839844" y="0"/>
                  </a:moveTo>
                  <a:lnTo>
                    <a:pt x="3853306" y="5715"/>
                  </a:lnTo>
                  <a:cubicBezTo>
                    <a:pt x="3853306" y="19685"/>
                    <a:pt x="3847591" y="25400"/>
                    <a:pt x="3840606" y="25400"/>
                  </a:cubicBezTo>
                  <a:lnTo>
                    <a:pt x="3827144" y="19685"/>
                  </a:lnTo>
                  <a:cubicBezTo>
                    <a:pt x="3827144" y="5715"/>
                    <a:pt x="3832859" y="0"/>
                    <a:pt x="3839844" y="0"/>
                  </a:cubicBezTo>
                  <a:close/>
                  <a:moveTo>
                    <a:pt x="3891533" y="0"/>
                  </a:moveTo>
                  <a:lnTo>
                    <a:pt x="3904995" y="5715"/>
                  </a:lnTo>
                  <a:cubicBezTo>
                    <a:pt x="3904995" y="19685"/>
                    <a:pt x="3899280"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4" y="0"/>
                    <a:pt x="4149978" y="0"/>
                  </a:cubicBezTo>
                  <a:close/>
                  <a:moveTo>
                    <a:pt x="4201667" y="0"/>
                  </a:moveTo>
                  <a:lnTo>
                    <a:pt x="4215129" y="5715"/>
                  </a:lnTo>
                  <a:cubicBezTo>
                    <a:pt x="4215129" y="19685"/>
                    <a:pt x="4209414" y="25400"/>
                    <a:pt x="4202429" y="25400"/>
                  </a:cubicBezTo>
                  <a:lnTo>
                    <a:pt x="4188967" y="19685"/>
                  </a:lnTo>
                  <a:cubicBezTo>
                    <a:pt x="4188967" y="5715"/>
                    <a:pt x="4194683" y="0"/>
                    <a:pt x="4201667" y="0"/>
                  </a:cubicBezTo>
                  <a:close/>
                  <a:moveTo>
                    <a:pt x="4253357" y="0"/>
                  </a:moveTo>
                  <a:lnTo>
                    <a:pt x="4266819" y="5715"/>
                  </a:lnTo>
                  <a:cubicBezTo>
                    <a:pt x="4266819" y="19685"/>
                    <a:pt x="4261103" y="25400"/>
                    <a:pt x="4254119" y="25400"/>
                  </a:cubicBezTo>
                  <a:lnTo>
                    <a:pt x="4240657" y="19685"/>
                  </a:lnTo>
                  <a:cubicBezTo>
                    <a:pt x="4240657" y="5715"/>
                    <a:pt x="4246372" y="0"/>
                    <a:pt x="4253357" y="0"/>
                  </a:cubicBezTo>
                  <a:close/>
                  <a:moveTo>
                    <a:pt x="4305046" y="0"/>
                  </a:moveTo>
                  <a:lnTo>
                    <a:pt x="4318508" y="5715"/>
                  </a:lnTo>
                  <a:cubicBezTo>
                    <a:pt x="4318508" y="19685"/>
                    <a:pt x="4312792" y="25400"/>
                    <a:pt x="4305808" y="25400"/>
                  </a:cubicBezTo>
                  <a:lnTo>
                    <a:pt x="4292346" y="19685"/>
                  </a:lnTo>
                  <a:cubicBezTo>
                    <a:pt x="4292346" y="5715"/>
                    <a:pt x="4298061" y="0"/>
                    <a:pt x="4305046" y="0"/>
                  </a:cubicBezTo>
                  <a:close/>
                  <a:moveTo>
                    <a:pt x="4356735" y="0"/>
                  </a:moveTo>
                  <a:lnTo>
                    <a:pt x="4370197" y="5715"/>
                  </a:lnTo>
                  <a:cubicBezTo>
                    <a:pt x="4370197" y="19685"/>
                    <a:pt x="4364482" y="25400"/>
                    <a:pt x="4357497" y="25400"/>
                  </a:cubicBezTo>
                  <a:lnTo>
                    <a:pt x="4344035" y="19685"/>
                  </a:lnTo>
                  <a:cubicBezTo>
                    <a:pt x="4344035" y="5715"/>
                    <a:pt x="4349750" y="0"/>
                    <a:pt x="4356735" y="0"/>
                  </a:cubicBezTo>
                  <a:close/>
                  <a:moveTo>
                    <a:pt x="4408424" y="0"/>
                  </a:moveTo>
                  <a:lnTo>
                    <a:pt x="4421886" y="5715"/>
                  </a:lnTo>
                  <a:cubicBezTo>
                    <a:pt x="4421886" y="19685"/>
                    <a:pt x="4416171"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23" name="Freeform 23"/>
            <p:cNvSpPr/>
            <p:nvPr/>
          </p:nvSpPr>
          <p:spPr>
            <a:xfrm>
              <a:off x="5006848" y="3721483"/>
              <a:ext cx="25400" cy="3121406"/>
            </a:xfrm>
            <a:custGeom>
              <a:avLst/>
              <a:gdLst/>
              <a:ahLst/>
              <a:cxnLst/>
              <a:rect l="l" t="t" r="r" b="b"/>
              <a:pathLst>
                <a:path w="25400" h="3121406">
                  <a:moveTo>
                    <a:pt x="0" y="3055618"/>
                  </a:moveTo>
                  <a:lnTo>
                    <a:pt x="5715" y="3042156"/>
                  </a:lnTo>
                  <a:cubicBezTo>
                    <a:pt x="19685" y="3042156"/>
                    <a:pt x="25400" y="3047871"/>
                    <a:pt x="25400" y="3054856"/>
                  </a:cubicBezTo>
                  <a:lnTo>
                    <a:pt x="19685" y="3068318"/>
                  </a:lnTo>
                  <a:cubicBezTo>
                    <a:pt x="5715" y="3068318"/>
                    <a:pt x="0" y="3062603"/>
                    <a:pt x="0" y="3055618"/>
                  </a:cubicBezTo>
                  <a:close/>
                  <a:moveTo>
                    <a:pt x="0" y="3004056"/>
                  </a:moveTo>
                  <a:lnTo>
                    <a:pt x="5715" y="2990594"/>
                  </a:lnTo>
                  <a:cubicBezTo>
                    <a:pt x="19685" y="2990594"/>
                    <a:pt x="25400" y="2996309"/>
                    <a:pt x="25400" y="3003294"/>
                  </a:cubicBezTo>
                  <a:lnTo>
                    <a:pt x="19685" y="3016756"/>
                  </a:lnTo>
                  <a:cubicBezTo>
                    <a:pt x="5715" y="3016756"/>
                    <a:pt x="0" y="3011041"/>
                    <a:pt x="0" y="3004056"/>
                  </a:cubicBezTo>
                  <a:close/>
                  <a:moveTo>
                    <a:pt x="0" y="2952494"/>
                  </a:moveTo>
                  <a:lnTo>
                    <a:pt x="5715" y="2939032"/>
                  </a:lnTo>
                  <a:cubicBezTo>
                    <a:pt x="19685" y="2939032"/>
                    <a:pt x="25400" y="2944747"/>
                    <a:pt x="25400" y="2951732"/>
                  </a:cubicBezTo>
                  <a:lnTo>
                    <a:pt x="19685" y="2965194"/>
                  </a:lnTo>
                  <a:cubicBezTo>
                    <a:pt x="5715" y="2965194"/>
                    <a:pt x="0" y="2959479"/>
                    <a:pt x="0" y="2952494"/>
                  </a:cubicBezTo>
                  <a:close/>
                  <a:moveTo>
                    <a:pt x="0" y="2900932"/>
                  </a:moveTo>
                  <a:lnTo>
                    <a:pt x="5715" y="2887470"/>
                  </a:lnTo>
                  <a:cubicBezTo>
                    <a:pt x="19685" y="2887470"/>
                    <a:pt x="25400" y="2893185"/>
                    <a:pt x="25400" y="2900170"/>
                  </a:cubicBezTo>
                  <a:lnTo>
                    <a:pt x="19685" y="2913632"/>
                  </a:lnTo>
                  <a:cubicBezTo>
                    <a:pt x="5715" y="2913632"/>
                    <a:pt x="0" y="2907917"/>
                    <a:pt x="0" y="2900932"/>
                  </a:cubicBezTo>
                  <a:close/>
                  <a:moveTo>
                    <a:pt x="0" y="2849370"/>
                  </a:moveTo>
                  <a:lnTo>
                    <a:pt x="5715" y="2835908"/>
                  </a:lnTo>
                  <a:cubicBezTo>
                    <a:pt x="19685" y="2835908"/>
                    <a:pt x="25400" y="2841623"/>
                    <a:pt x="25400" y="2848608"/>
                  </a:cubicBezTo>
                  <a:lnTo>
                    <a:pt x="19685" y="2862070"/>
                  </a:lnTo>
                  <a:cubicBezTo>
                    <a:pt x="5715" y="2862070"/>
                    <a:pt x="0" y="2856355"/>
                    <a:pt x="0" y="2849370"/>
                  </a:cubicBezTo>
                  <a:close/>
                  <a:moveTo>
                    <a:pt x="0" y="2797808"/>
                  </a:moveTo>
                  <a:lnTo>
                    <a:pt x="5715" y="2784346"/>
                  </a:lnTo>
                  <a:cubicBezTo>
                    <a:pt x="19685" y="2784346"/>
                    <a:pt x="25400" y="2790061"/>
                    <a:pt x="25400" y="2797046"/>
                  </a:cubicBezTo>
                  <a:lnTo>
                    <a:pt x="19685" y="2810508"/>
                  </a:lnTo>
                  <a:cubicBezTo>
                    <a:pt x="5715" y="2810508"/>
                    <a:pt x="0" y="2804793"/>
                    <a:pt x="0" y="2797808"/>
                  </a:cubicBezTo>
                  <a:close/>
                  <a:moveTo>
                    <a:pt x="0" y="2746246"/>
                  </a:moveTo>
                  <a:lnTo>
                    <a:pt x="5715" y="2732784"/>
                  </a:lnTo>
                  <a:cubicBezTo>
                    <a:pt x="19685" y="2732784"/>
                    <a:pt x="25400" y="2738499"/>
                    <a:pt x="25400" y="2745484"/>
                  </a:cubicBezTo>
                  <a:lnTo>
                    <a:pt x="19685" y="2758946"/>
                  </a:lnTo>
                  <a:cubicBezTo>
                    <a:pt x="5715" y="2758946"/>
                    <a:pt x="0" y="2753231"/>
                    <a:pt x="0" y="2746246"/>
                  </a:cubicBezTo>
                  <a:close/>
                  <a:moveTo>
                    <a:pt x="0" y="2694684"/>
                  </a:moveTo>
                  <a:lnTo>
                    <a:pt x="5715" y="2681222"/>
                  </a:lnTo>
                  <a:cubicBezTo>
                    <a:pt x="19685" y="2681222"/>
                    <a:pt x="25400" y="2686937"/>
                    <a:pt x="25400" y="2693922"/>
                  </a:cubicBezTo>
                  <a:lnTo>
                    <a:pt x="19685" y="2707384"/>
                  </a:lnTo>
                  <a:cubicBezTo>
                    <a:pt x="5715" y="2707384"/>
                    <a:pt x="0" y="2701669"/>
                    <a:pt x="0" y="2694684"/>
                  </a:cubicBezTo>
                  <a:close/>
                  <a:moveTo>
                    <a:pt x="0" y="2643122"/>
                  </a:moveTo>
                  <a:lnTo>
                    <a:pt x="5715" y="2629660"/>
                  </a:lnTo>
                  <a:cubicBezTo>
                    <a:pt x="19685" y="2629660"/>
                    <a:pt x="25400" y="2635375"/>
                    <a:pt x="25400" y="2642360"/>
                  </a:cubicBezTo>
                  <a:lnTo>
                    <a:pt x="19685" y="2655822"/>
                  </a:lnTo>
                  <a:cubicBezTo>
                    <a:pt x="5715" y="2655822"/>
                    <a:pt x="0" y="2650107"/>
                    <a:pt x="0" y="2643122"/>
                  </a:cubicBezTo>
                  <a:close/>
                  <a:moveTo>
                    <a:pt x="0" y="2591560"/>
                  </a:moveTo>
                  <a:lnTo>
                    <a:pt x="5715" y="2578098"/>
                  </a:lnTo>
                  <a:cubicBezTo>
                    <a:pt x="19685" y="2578098"/>
                    <a:pt x="25400" y="2583814"/>
                    <a:pt x="25400" y="2590798"/>
                  </a:cubicBezTo>
                  <a:lnTo>
                    <a:pt x="19685" y="2604260"/>
                  </a:lnTo>
                  <a:cubicBezTo>
                    <a:pt x="5715" y="2604260"/>
                    <a:pt x="0" y="2598545"/>
                    <a:pt x="0" y="2591560"/>
                  </a:cubicBezTo>
                  <a:close/>
                  <a:moveTo>
                    <a:pt x="0" y="2539998"/>
                  </a:moveTo>
                  <a:lnTo>
                    <a:pt x="5715" y="2526536"/>
                  </a:lnTo>
                  <a:cubicBezTo>
                    <a:pt x="19685" y="2526536"/>
                    <a:pt x="25400" y="2532252"/>
                    <a:pt x="25400" y="2539236"/>
                  </a:cubicBezTo>
                  <a:lnTo>
                    <a:pt x="19685" y="2552698"/>
                  </a:lnTo>
                  <a:cubicBezTo>
                    <a:pt x="5715" y="2552698"/>
                    <a:pt x="0" y="2546983"/>
                    <a:pt x="0" y="2539998"/>
                  </a:cubicBezTo>
                  <a:close/>
                  <a:moveTo>
                    <a:pt x="0" y="2488436"/>
                  </a:moveTo>
                  <a:lnTo>
                    <a:pt x="5715" y="2474974"/>
                  </a:lnTo>
                  <a:cubicBezTo>
                    <a:pt x="19685" y="2474974"/>
                    <a:pt x="25400" y="2480690"/>
                    <a:pt x="25400" y="2487674"/>
                  </a:cubicBezTo>
                  <a:lnTo>
                    <a:pt x="19685" y="2501136"/>
                  </a:lnTo>
                  <a:cubicBezTo>
                    <a:pt x="5715" y="2501136"/>
                    <a:pt x="0" y="2495421"/>
                    <a:pt x="0" y="2488436"/>
                  </a:cubicBezTo>
                  <a:close/>
                  <a:moveTo>
                    <a:pt x="0" y="2436874"/>
                  </a:moveTo>
                  <a:lnTo>
                    <a:pt x="5715" y="2423412"/>
                  </a:lnTo>
                  <a:cubicBezTo>
                    <a:pt x="19685" y="2423412"/>
                    <a:pt x="25400" y="2429128"/>
                    <a:pt x="25400" y="2436112"/>
                  </a:cubicBezTo>
                  <a:lnTo>
                    <a:pt x="19685" y="2449574"/>
                  </a:lnTo>
                  <a:cubicBezTo>
                    <a:pt x="5715" y="2449574"/>
                    <a:pt x="0" y="2443859"/>
                    <a:pt x="0" y="2436874"/>
                  </a:cubicBezTo>
                  <a:close/>
                  <a:moveTo>
                    <a:pt x="0" y="2385312"/>
                  </a:moveTo>
                  <a:lnTo>
                    <a:pt x="5715" y="2371850"/>
                  </a:lnTo>
                  <a:cubicBezTo>
                    <a:pt x="19685" y="2371850"/>
                    <a:pt x="25400" y="2377566"/>
                    <a:pt x="25400" y="2384550"/>
                  </a:cubicBezTo>
                  <a:lnTo>
                    <a:pt x="19685" y="2398012"/>
                  </a:lnTo>
                  <a:cubicBezTo>
                    <a:pt x="5715" y="2398012"/>
                    <a:pt x="0" y="2392297"/>
                    <a:pt x="0" y="2385312"/>
                  </a:cubicBezTo>
                  <a:close/>
                  <a:moveTo>
                    <a:pt x="0" y="2333750"/>
                  </a:moveTo>
                  <a:lnTo>
                    <a:pt x="5715" y="2320289"/>
                  </a:lnTo>
                  <a:cubicBezTo>
                    <a:pt x="19685" y="2320289"/>
                    <a:pt x="25400" y="2326004"/>
                    <a:pt x="25400" y="2332989"/>
                  </a:cubicBezTo>
                  <a:lnTo>
                    <a:pt x="19685" y="2346450"/>
                  </a:lnTo>
                  <a:cubicBezTo>
                    <a:pt x="5715" y="2346450"/>
                    <a:pt x="0" y="2340735"/>
                    <a:pt x="0" y="2333750"/>
                  </a:cubicBezTo>
                  <a:close/>
                  <a:moveTo>
                    <a:pt x="0" y="2282189"/>
                  </a:moveTo>
                  <a:lnTo>
                    <a:pt x="5715" y="2268727"/>
                  </a:lnTo>
                  <a:cubicBezTo>
                    <a:pt x="19685" y="2268727"/>
                    <a:pt x="25400" y="2274442"/>
                    <a:pt x="25400" y="2281427"/>
                  </a:cubicBezTo>
                  <a:lnTo>
                    <a:pt x="19685" y="2294889"/>
                  </a:lnTo>
                  <a:cubicBezTo>
                    <a:pt x="5715" y="2294889"/>
                    <a:pt x="0" y="2289173"/>
                    <a:pt x="0" y="2282189"/>
                  </a:cubicBezTo>
                  <a:close/>
                  <a:moveTo>
                    <a:pt x="0" y="2230627"/>
                  </a:moveTo>
                  <a:lnTo>
                    <a:pt x="5715" y="2217165"/>
                  </a:lnTo>
                  <a:cubicBezTo>
                    <a:pt x="19685" y="2217165"/>
                    <a:pt x="25400" y="2222880"/>
                    <a:pt x="25400" y="2229865"/>
                  </a:cubicBezTo>
                  <a:lnTo>
                    <a:pt x="19685" y="2243327"/>
                  </a:lnTo>
                  <a:cubicBezTo>
                    <a:pt x="5715" y="2243327"/>
                    <a:pt x="0" y="2237611"/>
                    <a:pt x="0" y="2230627"/>
                  </a:cubicBezTo>
                  <a:close/>
                  <a:moveTo>
                    <a:pt x="0" y="2179065"/>
                  </a:moveTo>
                  <a:lnTo>
                    <a:pt x="5715" y="2165603"/>
                  </a:lnTo>
                  <a:cubicBezTo>
                    <a:pt x="19685" y="2165603"/>
                    <a:pt x="25400" y="2171318"/>
                    <a:pt x="25400" y="2178303"/>
                  </a:cubicBezTo>
                  <a:lnTo>
                    <a:pt x="19685" y="2191765"/>
                  </a:lnTo>
                  <a:cubicBezTo>
                    <a:pt x="5715" y="2191765"/>
                    <a:pt x="0" y="2186049"/>
                    <a:pt x="0" y="2179065"/>
                  </a:cubicBezTo>
                  <a:close/>
                  <a:moveTo>
                    <a:pt x="0" y="2127503"/>
                  </a:moveTo>
                  <a:lnTo>
                    <a:pt x="5715" y="2114041"/>
                  </a:lnTo>
                  <a:cubicBezTo>
                    <a:pt x="19685" y="2114041"/>
                    <a:pt x="25400" y="2119756"/>
                    <a:pt x="25400" y="2126741"/>
                  </a:cubicBezTo>
                  <a:lnTo>
                    <a:pt x="19685" y="2140203"/>
                  </a:lnTo>
                  <a:cubicBezTo>
                    <a:pt x="5715" y="2140203"/>
                    <a:pt x="0" y="2134487"/>
                    <a:pt x="0" y="2127503"/>
                  </a:cubicBezTo>
                  <a:close/>
                  <a:moveTo>
                    <a:pt x="0" y="2075941"/>
                  </a:moveTo>
                  <a:lnTo>
                    <a:pt x="5715" y="2062479"/>
                  </a:lnTo>
                  <a:cubicBezTo>
                    <a:pt x="19685" y="2062479"/>
                    <a:pt x="25400" y="2068194"/>
                    <a:pt x="25400" y="2075179"/>
                  </a:cubicBezTo>
                  <a:lnTo>
                    <a:pt x="19685" y="2088641"/>
                  </a:lnTo>
                  <a:cubicBezTo>
                    <a:pt x="5715" y="2088641"/>
                    <a:pt x="0" y="2082925"/>
                    <a:pt x="0" y="2075941"/>
                  </a:cubicBezTo>
                  <a:close/>
                  <a:moveTo>
                    <a:pt x="0" y="2024379"/>
                  </a:moveTo>
                  <a:lnTo>
                    <a:pt x="5715" y="2010917"/>
                  </a:lnTo>
                  <a:cubicBezTo>
                    <a:pt x="19685" y="2010917"/>
                    <a:pt x="25400" y="2016632"/>
                    <a:pt x="25400" y="2023617"/>
                  </a:cubicBezTo>
                  <a:lnTo>
                    <a:pt x="19685" y="2037079"/>
                  </a:lnTo>
                  <a:cubicBezTo>
                    <a:pt x="5715" y="2037079"/>
                    <a:pt x="0" y="2031364"/>
                    <a:pt x="0" y="2024379"/>
                  </a:cubicBezTo>
                  <a:close/>
                  <a:moveTo>
                    <a:pt x="0" y="1972817"/>
                  </a:moveTo>
                  <a:lnTo>
                    <a:pt x="5715" y="1959355"/>
                  </a:lnTo>
                  <a:cubicBezTo>
                    <a:pt x="19685" y="1959355"/>
                    <a:pt x="25400" y="1965070"/>
                    <a:pt x="25400" y="1972055"/>
                  </a:cubicBezTo>
                  <a:lnTo>
                    <a:pt x="19685" y="1985517"/>
                  </a:lnTo>
                  <a:cubicBezTo>
                    <a:pt x="5715" y="1985517"/>
                    <a:pt x="0" y="1979802"/>
                    <a:pt x="0" y="1972817"/>
                  </a:cubicBezTo>
                  <a:close/>
                  <a:moveTo>
                    <a:pt x="0" y="1921255"/>
                  </a:moveTo>
                  <a:lnTo>
                    <a:pt x="5715" y="1907793"/>
                  </a:lnTo>
                  <a:cubicBezTo>
                    <a:pt x="19685" y="1907793"/>
                    <a:pt x="25400" y="1913508"/>
                    <a:pt x="25400" y="1920493"/>
                  </a:cubicBezTo>
                  <a:lnTo>
                    <a:pt x="19685" y="1933955"/>
                  </a:lnTo>
                  <a:cubicBezTo>
                    <a:pt x="5715" y="1933955"/>
                    <a:pt x="0" y="1928240"/>
                    <a:pt x="0" y="1921255"/>
                  </a:cubicBezTo>
                  <a:close/>
                  <a:moveTo>
                    <a:pt x="0" y="1869693"/>
                  </a:moveTo>
                  <a:lnTo>
                    <a:pt x="5715" y="1856231"/>
                  </a:lnTo>
                  <a:cubicBezTo>
                    <a:pt x="19685" y="1856231"/>
                    <a:pt x="25400" y="1861946"/>
                    <a:pt x="25400" y="1868931"/>
                  </a:cubicBezTo>
                  <a:lnTo>
                    <a:pt x="19685" y="1882393"/>
                  </a:lnTo>
                  <a:cubicBezTo>
                    <a:pt x="5715" y="1882393"/>
                    <a:pt x="0" y="1876678"/>
                    <a:pt x="0" y="1869693"/>
                  </a:cubicBezTo>
                  <a:close/>
                  <a:moveTo>
                    <a:pt x="0" y="1818131"/>
                  </a:moveTo>
                  <a:lnTo>
                    <a:pt x="5715" y="1804669"/>
                  </a:lnTo>
                  <a:cubicBezTo>
                    <a:pt x="19685" y="1804669"/>
                    <a:pt x="25400" y="1810384"/>
                    <a:pt x="25400" y="1817369"/>
                  </a:cubicBezTo>
                  <a:lnTo>
                    <a:pt x="19685" y="1830831"/>
                  </a:lnTo>
                  <a:cubicBezTo>
                    <a:pt x="5715" y="1830831"/>
                    <a:pt x="0" y="1825116"/>
                    <a:pt x="0" y="1818131"/>
                  </a:cubicBezTo>
                  <a:close/>
                  <a:moveTo>
                    <a:pt x="0" y="1766569"/>
                  </a:moveTo>
                  <a:lnTo>
                    <a:pt x="5715" y="1753107"/>
                  </a:lnTo>
                  <a:cubicBezTo>
                    <a:pt x="19685" y="1753107"/>
                    <a:pt x="25400" y="1758822"/>
                    <a:pt x="25400" y="1765807"/>
                  </a:cubicBezTo>
                  <a:lnTo>
                    <a:pt x="19685" y="1779269"/>
                  </a:lnTo>
                  <a:cubicBezTo>
                    <a:pt x="5715" y="1779269"/>
                    <a:pt x="0" y="1773554"/>
                    <a:pt x="0" y="1766569"/>
                  </a:cubicBezTo>
                  <a:close/>
                  <a:moveTo>
                    <a:pt x="0" y="1715007"/>
                  </a:moveTo>
                  <a:lnTo>
                    <a:pt x="5715" y="1701545"/>
                  </a:lnTo>
                  <a:cubicBezTo>
                    <a:pt x="19685" y="1701545"/>
                    <a:pt x="25400" y="1707260"/>
                    <a:pt x="25400" y="1714245"/>
                  </a:cubicBezTo>
                  <a:lnTo>
                    <a:pt x="19685" y="1727707"/>
                  </a:lnTo>
                  <a:cubicBezTo>
                    <a:pt x="5715" y="1727707"/>
                    <a:pt x="0" y="1721992"/>
                    <a:pt x="0" y="1715007"/>
                  </a:cubicBezTo>
                  <a:close/>
                  <a:moveTo>
                    <a:pt x="0" y="1663445"/>
                  </a:moveTo>
                  <a:lnTo>
                    <a:pt x="5715" y="1649983"/>
                  </a:lnTo>
                  <a:cubicBezTo>
                    <a:pt x="19685" y="1649983"/>
                    <a:pt x="25400" y="1655698"/>
                    <a:pt x="25400" y="1662683"/>
                  </a:cubicBezTo>
                  <a:lnTo>
                    <a:pt x="19685" y="1676145"/>
                  </a:lnTo>
                  <a:cubicBezTo>
                    <a:pt x="5715" y="1676145"/>
                    <a:pt x="0" y="1670430"/>
                    <a:pt x="0" y="1663445"/>
                  </a:cubicBezTo>
                  <a:close/>
                  <a:moveTo>
                    <a:pt x="0" y="1611883"/>
                  </a:moveTo>
                  <a:lnTo>
                    <a:pt x="5715" y="1598421"/>
                  </a:lnTo>
                  <a:cubicBezTo>
                    <a:pt x="19685" y="1598421"/>
                    <a:pt x="25400" y="1604136"/>
                    <a:pt x="25400" y="1611121"/>
                  </a:cubicBezTo>
                  <a:lnTo>
                    <a:pt x="19685" y="1624583"/>
                  </a:lnTo>
                  <a:cubicBezTo>
                    <a:pt x="5715" y="1624583"/>
                    <a:pt x="0" y="1618868"/>
                    <a:pt x="0" y="1611883"/>
                  </a:cubicBezTo>
                  <a:close/>
                  <a:moveTo>
                    <a:pt x="0" y="1560321"/>
                  </a:moveTo>
                  <a:lnTo>
                    <a:pt x="5715" y="1546859"/>
                  </a:lnTo>
                  <a:cubicBezTo>
                    <a:pt x="19685" y="1546859"/>
                    <a:pt x="25400" y="1552574"/>
                    <a:pt x="25400" y="1559559"/>
                  </a:cubicBezTo>
                  <a:lnTo>
                    <a:pt x="19685" y="1573021"/>
                  </a:lnTo>
                  <a:cubicBezTo>
                    <a:pt x="5715" y="1573021"/>
                    <a:pt x="0" y="1567306"/>
                    <a:pt x="0" y="1560321"/>
                  </a:cubicBezTo>
                  <a:close/>
                  <a:moveTo>
                    <a:pt x="0" y="1508759"/>
                  </a:moveTo>
                  <a:lnTo>
                    <a:pt x="5715" y="1495297"/>
                  </a:lnTo>
                  <a:cubicBezTo>
                    <a:pt x="19685" y="1495297"/>
                    <a:pt x="25400" y="1501012"/>
                    <a:pt x="25400" y="1507997"/>
                  </a:cubicBezTo>
                  <a:lnTo>
                    <a:pt x="19685" y="1521459"/>
                  </a:lnTo>
                  <a:cubicBezTo>
                    <a:pt x="5715" y="1521459"/>
                    <a:pt x="0" y="1515744"/>
                    <a:pt x="0" y="1508759"/>
                  </a:cubicBezTo>
                  <a:close/>
                  <a:moveTo>
                    <a:pt x="0" y="1457197"/>
                  </a:moveTo>
                  <a:lnTo>
                    <a:pt x="5715" y="1443735"/>
                  </a:lnTo>
                  <a:cubicBezTo>
                    <a:pt x="19685" y="1443735"/>
                    <a:pt x="25400" y="1449450"/>
                    <a:pt x="25400" y="1456435"/>
                  </a:cubicBezTo>
                  <a:lnTo>
                    <a:pt x="19685" y="1469897"/>
                  </a:lnTo>
                  <a:cubicBezTo>
                    <a:pt x="5715" y="1469897"/>
                    <a:pt x="0" y="1464182"/>
                    <a:pt x="0" y="1457197"/>
                  </a:cubicBezTo>
                  <a:close/>
                  <a:moveTo>
                    <a:pt x="0" y="1405635"/>
                  </a:moveTo>
                  <a:lnTo>
                    <a:pt x="5715" y="1392173"/>
                  </a:lnTo>
                  <a:cubicBezTo>
                    <a:pt x="19685" y="1392173"/>
                    <a:pt x="25400" y="1397888"/>
                    <a:pt x="25400" y="1404873"/>
                  </a:cubicBezTo>
                  <a:lnTo>
                    <a:pt x="19685" y="1418335"/>
                  </a:lnTo>
                  <a:cubicBezTo>
                    <a:pt x="5715" y="1418335"/>
                    <a:pt x="0" y="1412620"/>
                    <a:pt x="0" y="1405635"/>
                  </a:cubicBezTo>
                  <a:close/>
                  <a:moveTo>
                    <a:pt x="0" y="1354073"/>
                  </a:moveTo>
                  <a:lnTo>
                    <a:pt x="5715" y="1340611"/>
                  </a:lnTo>
                  <a:cubicBezTo>
                    <a:pt x="19685" y="1340611"/>
                    <a:pt x="25400" y="1346326"/>
                    <a:pt x="25400" y="1353311"/>
                  </a:cubicBezTo>
                  <a:lnTo>
                    <a:pt x="19685" y="1366773"/>
                  </a:lnTo>
                  <a:cubicBezTo>
                    <a:pt x="5715" y="1366773"/>
                    <a:pt x="0" y="1361058"/>
                    <a:pt x="0" y="1354073"/>
                  </a:cubicBezTo>
                  <a:close/>
                  <a:moveTo>
                    <a:pt x="0" y="1302511"/>
                  </a:moveTo>
                  <a:lnTo>
                    <a:pt x="5715" y="1289049"/>
                  </a:lnTo>
                  <a:cubicBezTo>
                    <a:pt x="19685" y="1289049"/>
                    <a:pt x="25400" y="1294764"/>
                    <a:pt x="25400" y="1301749"/>
                  </a:cubicBezTo>
                  <a:lnTo>
                    <a:pt x="19685" y="1315211"/>
                  </a:lnTo>
                  <a:cubicBezTo>
                    <a:pt x="5715" y="1315211"/>
                    <a:pt x="0" y="1309496"/>
                    <a:pt x="0" y="1302511"/>
                  </a:cubicBezTo>
                  <a:close/>
                  <a:moveTo>
                    <a:pt x="0" y="1250949"/>
                  </a:moveTo>
                  <a:lnTo>
                    <a:pt x="5715" y="1237487"/>
                  </a:lnTo>
                  <a:cubicBezTo>
                    <a:pt x="19685" y="1237487"/>
                    <a:pt x="25400" y="1243202"/>
                    <a:pt x="25400" y="1250187"/>
                  </a:cubicBezTo>
                  <a:lnTo>
                    <a:pt x="19685" y="1263649"/>
                  </a:lnTo>
                  <a:cubicBezTo>
                    <a:pt x="5715" y="1263649"/>
                    <a:pt x="0" y="1257934"/>
                    <a:pt x="0" y="1250949"/>
                  </a:cubicBezTo>
                  <a:close/>
                  <a:moveTo>
                    <a:pt x="0" y="1199387"/>
                  </a:moveTo>
                  <a:lnTo>
                    <a:pt x="5715" y="1185925"/>
                  </a:lnTo>
                  <a:cubicBezTo>
                    <a:pt x="19685" y="1185925"/>
                    <a:pt x="25400" y="1191640"/>
                    <a:pt x="25400" y="1198625"/>
                  </a:cubicBezTo>
                  <a:lnTo>
                    <a:pt x="19685" y="1212087"/>
                  </a:lnTo>
                  <a:cubicBezTo>
                    <a:pt x="5715" y="1212087"/>
                    <a:pt x="0" y="1206372"/>
                    <a:pt x="0" y="1199387"/>
                  </a:cubicBezTo>
                  <a:close/>
                  <a:moveTo>
                    <a:pt x="0" y="1147825"/>
                  </a:moveTo>
                  <a:lnTo>
                    <a:pt x="5715" y="1134363"/>
                  </a:lnTo>
                  <a:cubicBezTo>
                    <a:pt x="19685" y="1134363"/>
                    <a:pt x="25400" y="1140078"/>
                    <a:pt x="25400" y="1147063"/>
                  </a:cubicBezTo>
                  <a:lnTo>
                    <a:pt x="19685" y="1160525"/>
                  </a:lnTo>
                  <a:cubicBezTo>
                    <a:pt x="5715" y="1160525"/>
                    <a:pt x="0" y="1154810"/>
                    <a:pt x="0" y="1147825"/>
                  </a:cubicBezTo>
                  <a:close/>
                  <a:moveTo>
                    <a:pt x="0" y="1096263"/>
                  </a:moveTo>
                  <a:lnTo>
                    <a:pt x="5715" y="1082801"/>
                  </a:lnTo>
                  <a:cubicBezTo>
                    <a:pt x="19685" y="1082801"/>
                    <a:pt x="25400" y="1088516"/>
                    <a:pt x="25400" y="1095501"/>
                  </a:cubicBezTo>
                  <a:lnTo>
                    <a:pt x="19685" y="1108963"/>
                  </a:lnTo>
                  <a:cubicBezTo>
                    <a:pt x="5715" y="1108963"/>
                    <a:pt x="0" y="1103248"/>
                    <a:pt x="0" y="1096263"/>
                  </a:cubicBezTo>
                  <a:close/>
                  <a:moveTo>
                    <a:pt x="0" y="1044701"/>
                  </a:moveTo>
                  <a:lnTo>
                    <a:pt x="5715" y="1031239"/>
                  </a:lnTo>
                  <a:cubicBezTo>
                    <a:pt x="19685" y="1031239"/>
                    <a:pt x="25400" y="1036954"/>
                    <a:pt x="25400" y="1043939"/>
                  </a:cubicBezTo>
                  <a:lnTo>
                    <a:pt x="19685" y="1057401"/>
                  </a:lnTo>
                  <a:cubicBezTo>
                    <a:pt x="5715" y="1057401"/>
                    <a:pt x="0" y="1051686"/>
                    <a:pt x="0" y="1044701"/>
                  </a:cubicBezTo>
                  <a:close/>
                  <a:moveTo>
                    <a:pt x="0" y="993139"/>
                  </a:moveTo>
                  <a:lnTo>
                    <a:pt x="5715" y="979677"/>
                  </a:lnTo>
                  <a:cubicBezTo>
                    <a:pt x="19685" y="979677"/>
                    <a:pt x="25400" y="985392"/>
                    <a:pt x="25400" y="992377"/>
                  </a:cubicBezTo>
                  <a:lnTo>
                    <a:pt x="19685" y="1005839"/>
                  </a:lnTo>
                  <a:cubicBezTo>
                    <a:pt x="5715" y="1005839"/>
                    <a:pt x="0" y="1000124"/>
                    <a:pt x="0" y="993139"/>
                  </a:cubicBezTo>
                  <a:close/>
                  <a:moveTo>
                    <a:pt x="0" y="941577"/>
                  </a:moveTo>
                  <a:lnTo>
                    <a:pt x="5715" y="928115"/>
                  </a:lnTo>
                  <a:cubicBezTo>
                    <a:pt x="19685" y="928115"/>
                    <a:pt x="25400" y="933831"/>
                    <a:pt x="25400" y="940815"/>
                  </a:cubicBezTo>
                  <a:lnTo>
                    <a:pt x="19685" y="954277"/>
                  </a:lnTo>
                  <a:cubicBezTo>
                    <a:pt x="5715" y="954277"/>
                    <a:pt x="0" y="948562"/>
                    <a:pt x="0" y="941577"/>
                  </a:cubicBezTo>
                  <a:close/>
                  <a:moveTo>
                    <a:pt x="0" y="890015"/>
                  </a:moveTo>
                  <a:lnTo>
                    <a:pt x="5715" y="876553"/>
                  </a:lnTo>
                  <a:cubicBezTo>
                    <a:pt x="19685" y="876553"/>
                    <a:pt x="25400" y="882269"/>
                    <a:pt x="25400" y="889253"/>
                  </a:cubicBezTo>
                  <a:lnTo>
                    <a:pt x="19685" y="902715"/>
                  </a:lnTo>
                  <a:cubicBezTo>
                    <a:pt x="5715" y="902715"/>
                    <a:pt x="0" y="897000"/>
                    <a:pt x="0" y="890015"/>
                  </a:cubicBezTo>
                  <a:close/>
                  <a:moveTo>
                    <a:pt x="0" y="838453"/>
                  </a:moveTo>
                  <a:lnTo>
                    <a:pt x="5715" y="824991"/>
                  </a:lnTo>
                  <a:cubicBezTo>
                    <a:pt x="19685" y="824991"/>
                    <a:pt x="25400" y="830707"/>
                    <a:pt x="25400" y="837691"/>
                  </a:cubicBezTo>
                  <a:lnTo>
                    <a:pt x="19685" y="851153"/>
                  </a:lnTo>
                  <a:cubicBezTo>
                    <a:pt x="5715" y="851153"/>
                    <a:pt x="0" y="845438"/>
                    <a:pt x="0" y="838453"/>
                  </a:cubicBezTo>
                  <a:close/>
                  <a:moveTo>
                    <a:pt x="0" y="786891"/>
                  </a:moveTo>
                  <a:lnTo>
                    <a:pt x="5715" y="773429"/>
                  </a:lnTo>
                  <a:cubicBezTo>
                    <a:pt x="19685" y="773429"/>
                    <a:pt x="25400" y="779145"/>
                    <a:pt x="25400" y="786129"/>
                  </a:cubicBezTo>
                  <a:lnTo>
                    <a:pt x="19685" y="799591"/>
                  </a:lnTo>
                  <a:cubicBezTo>
                    <a:pt x="5715" y="799591"/>
                    <a:pt x="0" y="793876"/>
                    <a:pt x="0" y="786891"/>
                  </a:cubicBezTo>
                  <a:close/>
                  <a:moveTo>
                    <a:pt x="0" y="735329"/>
                  </a:moveTo>
                  <a:lnTo>
                    <a:pt x="5715" y="721867"/>
                  </a:lnTo>
                  <a:cubicBezTo>
                    <a:pt x="19685" y="721867"/>
                    <a:pt x="25400" y="727583"/>
                    <a:pt x="25400" y="734567"/>
                  </a:cubicBezTo>
                  <a:lnTo>
                    <a:pt x="19685" y="748029"/>
                  </a:lnTo>
                  <a:cubicBezTo>
                    <a:pt x="5715" y="748029"/>
                    <a:pt x="0" y="742314"/>
                    <a:pt x="0" y="735329"/>
                  </a:cubicBezTo>
                  <a:close/>
                  <a:moveTo>
                    <a:pt x="0" y="683767"/>
                  </a:moveTo>
                  <a:lnTo>
                    <a:pt x="5715" y="670306"/>
                  </a:lnTo>
                  <a:cubicBezTo>
                    <a:pt x="19685" y="670306"/>
                    <a:pt x="25400" y="676021"/>
                    <a:pt x="25400" y="683006"/>
                  </a:cubicBezTo>
                  <a:lnTo>
                    <a:pt x="19685" y="696467"/>
                  </a:lnTo>
                  <a:cubicBezTo>
                    <a:pt x="5715" y="696467"/>
                    <a:pt x="0" y="690752"/>
                    <a:pt x="0" y="683767"/>
                  </a:cubicBezTo>
                  <a:close/>
                  <a:moveTo>
                    <a:pt x="0" y="632206"/>
                  </a:moveTo>
                  <a:lnTo>
                    <a:pt x="5715" y="618744"/>
                  </a:lnTo>
                  <a:cubicBezTo>
                    <a:pt x="19685" y="618744"/>
                    <a:pt x="25400" y="624459"/>
                    <a:pt x="25400" y="631444"/>
                  </a:cubicBezTo>
                  <a:lnTo>
                    <a:pt x="19685" y="644906"/>
                  </a:lnTo>
                  <a:cubicBezTo>
                    <a:pt x="5715" y="644906"/>
                    <a:pt x="0" y="639190"/>
                    <a:pt x="0" y="632206"/>
                  </a:cubicBezTo>
                  <a:close/>
                  <a:moveTo>
                    <a:pt x="0" y="580644"/>
                  </a:moveTo>
                  <a:lnTo>
                    <a:pt x="5715" y="567182"/>
                  </a:lnTo>
                  <a:cubicBezTo>
                    <a:pt x="19685" y="567182"/>
                    <a:pt x="25400" y="572897"/>
                    <a:pt x="25400" y="579882"/>
                  </a:cubicBezTo>
                  <a:lnTo>
                    <a:pt x="19685" y="593344"/>
                  </a:lnTo>
                  <a:cubicBezTo>
                    <a:pt x="5715" y="593344"/>
                    <a:pt x="0" y="587628"/>
                    <a:pt x="0" y="580644"/>
                  </a:cubicBezTo>
                  <a:close/>
                  <a:moveTo>
                    <a:pt x="0" y="529082"/>
                  </a:moveTo>
                  <a:lnTo>
                    <a:pt x="5715" y="515620"/>
                  </a:lnTo>
                  <a:cubicBezTo>
                    <a:pt x="19685" y="515620"/>
                    <a:pt x="25400" y="521335"/>
                    <a:pt x="25400" y="528320"/>
                  </a:cubicBezTo>
                  <a:lnTo>
                    <a:pt x="19685" y="541782"/>
                  </a:lnTo>
                  <a:cubicBezTo>
                    <a:pt x="5715" y="541782"/>
                    <a:pt x="0" y="536066"/>
                    <a:pt x="0" y="529082"/>
                  </a:cubicBezTo>
                  <a:close/>
                  <a:moveTo>
                    <a:pt x="0" y="477520"/>
                  </a:moveTo>
                  <a:lnTo>
                    <a:pt x="5715" y="464058"/>
                  </a:lnTo>
                  <a:cubicBezTo>
                    <a:pt x="19685" y="464058"/>
                    <a:pt x="25400" y="469773"/>
                    <a:pt x="25400" y="476758"/>
                  </a:cubicBezTo>
                  <a:lnTo>
                    <a:pt x="19685" y="490220"/>
                  </a:lnTo>
                  <a:cubicBezTo>
                    <a:pt x="5715" y="490220"/>
                    <a:pt x="0" y="484504"/>
                    <a:pt x="0" y="477520"/>
                  </a:cubicBezTo>
                  <a:close/>
                  <a:moveTo>
                    <a:pt x="0" y="425958"/>
                  </a:moveTo>
                  <a:lnTo>
                    <a:pt x="5715" y="412496"/>
                  </a:lnTo>
                  <a:cubicBezTo>
                    <a:pt x="19685" y="412496"/>
                    <a:pt x="25400" y="418211"/>
                    <a:pt x="25400" y="425196"/>
                  </a:cubicBezTo>
                  <a:lnTo>
                    <a:pt x="19685" y="438658"/>
                  </a:lnTo>
                  <a:cubicBezTo>
                    <a:pt x="5715" y="438658"/>
                    <a:pt x="0" y="432942"/>
                    <a:pt x="0" y="425958"/>
                  </a:cubicBezTo>
                  <a:close/>
                  <a:moveTo>
                    <a:pt x="0" y="374396"/>
                  </a:moveTo>
                  <a:lnTo>
                    <a:pt x="5715" y="360934"/>
                  </a:lnTo>
                  <a:cubicBezTo>
                    <a:pt x="19685" y="360934"/>
                    <a:pt x="25400" y="366649"/>
                    <a:pt x="25400" y="373634"/>
                  </a:cubicBezTo>
                  <a:lnTo>
                    <a:pt x="19685" y="387096"/>
                  </a:lnTo>
                  <a:cubicBezTo>
                    <a:pt x="5715" y="387096"/>
                    <a:pt x="0" y="381381"/>
                    <a:pt x="0" y="374396"/>
                  </a:cubicBezTo>
                  <a:close/>
                  <a:moveTo>
                    <a:pt x="0" y="322834"/>
                  </a:moveTo>
                  <a:lnTo>
                    <a:pt x="5715" y="309372"/>
                  </a:lnTo>
                  <a:cubicBezTo>
                    <a:pt x="19685" y="309372"/>
                    <a:pt x="25400" y="315087"/>
                    <a:pt x="25400" y="322072"/>
                  </a:cubicBezTo>
                  <a:lnTo>
                    <a:pt x="19685" y="335534"/>
                  </a:lnTo>
                  <a:cubicBezTo>
                    <a:pt x="5715" y="335534"/>
                    <a:pt x="0" y="329819"/>
                    <a:pt x="0" y="322834"/>
                  </a:cubicBezTo>
                  <a:close/>
                  <a:moveTo>
                    <a:pt x="0" y="271272"/>
                  </a:moveTo>
                  <a:lnTo>
                    <a:pt x="5715" y="257810"/>
                  </a:lnTo>
                  <a:cubicBezTo>
                    <a:pt x="19685" y="257810"/>
                    <a:pt x="25400" y="263525"/>
                    <a:pt x="25400" y="270510"/>
                  </a:cubicBezTo>
                  <a:lnTo>
                    <a:pt x="19685" y="283972"/>
                  </a:lnTo>
                  <a:cubicBezTo>
                    <a:pt x="5715" y="283972"/>
                    <a:pt x="0" y="278257"/>
                    <a:pt x="0" y="271272"/>
                  </a:cubicBezTo>
                  <a:close/>
                  <a:moveTo>
                    <a:pt x="0" y="219710"/>
                  </a:moveTo>
                  <a:lnTo>
                    <a:pt x="5715" y="206248"/>
                  </a:lnTo>
                  <a:cubicBezTo>
                    <a:pt x="19685" y="206248"/>
                    <a:pt x="25400" y="211963"/>
                    <a:pt x="25400" y="218948"/>
                  </a:cubicBezTo>
                  <a:lnTo>
                    <a:pt x="19685" y="232410"/>
                  </a:lnTo>
                  <a:cubicBezTo>
                    <a:pt x="5715" y="232410"/>
                    <a:pt x="0" y="226695"/>
                    <a:pt x="0" y="219710"/>
                  </a:cubicBezTo>
                  <a:close/>
                  <a:moveTo>
                    <a:pt x="0" y="168148"/>
                  </a:moveTo>
                  <a:lnTo>
                    <a:pt x="5715" y="154686"/>
                  </a:lnTo>
                  <a:cubicBezTo>
                    <a:pt x="19685" y="154686"/>
                    <a:pt x="25400" y="160401"/>
                    <a:pt x="25400" y="167386"/>
                  </a:cubicBezTo>
                  <a:lnTo>
                    <a:pt x="19685" y="180848"/>
                  </a:lnTo>
                  <a:cubicBezTo>
                    <a:pt x="5715" y="180848"/>
                    <a:pt x="0" y="175133"/>
                    <a:pt x="0" y="168148"/>
                  </a:cubicBezTo>
                  <a:close/>
                  <a:moveTo>
                    <a:pt x="0" y="116586"/>
                  </a:moveTo>
                  <a:lnTo>
                    <a:pt x="5715" y="103124"/>
                  </a:lnTo>
                  <a:cubicBezTo>
                    <a:pt x="19685" y="103124"/>
                    <a:pt x="25400" y="108839"/>
                    <a:pt x="25400" y="115824"/>
                  </a:cubicBezTo>
                  <a:lnTo>
                    <a:pt x="19685" y="129286"/>
                  </a:lnTo>
                  <a:cubicBezTo>
                    <a:pt x="5715" y="129286"/>
                    <a:pt x="0" y="123571"/>
                    <a:pt x="0" y="116586"/>
                  </a:cubicBezTo>
                  <a:close/>
                  <a:moveTo>
                    <a:pt x="0" y="65024"/>
                  </a:moveTo>
                  <a:lnTo>
                    <a:pt x="5715" y="51562"/>
                  </a:lnTo>
                  <a:cubicBezTo>
                    <a:pt x="19685" y="51562"/>
                    <a:pt x="25400" y="57277"/>
                    <a:pt x="25400" y="64262"/>
                  </a:cubicBezTo>
                  <a:lnTo>
                    <a:pt x="19685" y="77724"/>
                  </a:lnTo>
                  <a:cubicBezTo>
                    <a:pt x="5715" y="77724"/>
                    <a:pt x="0" y="72009"/>
                    <a:pt x="0" y="65024"/>
                  </a:cubicBezTo>
                  <a:close/>
                  <a:moveTo>
                    <a:pt x="0" y="13462"/>
                  </a:moveTo>
                  <a:lnTo>
                    <a:pt x="5715" y="0"/>
                  </a:lnTo>
                  <a:cubicBezTo>
                    <a:pt x="19685" y="0"/>
                    <a:pt x="25400" y="5715"/>
                    <a:pt x="25400" y="12700"/>
                  </a:cubicBezTo>
                  <a:lnTo>
                    <a:pt x="19685" y="26162"/>
                  </a:lnTo>
                  <a:cubicBezTo>
                    <a:pt x="5715" y="26162"/>
                    <a:pt x="0" y="20447"/>
                    <a:pt x="0" y="13462"/>
                  </a:cubicBezTo>
                  <a:close/>
                  <a:moveTo>
                    <a:pt x="0" y="3108706"/>
                  </a:moveTo>
                  <a:lnTo>
                    <a:pt x="5715" y="3095244"/>
                  </a:lnTo>
                  <a:cubicBezTo>
                    <a:pt x="19685" y="3095244"/>
                    <a:pt x="25400" y="3100959"/>
                    <a:pt x="25400" y="3107944"/>
                  </a:cubicBezTo>
                  <a:lnTo>
                    <a:pt x="19685" y="3121406"/>
                  </a:lnTo>
                  <a:cubicBezTo>
                    <a:pt x="5715" y="3121406"/>
                    <a:pt x="0" y="3115691"/>
                    <a:pt x="0" y="3108706"/>
                  </a:cubicBezTo>
                  <a:close/>
                </a:path>
              </a:pathLst>
            </a:custGeom>
            <a:solidFill>
              <a:srgbClr val="02A3A8"/>
            </a:solidFill>
          </p:spPr>
        </p:sp>
        <p:sp>
          <p:nvSpPr>
            <p:cNvPr id="24" name="Freeform 24"/>
            <p:cNvSpPr/>
            <p:nvPr/>
          </p:nvSpPr>
          <p:spPr>
            <a:xfrm>
              <a:off x="458083" y="3666490"/>
              <a:ext cx="4525264" cy="25400"/>
            </a:xfrm>
            <a:custGeom>
              <a:avLst/>
              <a:gdLst/>
              <a:ahLst/>
              <a:cxnLst/>
              <a:rect l="l" t="t" r="r" b="b"/>
              <a:pathLst>
                <a:path w="4525264" h="25400">
                  <a:moveTo>
                    <a:pt x="4458722" y="25400"/>
                  </a:moveTo>
                  <a:lnTo>
                    <a:pt x="4445260" y="19685"/>
                  </a:lnTo>
                  <a:cubicBezTo>
                    <a:pt x="4445260" y="5715"/>
                    <a:pt x="4450975" y="0"/>
                    <a:pt x="4457960" y="0"/>
                  </a:cubicBezTo>
                  <a:lnTo>
                    <a:pt x="4471422" y="5715"/>
                  </a:lnTo>
                  <a:cubicBezTo>
                    <a:pt x="4471422" y="19685"/>
                    <a:pt x="4465707" y="25400"/>
                    <a:pt x="4458722" y="25400"/>
                  </a:cubicBezTo>
                  <a:close/>
                  <a:moveTo>
                    <a:pt x="4407033" y="25400"/>
                  </a:moveTo>
                  <a:lnTo>
                    <a:pt x="4393571" y="19685"/>
                  </a:lnTo>
                  <a:cubicBezTo>
                    <a:pt x="4393571" y="5715"/>
                    <a:pt x="4399286" y="0"/>
                    <a:pt x="4406271" y="0"/>
                  </a:cubicBezTo>
                  <a:lnTo>
                    <a:pt x="4419733" y="5715"/>
                  </a:lnTo>
                  <a:cubicBezTo>
                    <a:pt x="4419733" y="19685"/>
                    <a:pt x="4414018" y="25400"/>
                    <a:pt x="4407033" y="25400"/>
                  </a:cubicBezTo>
                  <a:close/>
                  <a:moveTo>
                    <a:pt x="4355344" y="25400"/>
                  </a:moveTo>
                  <a:lnTo>
                    <a:pt x="4341882" y="19685"/>
                  </a:lnTo>
                  <a:cubicBezTo>
                    <a:pt x="4341882" y="5715"/>
                    <a:pt x="4347597" y="0"/>
                    <a:pt x="4354582" y="0"/>
                  </a:cubicBezTo>
                  <a:lnTo>
                    <a:pt x="4368044" y="5715"/>
                  </a:lnTo>
                  <a:cubicBezTo>
                    <a:pt x="4368044" y="19685"/>
                    <a:pt x="4362329" y="25400"/>
                    <a:pt x="4355344" y="25400"/>
                  </a:cubicBezTo>
                  <a:close/>
                  <a:moveTo>
                    <a:pt x="4303655" y="25400"/>
                  </a:moveTo>
                  <a:lnTo>
                    <a:pt x="4290193" y="19685"/>
                  </a:lnTo>
                  <a:cubicBezTo>
                    <a:pt x="4290193" y="5715"/>
                    <a:pt x="4295908" y="0"/>
                    <a:pt x="4302893" y="0"/>
                  </a:cubicBezTo>
                  <a:lnTo>
                    <a:pt x="4316355" y="5715"/>
                  </a:lnTo>
                  <a:cubicBezTo>
                    <a:pt x="4316355" y="19685"/>
                    <a:pt x="4310639" y="25400"/>
                    <a:pt x="4303655" y="25400"/>
                  </a:cubicBezTo>
                  <a:close/>
                  <a:moveTo>
                    <a:pt x="4251966" y="25400"/>
                  </a:moveTo>
                  <a:lnTo>
                    <a:pt x="4238504" y="19685"/>
                  </a:lnTo>
                  <a:cubicBezTo>
                    <a:pt x="4238504" y="5715"/>
                    <a:pt x="4244219" y="0"/>
                    <a:pt x="4251204" y="0"/>
                  </a:cubicBezTo>
                  <a:lnTo>
                    <a:pt x="4264666" y="5715"/>
                  </a:lnTo>
                  <a:cubicBezTo>
                    <a:pt x="4264666" y="19685"/>
                    <a:pt x="4258950" y="25400"/>
                    <a:pt x="4251966" y="25400"/>
                  </a:cubicBezTo>
                  <a:close/>
                  <a:moveTo>
                    <a:pt x="4200276" y="25400"/>
                  </a:moveTo>
                  <a:lnTo>
                    <a:pt x="4186814" y="19685"/>
                  </a:lnTo>
                  <a:cubicBezTo>
                    <a:pt x="4186814" y="5715"/>
                    <a:pt x="4192530" y="0"/>
                    <a:pt x="4199514" y="0"/>
                  </a:cubicBezTo>
                  <a:lnTo>
                    <a:pt x="4212976" y="5715"/>
                  </a:lnTo>
                  <a:cubicBezTo>
                    <a:pt x="4212976" y="19685"/>
                    <a:pt x="4207261" y="25400"/>
                    <a:pt x="4200276" y="25400"/>
                  </a:cubicBezTo>
                  <a:close/>
                  <a:moveTo>
                    <a:pt x="4148587" y="25400"/>
                  </a:moveTo>
                  <a:lnTo>
                    <a:pt x="4135125" y="19685"/>
                  </a:lnTo>
                  <a:cubicBezTo>
                    <a:pt x="4135125" y="5715"/>
                    <a:pt x="4140841" y="0"/>
                    <a:pt x="4147825" y="0"/>
                  </a:cubicBezTo>
                  <a:lnTo>
                    <a:pt x="4161287" y="5715"/>
                  </a:lnTo>
                  <a:cubicBezTo>
                    <a:pt x="4161287" y="19685"/>
                    <a:pt x="4155572" y="25400"/>
                    <a:pt x="4148587" y="25400"/>
                  </a:cubicBezTo>
                  <a:close/>
                  <a:moveTo>
                    <a:pt x="4096898" y="25400"/>
                  </a:moveTo>
                  <a:lnTo>
                    <a:pt x="4083436" y="19685"/>
                  </a:lnTo>
                  <a:cubicBezTo>
                    <a:pt x="4083436" y="5715"/>
                    <a:pt x="4089151" y="0"/>
                    <a:pt x="4096136" y="0"/>
                  </a:cubicBezTo>
                  <a:lnTo>
                    <a:pt x="4109598" y="5715"/>
                  </a:lnTo>
                  <a:cubicBezTo>
                    <a:pt x="4109598" y="19685"/>
                    <a:pt x="4103883" y="25400"/>
                    <a:pt x="4096898" y="25400"/>
                  </a:cubicBezTo>
                  <a:close/>
                  <a:moveTo>
                    <a:pt x="4045209" y="25400"/>
                  </a:moveTo>
                  <a:lnTo>
                    <a:pt x="4031747" y="19685"/>
                  </a:lnTo>
                  <a:cubicBezTo>
                    <a:pt x="4031747" y="5715"/>
                    <a:pt x="4037462" y="0"/>
                    <a:pt x="4044447" y="0"/>
                  </a:cubicBezTo>
                  <a:lnTo>
                    <a:pt x="4057909" y="5715"/>
                  </a:lnTo>
                  <a:cubicBezTo>
                    <a:pt x="4057909" y="19685"/>
                    <a:pt x="4052194" y="25400"/>
                    <a:pt x="4045209" y="25400"/>
                  </a:cubicBezTo>
                  <a:close/>
                  <a:moveTo>
                    <a:pt x="3993520" y="25400"/>
                  </a:moveTo>
                  <a:lnTo>
                    <a:pt x="3980058" y="19685"/>
                  </a:lnTo>
                  <a:cubicBezTo>
                    <a:pt x="3980058" y="5715"/>
                    <a:pt x="3985773" y="0"/>
                    <a:pt x="3992758" y="0"/>
                  </a:cubicBezTo>
                  <a:lnTo>
                    <a:pt x="4006220" y="5715"/>
                  </a:lnTo>
                  <a:cubicBezTo>
                    <a:pt x="4006220" y="19685"/>
                    <a:pt x="4000505" y="25400"/>
                    <a:pt x="3993520" y="25400"/>
                  </a:cubicBezTo>
                  <a:close/>
                  <a:moveTo>
                    <a:pt x="3941831" y="25400"/>
                  </a:moveTo>
                  <a:lnTo>
                    <a:pt x="3928369" y="19685"/>
                  </a:lnTo>
                  <a:cubicBezTo>
                    <a:pt x="3928369" y="5715"/>
                    <a:pt x="3934084" y="0"/>
                    <a:pt x="3941069" y="0"/>
                  </a:cubicBezTo>
                  <a:lnTo>
                    <a:pt x="3954531" y="5715"/>
                  </a:lnTo>
                  <a:cubicBezTo>
                    <a:pt x="3954531" y="19685"/>
                    <a:pt x="3948816" y="25400"/>
                    <a:pt x="3941831" y="25400"/>
                  </a:cubicBezTo>
                  <a:close/>
                  <a:moveTo>
                    <a:pt x="3890142" y="25400"/>
                  </a:moveTo>
                  <a:lnTo>
                    <a:pt x="3876680" y="19685"/>
                  </a:lnTo>
                  <a:cubicBezTo>
                    <a:pt x="3876680" y="5715"/>
                    <a:pt x="3882395" y="0"/>
                    <a:pt x="3889380" y="0"/>
                  </a:cubicBezTo>
                  <a:lnTo>
                    <a:pt x="3902842" y="5715"/>
                  </a:lnTo>
                  <a:cubicBezTo>
                    <a:pt x="3902842" y="19685"/>
                    <a:pt x="3897127" y="25400"/>
                    <a:pt x="3890142" y="25400"/>
                  </a:cubicBezTo>
                  <a:close/>
                  <a:moveTo>
                    <a:pt x="3838453" y="25400"/>
                  </a:moveTo>
                  <a:lnTo>
                    <a:pt x="3824991" y="19685"/>
                  </a:lnTo>
                  <a:cubicBezTo>
                    <a:pt x="3824991" y="5715"/>
                    <a:pt x="3830706" y="0"/>
                    <a:pt x="3837691" y="0"/>
                  </a:cubicBezTo>
                  <a:lnTo>
                    <a:pt x="3851153" y="5715"/>
                  </a:lnTo>
                  <a:cubicBezTo>
                    <a:pt x="3851153" y="19685"/>
                    <a:pt x="3845438" y="25400"/>
                    <a:pt x="3838453" y="25400"/>
                  </a:cubicBezTo>
                  <a:close/>
                  <a:moveTo>
                    <a:pt x="3786764" y="25400"/>
                  </a:moveTo>
                  <a:lnTo>
                    <a:pt x="3773302" y="19685"/>
                  </a:lnTo>
                  <a:cubicBezTo>
                    <a:pt x="3773302" y="5715"/>
                    <a:pt x="3779017" y="0"/>
                    <a:pt x="3786002" y="0"/>
                  </a:cubicBezTo>
                  <a:lnTo>
                    <a:pt x="3799464" y="5715"/>
                  </a:lnTo>
                  <a:cubicBezTo>
                    <a:pt x="3799464" y="19685"/>
                    <a:pt x="3793749" y="25400"/>
                    <a:pt x="3786764" y="25400"/>
                  </a:cubicBezTo>
                  <a:close/>
                  <a:moveTo>
                    <a:pt x="3735075" y="25400"/>
                  </a:moveTo>
                  <a:lnTo>
                    <a:pt x="3721613" y="19685"/>
                  </a:lnTo>
                  <a:cubicBezTo>
                    <a:pt x="3721613" y="5715"/>
                    <a:pt x="3727328" y="0"/>
                    <a:pt x="3734313" y="0"/>
                  </a:cubicBezTo>
                  <a:lnTo>
                    <a:pt x="3747775" y="5715"/>
                  </a:lnTo>
                  <a:cubicBezTo>
                    <a:pt x="3747775" y="19685"/>
                    <a:pt x="3742059" y="25400"/>
                    <a:pt x="3735075" y="25400"/>
                  </a:cubicBezTo>
                  <a:close/>
                  <a:moveTo>
                    <a:pt x="3683386" y="25400"/>
                  </a:moveTo>
                  <a:lnTo>
                    <a:pt x="3669924" y="19685"/>
                  </a:lnTo>
                  <a:cubicBezTo>
                    <a:pt x="3669924" y="5715"/>
                    <a:pt x="3675639" y="0"/>
                    <a:pt x="3682624" y="0"/>
                  </a:cubicBezTo>
                  <a:lnTo>
                    <a:pt x="3696086" y="5715"/>
                  </a:lnTo>
                  <a:cubicBezTo>
                    <a:pt x="3696086" y="19685"/>
                    <a:pt x="3690370" y="25400"/>
                    <a:pt x="3683386" y="25400"/>
                  </a:cubicBezTo>
                  <a:close/>
                  <a:moveTo>
                    <a:pt x="3631696" y="25400"/>
                  </a:moveTo>
                  <a:lnTo>
                    <a:pt x="3618234" y="19685"/>
                  </a:lnTo>
                  <a:cubicBezTo>
                    <a:pt x="3618234" y="5715"/>
                    <a:pt x="3623950" y="0"/>
                    <a:pt x="3630934" y="0"/>
                  </a:cubicBezTo>
                  <a:lnTo>
                    <a:pt x="3644396" y="5715"/>
                  </a:lnTo>
                  <a:cubicBezTo>
                    <a:pt x="3644396" y="19685"/>
                    <a:pt x="3638681" y="25400"/>
                    <a:pt x="3631696" y="25400"/>
                  </a:cubicBezTo>
                  <a:close/>
                  <a:moveTo>
                    <a:pt x="3580007" y="25400"/>
                  </a:moveTo>
                  <a:lnTo>
                    <a:pt x="3566545" y="19685"/>
                  </a:lnTo>
                  <a:cubicBezTo>
                    <a:pt x="3566545" y="5715"/>
                    <a:pt x="3572261" y="0"/>
                    <a:pt x="3579245" y="0"/>
                  </a:cubicBezTo>
                  <a:lnTo>
                    <a:pt x="3592707" y="5715"/>
                  </a:lnTo>
                  <a:cubicBezTo>
                    <a:pt x="3592707" y="19685"/>
                    <a:pt x="3586992" y="25400"/>
                    <a:pt x="3580007" y="25400"/>
                  </a:cubicBezTo>
                  <a:close/>
                  <a:moveTo>
                    <a:pt x="3528318" y="25400"/>
                  </a:moveTo>
                  <a:lnTo>
                    <a:pt x="3514856" y="19685"/>
                  </a:lnTo>
                  <a:cubicBezTo>
                    <a:pt x="3514856" y="5715"/>
                    <a:pt x="3520571" y="0"/>
                    <a:pt x="3527556" y="0"/>
                  </a:cubicBezTo>
                  <a:lnTo>
                    <a:pt x="3541018" y="5715"/>
                  </a:lnTo>
                  <a:cubicBezTo>
                    <a:pt x="3541018" y="19685"/>
                    <a:pt x="3535303" y="25400"/>
                    <a:pt x="3528318" y="25400"/>
                  </a:cubicBezTo>
                  <a:close/>
                  <a:moveTo>
                    <a:pt x="3476629" y="25400"/>
                  </a:moveTo>
                  <a:lnTo>
                    <a:pt x="3463167" y="19685"/>
                  </a:lnTo>
                  <a:cubicBezTo>
                    <a:pt x="3463167" y="5715"/>
                    <a:pt x="3468882" y="0"/>
                    <a:pt x="3475867" y="0"/>
                  </a:cubicBezTo>
                  <a:lnTo>
                    <a:pt x="3489329" y="5715"/>
                  </a:lnTo>
                  <a:cubicBezTo>
                    <a:pt x="3489329" y="19685"/>
                    <a:pt x="3483614" y="25400"/>
                    <a:pt x="3476629" y="25400"/>
                  </a:cubicBezTo>
                  <a:close/>
                  <a:moveTo>
                    <a:pt x="3424940" y="25400"/>
                  </a:moveTo>
                  <a:lnTo>
                    <a:pt x="3411478" y="19685"/>
                  </a:lnTo>
                  <a:cubicBezTo>
                    <a:pt x="3411478" y="5715"/>
                    <a:pt x="3417193" y="0"/>
                    <a:pt x="3424178" y="0"/>
                  </a:cubicBezTo>
                  <a:lnTo>
                    <a:pt x="3437640" y="5715"/>
                  </a:lnTo>
                  <a:cubicBezTo>
                    <a:pt x="3437640" y="19685"/>
                    <a:pt x="3431925" y="25400"/>
                    <a:pt x="3424940" y="25400"/>
                  </a:cubicBezTo>
                  <a:close/>
                  <a:moveTo>
                    <a:pt x="3373251" y="25400"/>
                  </a:moveTo>
                  <a:lnTo>
                    <a:pt x="3359789" y="19685"/>
                  </a:lnTo>
                  <a:cubicBezTo>
                    <a:pt x="3359789" y="5715"/>
                    <a:pt x="3365504" y="0"/>
                    <a:pt x="3372489" y="0"/>
                  </a:cubicBezTo>
                  <a:lnTo>
                    <a:pt x="3385951" y="5715"/>
                  </a:lnTo>
                  <a:cubicBezTo>
                    <a:pt x="3385951" y="19685"/>
                    <a:pt x="3380236" y="25400"/>
                    <a:pt x="3373251" y="25400"/>
                  </a:cubicBezTo>
                  <a:close/>
                  <a:moveTo>
                    <a:pt x="3321562" y="25400"/>
                  </a:moveTo>
                  <a:lnTo>
                    <a:pt x="3308100" y="19685"/>
                  </a:lnTo>
                  <a:cubicBezTo>
                    <a:pt x="3308100" y="5715"/>
                    <a:pt x="3313815" y="0"/>
                    <a:pt x="3320800" y="0"/>
                  </a:cubicBezTo>
                  <a:lnTo>
                    <a:pt x="3334262" y="5715"/>
                  </a:lnTo>
                  <a:cubicBezTo>
                    <a:pt x="3334262" y="19685"/>
                    <a:pt x="3328547" y="25400"/>
                    <a:pt x="3321562" y="25400"/>
                  </a:cubicBezTo>
                  <a:close/>
                  <a:moveTo>
                    <a:pt x="3269873" y="25400"/>
                  </a:moveTo>
                  <a:lnTo>
                    <a:pt x="3256411" y="19685"/>
                  </a:lnTo>
                  <a:cubicBezTo>
                    <a:pt x="3256411" y="5715"/>
                    <a:pt x="3262126" y="0"/>
                    <a:pt x="3269111" y="0"/>
                  </a:cubicBezTo>
                  <a:lnTo>
                    <a:pt x="3282573" y="5715"/>
                  </a:lnTo>
                  <a:cubicBezTo>
                    <a:pt x="3282573" y="19685"/>
                    <a:pt x="3276858" y="25400"/>
                    <a:pt x="3269873" y="25400"/>
                  </a:cubicBezTo>
                  <a:close/>
                  <a:moveTo>
                    <a:pt x="3218184" y="25400"/>
                  </a:moveTo>
                  <a:lnTo>
                    <a:pt x="3204722" y="19685"/>
                  </a:lnTo>
                  <a:cubicBezTo>
                    <a:pt x="3204722" y="5715"/>
                    <a:pt x="3210437" y="0"/>
                    <a:pt x="3217422" y="0"/>
                  </a:cubicBezTo>
                  <a:lnTo>
                    <a:pt x="3230884" y="5715"/>
                  </a:lnTo>
                  <a:cubicBezTo>
                    <a:pt x="3230884" y="19685"/>
                    <a:pt x="3225169" y="25400"/>
                    <a:pt x="3218184" y="25400"/>
                  </a:cubicBezTo>
                  <a:close/>
                  <a:moveTo>
                    <a:pt x="3166495" y="25400"/>
                  </a:moveTo>
                  <a:lnTo>
                    <a:pt x="3153033" y="19685"/>
                  </a:lnTo>
                  <a:cubicBezTo>
                    <a:pt x="3153033" y="5715"/>
                    <a:pt x="3158748" y="0"/>
                    <a:pt x="3165733" y="0"/>
                  </a:cubicBezTo>
                  <a:lnTo>
                    <a:pt x="3179195" y="5715"/>
                  </a:lnTo>
                  <a:cubicBezTo>
                    <a:pt x="3179195" y="19685"/>
                    <a:pt x="3173479" y="25400"/>
                    <a:pt x="3166495" y="25400"/>
                  </a:cubicBezTo>
                  <a:close/>
                  <a:moveTo>
                    <a:pt x="3114806" y="25400"/>
                  </a:moveTo>
                  <a:lnTo>
                    <a:pt x="3101344" y="19685"/>
                  </a:lnTo>
                  <a:cubicBezTo>
                    <a:pt x="3101344" y="5715"/>
                    <a:pt x="3107059" y="0"/>
                    <a:pt x="3114044" y="0"/>
                  </a:cubicBezTo>
                  <a:lnTo>
                    <a:pt x="3127506" y="5715"/>
                  </a:lnTo>
                  <a:cubicBezTo>
                    <a:pt x="3127506" y="19685"/>
                    <a:pt x="3121790" y="25400"/>
                    <a:pt x="3114806" y="25400"/>
                  </a:cubicBezTo>
                  <a:close/>
                  <a:moveTo>
                    <a:pt x="3063116" y="25400"/>
                  </a:moveTo>
                  <a:lnTo>
                    <a:pt x="3049654" y="19685"/>
                  </a:lnTo>
                  <a:cubicBezTo>
                    <a:pt x="3049654" y="5715"/>
                    <a:pt x="3055370" y="0"/>
                    <a:pt x="3062354" y="0"/>
                  </a:cubicBezTo>
                  <a:lnTo>
                    <a:pt x="3075816" y="5715"/>
                  </a:lnTo>
                  <a:cubicBezTo>
                    <a:pt x="3075816" y="19685"/>
                    <a:pt x="3070101" y="25400"/>
                    <a:pt x="3063116" y="25400"/>
                  </a:cubicBezTo>
                  <a:close/>
                  <a:moveTo>
                    <a:pt x="3011427" y="25400"/>
                  </a:moveTo>
                  <a:lnTo>
                    <a:pt x="2997965" y="19685"/>
                  </a:lnTo>
                  <a:cubicBezTo>
                    <a:pt x="2997965" y="5715"/>
                    <a:pt x="3003681" y="0"/>
                    <a:pt x="3010665" y="0"/>
                  </a:cubicBezTo>
                  <a:lnTo>
                    <a:pt x="3024127" y="5715"/>
                  </a:lnTo>
                  <a:cubicBezTo>
                    <a:pt x="3024127" y="19685"/>
                    <a:pt x="3018412" y="25400"/>
                    <a:pt x="3011427" y="25400"/>
                  </a:cubicBezTo>
                  <a:close/>
                  <a:moveTo>
                    <a:pt x="2959738" y="25400"/>
                  </a:moveTo>
                  <a:lnTo>
                    <a:pt x="2946276" y="19685"/>
                  </a:lnTo>
                  <a:cubicBezTo>
                    <a:pt x="2946276" y="5715"/>
                    <a:pt x="2951991" y="0"/>
                    <a:pt x="2958976" y="0"/>
                  </a:cubicBezTo>
                  <a:lnTo>
                    <a:pt x="2972438" y="5715"/>
                  </a:lnTo>
                  <a:cubicBezTo>
                    <a:pt x="2972438" y="19685"/>
                    <a:pt x="2966723" y="25400"/>
                    <a:pt x="2959738" y="25400"/>
                  </a:cubicBezTo>
                  <a:close/>
                  <a:moveTo>
                    <a:pt x="2908049" y="25400"/>
                  </a:moveTo>
                  <a:lnTo>
                    <a:pt x="2894587" y="19685"/>
                  </a:lnTo>
                  <a:cubicBezTo>
                    <a:pt x="2894587" y="5715"/>
                    <a:pt x="2900302" y="0"/>
                    <a:pt x="2907287" y="0"/>
                  </a:cubicBezTo>
                  <a:lnTo>
                    <a:pt x="2920749" y="5715"/>
                  </a:lnTo>
                  <a:cubicBezTo>
                    <a:pt x="2920749" y="19685"/>
                    <a:pt x="2915034" y="25400"/>
                    <a:pt x="2908049" y="25400"/>
                  </a:cubicBezTo>
                  <a:close/>
                  <a:moveTo>
                    <a:pt x="2856360" y="25400"/>
                  </a:moveTo>
                  <a:lnTo>
                    <a:pt x="2842898" y="19685"/>
                  </a:lnTo>
                  <a:cubicBezTo>
                    <a:pt x="2842898" y="5715"/>
                    <a:pt x="2848613" y="0"/>
                    <a:pt x="2855598" y="0"/>
                  </a:cubicBezTo>
                  <a:lnTo>
                    <a:pt x="2869060" y="5715"/>
                  </a:lnTo>
                  <a:cubicBezTo>
                    <a:pt x="2869060" y="19685"/>
                    <a:pt x="2863345" y="25400"/>
                    <a:pt x="2856360" y="25400"/>
                  </a:cubicBezTo>
                  <a:close/>
                  <a:moveTo>
                    <a:pt x="2804671" y="25400"/>
                  </a:moveTo>
                  <a:lnTo>
                    <a:pt x="2791209" y="19685"/>
                  </a:lnTo>
                  <a:cubicBezTo>
                    <a:pt x="2791209" y="5715"/>
                    <a:pt x="2796924" y="0"/>
                    <a:pt x="2803909" y="0"/>
                  </a:cubicBezTo>
                  <a:lnTo>
                    <a:pt x="2817371" y="5715"/>
                  </a:lnTo>
                  <a:cubicBezTo>
                    <a:pt x="2817371" y="19685"/>
                    <a:pt x="2811656" y="25400"/>
                    <a:pt x="2804671" y="25400"/>
                  </a:cubicBezTo>
                  <a:close/>
                  <a:moveTo>
                    <a:pt x="2752982" y="25400"/>
                  </a:moveTo>
                  <a:lnTo>
                    <a:pt x="2739520" y="19685"/>
                  </a:lnTo>
                  <a:cubicBezTo>
                    <a:pt x="2739520" y="5715"/>
                    <a:pt x="2745235" y="0"/>
                    <a:pt x="2752220" y="0"/>
                  </a:cubicBezTo>
                  <a:lnTo>
                    <a:pt x="2765682" y="5715"/>
                  </a:lnTo>
                  <a:cubicBezTo>
                    <a:pt x="2765682" y="19685"/>
                    <a:pt x="2759967" y="25400"/>
                    <a:pt x="2752982" y="25400"/>
                  </a:cubicBezTo>
                  <a:close/>
                  <a:moveTo>
                    <a:pt x="2701293" y="25400"/>
                  </a:moveTo>
                  <a:lnTo>
                    <a:pt x="2687831" y="19685"/>
                  </a:lnTo>
                  <a:cubicBezTo>
                    <a:pt x="2687831" y="5715"/>
                    <a:pt x="2693546" y="0"/>
                    <a:pt x="2700531" y="0"/>
                  </a:cubicBezTo>
                  <a:lnTo>
                    <a:pt x="2713993" y="5715"/>
                  </a:lnTo>
                  <a:cubicBezTo>
                    <a:pt x="2713993" y="19685"/>
                    <a:pt x="2708278" y="25400"/>
                    <a:pt x="2701293" y="25400"/>
                  </a:cubicBezTo>
                  <a:close/>
                  <a:moveTo>
                    <a:pt x="2649604" y="25400"/>
                  </a:moveTo>
                  <a:lnTo>
                    <a:pt x="2636142" y="19685"/>
                  </a:lnTo>
                  <a:cubicBezTo>
                    <a:pt x="2636142" y="5715"/>
                    <a:pt x="2641857" y="0"/>
                    <a:pt x="2648842" y="0"/>
                  </a:cubicBezTo>
                  <a:lnTo>
                    <a:pt x="2662304" y="5715"/>
                  </a:lnTo>
                  <a:cubicBezTo>
                    <a:pt x="2662304" y="19685"/>
                    <a:pt x="2656589" y="25400"/>
                    <a:pt x="2649604" y="25400"/>
                  </a:cubicBezTo>
                  <a:close/>
                  <a:moveTo>
                    <a:pt x="2597915" y="25400"/>
                  </a:moveTo>
                  <a:lnTo>
                    <a:pt x="2584453" y="19685"/>
                  </a:lnTo>
                  <a:cubicBezTo>
                    <a:pt x="2584453" y="5715"/>
                    <a:pt x="2590168" y="0"/>
                    <a:pt x="2597153" y="0"/>
                  </a:cubicBezTo>
                  <a:lnTo>
                    <a:pt x="2610615" y="5715"/>
                  </a:lnTo>
                  <a:cubicBezTo>
                    <a:pt x="2610615" y="19685"/>
                    <a:pt x="2604900" y="25400"/>
                    <a:pt x="2597915" y="25400"/>
                  </a:cubicBezTo>
                  <a:close/>
                  <a:moveTo>
                    <a:pt x="2546225" y="25400"/>
                  </a:moveTo>
                  <a:lnTo>
                    <a:pt x="2532764" y="19685"/>
                  </a:lnTo>
                  <a:cubicBezTo>
                    <a:pt x="2532764" y="5715"/>
                    <a:pt x="2538478" y="0"/>
                    <a:pt x="2545464" y="0"/>
                  </a:cubicBezTo>
                  <a:lnTo>
                    <a:pt x="2558925" y="5715"/>
                  </a:lnTo>
                  <a:cubicBezTo>
                    <a:pt x="2558925" y="19685"/>
                    <a:pt x="2553211" y="25400"/>
                    <a:pt x="2546225" y="25400"/>
                  </a:cubicBezTo>
                  <a:close/>
                  <a:moveTo>
                    <a:pt x="2494536" y="25400"/>
                  </a:moveTo>
                  <a:lnTo>
                    <a:pt x="2481074" y="19685"/>
                  </a:lnTo>
                  <a:cubicBezTo>
                    <a:pt x="2481074" y="5715"/>
                    <a:pt x="2486789" y="0"/>
                    <a:pt x="2493774" y="0"/>
                  </a:cubicBezTo>
                  <a:lnTo>
                    <a:pt x="2507236" y="5715"/>
                  </a:lnTo>
                  <a:cubicBezTo>
                    <a:pt x="2507236" y="19685"/>
                    <a:pt x="2501521" y="25400"/>
                    <a:pt x="2494536" y="25400"/>
                  </a:cubicBezTo>
                  <a:close/>
                  <a:moveTo>
                    <a:pt x="2442847" y="25400"/>
                  </a:moveTo>
                  <a:lnTo>
                    <a:pt x="2429385" y="19685"/>
                  </a:lnTo>
                  <a:cubicBezTo>
                    <a:pt x="2429385" y="5715"/>
                    <a:pt x="2435100" y="0"/>
                    <a:pt x="2442085" y="0"/>
                  </a:cubicBezTo>
                  <a:lnTo>
                    <a:pt x="2455547" y="5715"/>
                  </a:lnTo>
                  <a:cubicBezTo>
                    <a:pt x="2455547" y="19685"/>
                    <a:pt x="2449832" y="25400"/>
                    <a:pt x="2442847" y="25400"/>
                  </a:cubicBezTo>
                  <a:close/>
                  <a:moveTo>
                    <a:pt x="2391158" y="25400"/>
                  </a:moveTo>
                  <a:lnTo>
                    <a:pt x="2377696" y="19685"/>
                  </a:lnTo>
                  <a:cubicBezTo>
                    <a:pt x="2377696" y="5715"/>
                    <a:pt x="2383411" y="0"/>
                    <a:pt x="2390396" y="0"/>
                  </a:cubicBezTo>
                  <a:lnTo>
                    <a:pt x="2403858" y="5715"/>
                  </a:lnTo>
                  <a:cubicBezTo>
                    <a:pt x="2403858" y="19685"/>
                    <a:pt x="2398143" y="25400"/>
                    <a:pt x="2391158" y="25400"/>
                  </a:cubicBezTo>
                  <a:close/>
                  <a:moveTo>
                    <a:pt x="2339469" y="25400"/>
                  </a:moveTo>
                  <a:lnTo>
                    <a:pt x="2326007" y="19685"/>
                  </a:lnTo>
                  <a:cubicBezTo>
                    <a:pt x="2326007" y="5715"/>
                    <a:pt x="2331722" y="0"/>
                    <a:pt x="2338707" y="0"/>
                  </a:cubicBezTo>
                  <a:lnTo>
                    <a:pt x="2352169" y="5715"/>
                  </a:lnTo>
                  <a:cubicBezTo>
                    <a:pt x="2352169" y="19685"/>
                    <a:pt x="2346454" y="25400"/>
                    <a:pt x="2339469" y="25400"/>
                  </a:cubicBezTo>
                  <a:close/>
                  <a:moveTo>
                    <a:pt x="2287780" y="25400"/>
                  </a:moveTo>
                  <a:lnTo>
                    <a:pt x="2274318" y="19685"/>
                  </a:lnTo>
                  <a:cubicBezTo>
                    <a:pt x="2274318" y="5715"/>
                    <a:pt x="2280033" y="0"/>
                    <a:pt x="2287018" y="0"/>
                  </a:cubicBezTo>
                  <a:lnTo>
                    <a:pt x="2300480" y="5715"/>
                  </a:lnTo>
                  <a:cubicBezTo>
                    <a:pt x="2300480" y="19685"/>
                    <a:pt x="2294765" y="25400"/>
                    <a:pt x="2287780" y="25400"/>
                  </a:cubicBezTo>
                  <a:close/>
                  <a:moveTo>
                    <a:pt x="2236091" y="25400"/>
                  </a:moveTo>
                  <a:lnTo>
                    <a:pt x="2222629" y="19685"/>
                  </a:lnTo>
                  <a:cubicBezTo>
                    <a:pt x="2222629" y="5715"/>
                    <a:pt x="2228344" y="0"/>
                    <a:pt x="2235329" y="0"/>
                  </a:cubicBezTo>
                  <a:lnTo>
                    <a:pt x="2248791" y="5715"/>
                  </a:lnTo>
                  <a:cubicBezTo>
                    <a:pt x="2248791" y="19685"/>
                    <a:pt x="2243076" y="25400"/>
                    <a:pt x="2236091" y="25400"/>
                  </a:cubicBezTo>
                  <a:close/>
                  <a:moveTo>
                    <a:pt x="2184402" y="25400"/>
                  </a:moveTo>
                  <a:lnTo>
                    <a:pt x="2170940" y="19685"/>
                  </a:lnTo>
                  <a:cubicBezTo>
                    <a:pt x="2170940" y="5715"/>
                    <a:pt x="2176655" y="0"/>
                    <a:pt x="2183640" y="0"/>
                  </a:cubicBezTo>
                  <a:lnTo>
                    <a:pt x="2197102" y="5715"/>
                  </a:lnTo>
                  <a:cubicBezTo>
                    <a:pt x="2197102" y="19685"/>
                    <a:pt x="2191387" y="25400"/>
                    <a:pt x="2184402" y="25400"/>
                  </a:cubicBezTo>
                  <a:close/>
                  <a:moveTo>
                    <a:pt x="2132713" y="25400"/>
                  </a:moveTo>
                  <a:lnTo>
                    <a:pt x="2119251" y="19685"/>
                  </a:lnTo>
                  <a:cubicBezTo>
                    <a:pt x="2119251" y="5715"/>
                    <a:pt x="2124966" y="0"/>
                    <a:pt x="2131951" y="0"/>
                  </a:cubicBezTo>
                  <a:lnTo>
                    <a:pt x="2145413" y="5715"/>
                  </a:lnTo>
                  <a:cubicBezTo>
                    <a:pt x="2145413" y="19685"/>
                    <a:pt x="2139698" y="25400"/>
                    <a:pt x="2132713" y="25400"/>
                  </a:cubicBezTo>
                  <a:close/>
                  <a:moveTo>
                    <a:pt x="2081024" y="25400"/>
                  </a:moveTo>
                  <a:lnTo>
                    <a:pt x="2067562" y="19685"/>
                  </a:lnTo>
                  <a:cubicBezTo>
                    <a:pt x="2067562" y="5715"/>
                    <a:pt x="2073277" y="0"/>
                    <a:pt x="2080262" y="0"/>
                  </a:cubicBezTo>
                  <a:lnTo>
                    <a:pt x="2093724" y="5715"/>
                  </a:lnTo>
                  <a:cubicBezTo>
                    <a:pt x="2093724" y="19685"/>
                    <a:pt x="2088009" y="25400"/>
                    <a:pt x="2081024" y="25400"/>
                  </a:cubicBezTo>
                  <a:close/>
                  <a:moveTo>
                    <a:pt x="2029335" y="25400"/>
                  </a:moveTo>
                  <a:lnTo>
                    <a:pt x="2015873" y="19685"/>
                  </a:lnTo>
                  <a:cubicBezTo>
                    <a:pt x="2015873" y="5715"/>
                    <a:pt x="2021588" y="0"/>
                    <a:pt x="2028573" y="0"/>
                  </a:cubicBezTo>
                  <a:lnTo>
                    <a:pt x="2042035" y="5715"/>
                  </a:lnTo>
                  <a:cubicBezTo>
                    <a:pt x="2042035" y="19685"/>
                    <a:pt x="2036320" y="25400"/>
                    <a:pt x="2029335" y="25400"/>
                  </a:cubicBezTo>
                  <a:close/>
                  <a:moveTo>
                    <a:pt x="1977645" y="25400"/>
                  </a:moveTo>
                  <a:lnTo>
                    <a:pt x="1964183" y="19685"/>
                  </a:lnTo>
                  <a:cubicBezTo>
                    <a:pt x="1964183" y="5715"/>
                    <a:pt x="1969898" y="0"/>
                    <a:pt x="1976883" y="0"/>
                  </a:cubicBezTo>
                  <a:lnTo>
                    <a:pt x="1990345" y="5715"/>
                  </a:lnTo>
                  <a:cubicBezTo>
                    <a:pt x="1990345" y="19685"/>
                    <a:pt x="1984630" y="25400"/>
                    <a:pt x="1977645" y="25400"/>
                  </a:cubicBezTo>
                  <a:close/>
                  <a:moveTo>
                    <a:pt x="1925956" y="25400"/>
                  </a:moveTo>
                  <a:lnTo>
                    <a:pt x="1912494" y="19685"/>
                  </a:lnTo>
                  <a:cubicBezTo>
                    <a:pt x="1912494" y="5715"/>
                    <a:pt x="1918209" y="0"/>
                    <a:pt x="1925194" y="0"/>
                  </a:cubicBezTo>
                  <a:lnTo>
                    <a:pt x="1938656" y="5715"/>
                  </a:lnTo>
                  <a:cubicBezTo>
                    <a:pt x="1938656" y="19685"/>
                    <a:pt x="1932941" y="25400"/>
                    <a:pt x="1925956" y="25400"/>
                  </a:cubicBezTo>
                  <a:close/>
                  <a:moveTo>
                    <a:pt x="1874267" y="25400"/>
                  </a:moveTo>
                  <a:lnTo>
                    <a:pt x="1860805" y="19685"/>
                  </a:lnTo>
                  <a:cubicBezTo>
                    <a:pt x="1860805" y="5715"/>
                    <a:pt x="1866520" y="0"/>
                    <a:pt x="1873505" y="0"/>
                  </a:cubicBezTo>
                  <a:lnTo>
                    <a:pt x="1886967" y="5715"/>
                  </a:lnTo>
                  <a:cubicBezTo>
                    <a:pt x="1886967" y="19685"/>
                    <a:pt x="1881252" y="25400"/>
                    <a:pt x="1874267" y="25400"/>
                  </a:cubicBezTo>
                  <a:close/>
                  <a:moveTo>
                    <a:pt x="1822578" y="25400"/>
                  </a:moveTo>
                  <a:lnTo>
                    <a:pt x="1809116" y="19685"/>
                  </a:lnTo>
                  <a:cubicBezTo>
                    <a:pt x="1809116" y="5715"/>
                    <a:pt x="1814831" y="0"/>
                    <a:pt x="1821816" y="0"/>
                  </a:cubicBezTo>
                  <a:lnTo>
                    <a:pt x="1835278" y="5715"/>
                  </a:lnTo>
                  <a:cubicBezTo>
                    <a:pt x="1835278" y="19685"/>
                    <a:pt x="1829563" y="25400"/>
                    <a:pt x="1822578" y="25400"/>
                  </a:cubicBezTo>
                  <a:close/>
                  <a:moveTo>
                    <a:pt x="1770889" y="25400"/>
                  </a:moveTo>
                  <a:lnTo>
                    <a:pt x="1757427" y="19685"/>
                  </a:lnTo>
                  <a:cubicBezTo>
                    <a:pt x="1757427" y="5715"/>
                    <a:pt x="1763142" y="0"/>
                    <a:pt x="1770127" y="0"/>
                  </a:cubicBezTo>
                  <a:lnTo>
                    <a:pt x="1783589" y="5715"/>
                  </a:lnTo>
                  <a:cubicBezTo>
                    <a:pt x="1783589" y="19685"/>
                    <a:pt x="1777874" y="25400"/>
                    <a:pt x="1770889" y="25400"/>
                  </a:cubicBezTo>
                  <a:close/>
                  <a:moveTo>
                    <a:pt x="1719200" y="25400"/>
                  </a:moveTo>
                  <a:lnTo>
                    <a:pt x="1705738" y="19685"/>
                  </a:lnTo>
                  <a:cubicBezTo>
                    <a:pt x="1705738" y="5715"/>
                    <a:pt x="1711453" y="0"/>
                    <a:pt x="1718438" y="0"/>
                  </a:cubicBezTo>
                  <a:lnTo>
                    <a:pt x="1731900" y="5715"/>
                  </a:lnTo>
                  <a:cubicBezTo>
                    <a:pt x="1731900" y="19685"/>
                    <a:pt x="1726185" y="25400"/>
                    <a:pt x="1719200" y="25400"/>
                  </a:cubicBezTo>
                  <a:close/>
                  <a:moveTo>
                    <a:pt x="1667511" y="25400"/>
                  </a:moveTo>
                  <a:lnTo>
                    <a:pt x="1654049" y="19685"/>
                  </a:lnTo>
                  <a:cubicBezTo>
                    <a:pt x="1654049" y="5715"/>
                    <a:pt x="1659764" y="0"/>
                    <a:pt x="1666749" y="0"/>
                  </a:cubicBezTo>
                  <a:lnTo>
                    <a:pt x="1680211" y="5715"/>
                  </a:lnTo>
                  <a:cubicBezTo>
                    <a:pt x="1680211" y="19685"/>
                    <a:pt x="1674496" y="25400"/>
                    <a:pt x="1667511" y="25400"/>
                  </a:cubicBezTo>
                  <a:close/>
                  <a:moveTo>
                    <a:pt x="1615822" y="25400"/>
                  </a:moveTo>
                  <a:lnTo>
                    <a:pt x="1602360" y="19685"/>
                  </a:lnTo>
                  <a:cubicBezTo>
                    <a:pt x="1602360" y="5715"/>
                    <a:pt x="1608075" y="0"/>
                    <a:pt x="1615060" y="0"/>
                  </a:cubicBezTo>
                  <a:lnTo>
                    <a:pt x="1628522" y="5715"/>
                  </a:lnTo>
                  <a:cubicBezTo>
                    <a:pt x="1628522" y="19685"/>
                    <a:pt x="1622807" y="25400"/>
                    <a:pt x="1615822" y="25400"/>
                  </a:cubicBezTo>
                  <a:close/>
                  <a:moveTo>
                    <a:pt x="1564133" y="25400"/>
                  </a:moveTo>
                  <a:lnTo>
                    <a:pt x="1550671" y="19685"/>
                  </a:lnTo>
                  <a:cubicBezTo>
                    <a:pt x="1550671" y="5715"/>
                    <a:pt x="1556386" y="0"/>
                    <a:pt x="1563371" y="0"/>
                  </a:cubicBezTo>
                  <a:lnTo>
                    <a:pt x="1576833" y="5715"/>
                  </a:lnTo>
                  <a:cubicBezTo>
                    <a:pt x="1576833" y="19685"/>
                    <a:pt x="1571118" y="25400"/>
                    <a:pt x="1564133" y="25400"/>
                  </a:cubicBezTo>
                  <a:close/>
                  <a:moveTo>
                    <a:pt x="1512444" y="25400"/>
                  </a:moveTo>
                  <a:lnTo>
                    <a:pt x="1498982" y="19685"/>
                  </a:lnTo>
                  <a:cubicBezTo>
                    <a:pt x="1498982" y="5715"/>
                    <a:pt x="1504697" y="0"/>
                    <a:pt x="1511682" y="0"/>
                  </a:cubicBezTo>
                  <a:lnTo>
                    <a:pt x="1525144" y="5715"/>
                  </a:lnTo>
                  <a:cubicBezTo>
                    <a:pt x="1525144" y="19685"/>
                    <a:pt x="1519429" y="25400"/>
                    <a:pt x="1512444" y="25400"/>
                  </a:cubicBezTo>
                  <a:close/>
                  <a:moveTo>
                    <a:pt x="1460755" y="25400"/>
                  </a:moveTo>
                  <a:lnTo>
                    <a:pt x="1447293" y="19685"/>
                  </a:lnTo>
                  <a:cubicBezTo>
                    <a:pt x="1447293" y="5715"/>
                    <a:pt x="1453008" y="0"/>
                    <a:pt x="1459993" y="0"/>
                  </a:cubicBezTo>
                  <a:lnTo>
                    <a:pt x="1473455" y="5715"/>
                  </a:lnTo>
                  <a:cubicBezTo>
                    <a:pt x="1473455" y="19685"/>
                    <a:pt x="1467740" y="25400"/>
                    <a:pt x="1460755" y="25400"/>
                  </a:cubicBezTo>
                  <a:close/>
                  <a:moveTo>
                    <a:pt x="1409065" y="25400"/>
                  </a:moveTo>
                  <a:lnTo>
                    <a:pt x="1395603" y="19685"/>
                  </a:lnTo>
                  <a:cubicBezTo>
                    <a:pt x="1395603" y="5715"/>
                    <a:pt x="1401318" y="0"/>
                    <a:pt x="1408303" y="0"/>
                  </a:cubicBezTo>
                  <a:lnTo>
                    <a:pt x="1421765" y="5715"/>
                  </a:lnTo>
                  <a:cubicBezTo>
                    <a:pt x="1421765" y="19685"/>
                    <a:pt x="1416050" y="25400"/>
                    <a:pt x="1409065" y="25400"/>
                  </a:cubicBezTo>
                  <a:close/>
                  <a:moveTo>
                    <a:pt x="1357376" y="25400"/>
                  </a:moveTo>
                  <a:lnTo>
                    <a:pt x="1343914" y="19685"/>
                  </a:lnTo>
                  <a:cubicBezTo>
                    <a:pt x="1343914" y="5715"/>
                    <a:pt x="1349629" y="0"/>
                    <a:pt x="1356614" y="0"/>
                  </a:cubicBezTo>
                  <a:lnTo>
                    <a:pt x="1370076" y="5715"/>
                  </a:lnTo>
                  <a:cubicBezTo>
                    <a:pt x="1370076" y="19685"/>
                    <a:pt x="1364361" y="25400"/>
                    <a:pt x="1357376" y="25400"/>
                  </a:cubicBezTo>
                  <a:close/>
                  <a:moveTo>
                    <a:pt x="1305687" y="25400"/>
                  </a:moveTo>
                  <a:lnTo>
                    <a:pt x="1292225" y="19685"/>
                  </a:lnTo>
                  <a:cubicBezTo>
                    <a:pt x="1292225" y="5715"/>
                    <a:pt x="1297940" y="0"/>
                    <a:pt x="1304925" y="0"/>
                  </a:cubicBezTo>
                  <a:lnTo>
                    <a:pt x="1318387" y="5715"/>
                  </a:lnTo>
                  <a:cubicBezTo>
                    <a:pt x="1318387" y="19685"/>
                    <a:pt x="1312672" y="25400"/>
                    <a:pt x="1305687" y="25400"/>
                  </a:cubicBezTo>
                  <a:close/>
                  <a:moveTo>
                    <a:pt x="1253998" y="25400"/>
                  </a:moveTo>
                  <a:lnTo>
                    <a:pt x="1240536" y="19685"/>
                  </a:lnTo>
                  <a:cubicBezTo>
                    <a:pt x="1240536" y="5715"/>
                    <a:pt x="1246251" y="0"/>
                    <a:pt x="1253236" y="0"/>
                  </a:cubicBezTo>
                  <a:lnTo>
                    <a:pt x="1266698" y="5715"/>
                  </a:lnTo>
                  <a:cubicBezTo>
                    <a:pt x="1266698" y="19685"/>
                    <a:pt x="1260983" y="25400"/>
                    <a:pt x="1253998" y="25400"/>
                  </a:cubicBezTo>
                  <a:close/>
                  <a:moveTo>
                    <a:pt x="1202309" y="25400"/>
                  </a:moveTo>
                  <a:lnTo>
                    <a:pt x="1188847" y="19685"/>
                  </a:lnTo>
                  <a:cubicBezTo>
                    <a:pt x="1188847" y="5715"/>
                    <a:pt x="1194562" y="0"/>
                    <a:pt x="1201547" y="0"/>
                  </a:cubicBezTo>
                  <a:lnTo>
                    <a:pt x="1215009" y="5715"/>
                  </a:lnTo>
                  <a:cubicBezTo>
                    <a:pt x="1215009" y="19685"/>
                    <a:pt x="1209294" y="25400"/>
                    <a:pt x="1202309" y="25400"/>
                  </a:cubicBezTo>
                  <a:close/>
                  <a:moveTo>
                    <a:pt x="1150620" y="25400"/>
                  </a:moveTo>
                  <a:lnTo>
                    <a:pt x="1137158" y="19685"/>
                  </a:lnTo>
                  <a:cubicBezTo>
                    <a:pt x="1137158" y="5715"/>
                    <a:pt x="1142873" y="0"/>
                    <a:pt x="1149858" y="0"/>
                  </a:cubicBezTo>
                  <a:lnTo>
                    <a:pt x="1163320" y="5715"/>
                  </a:lnTo>
                  <a:cubicBezTo>
                    <a:pt x="1163320" y="19685"/>
                    <a:pt x="1157605" y="25400"/>
                    <a:pt x="1150620" y="25400"/>
                  </a:cubicBezTo>
                  <a:close/>
                  <a:moveTo>
                    <a:pt x="1098931" y="25400"/>
                  </a:moveTo>
                  <a:lnTo>
                    <a:pt x="1085469" y="19685"/>
                  </a:lnTo>
                  <a:cubicBezTo>
                    <a:pt x="1085469" y="5715"/>
                    <a:pt x="1091184" y="0"/>
                    <a:pt x="1098169" y="0"/>
                  </a:cubicBezTo>
                  <a:lnTo>
                    <a:pt x="1111631" y="5715"/>
                  </a:lnTo>
                  <a:cubicBezTo>
                    <a:pt x="1111631" y="19685"/>
                    <a:pt x="1105916" y="25400"/>
                    <a:pt x="1098931" y="25400"/>
                  </a:cubicBezTo>
                  <a:close/>
                  <a:moveTo>
                    <a:pt x="1047242" y="25400"/>
                  </a:moveTo>
                  <a:lnTo>
                    <a:pt x="1033780" y="19685"/>
                  </a:lnTo>
                  <a:cubicBezTo>
                    <a:pt x="1033780" y="5715"/>
                    <a:pt x="1039495" y="0"/>
                    <a:pt x="1046480" y="0"/>
                  </a:cubicBezTo>
                  <a:lnTo>
                    <a:pt x="1059942" y="5715"/>
                  </a:lnTo>
                  <a:cubicBezTo>
                    <a:pt x="1059942" y="19685"/>
                    <a:pt x="1054227" y="25400"/>
                    <a:pt x="1047242" y="25400"/>
                  </a:cubicBezTo>
                  <a:close/>
                  <a:moveTo>
                    <a:pt x="995553" y="25400"/>
                  </a:moveTo>
                  <a:lnTo>
                    <a:pt x="982091" y="19685"/>
                  </a:lnTo>
                  <a:cubicBezTo>
                    <a:pt x="982091" y="5715"/>
                    <a:pt x="987806" y="0"/>
                    <a:pt x="994791" y="0"/>
                  </a:cubicBezTo>
                  <a:lnTo>
                    <a:pt x="1008253" y="5715"/>
                  </a:lnTo>
                  <a:cubicBezTo>
                    <a:pt x="1008253" y="19685"/>
                    <a:pt x="1002538" y="25400"/>
                    <a:pt x="995553" y="25400"/>
                  </a:cubicBezTo>
                  <a:close/>
                  <a:moveTo>
                    <a:pt x="943864" y="25400"/>
                  </a:moveTo>
                  <a:lnTo>
                    <a:pt x="930402" y="19685"/>
                  </a:lnTo>
                  <a:cubicBezTo>
                    <a:pt x="930402" y="5715"/>
                    <a:pt x="936117" y="0"/>
                    <a:pt x="943102" y="0"/>
                  </a:cubicBezTo>
                  <a:lnTo>
                    <a:pt x="956564" y="5715"/>
                  </a:lnTo>
                  <a:cubicBezTo>
                    <a:pt x="956564" y="19685"/>
                    <a:pt x="950849" y="25400"/>
                    <a:pt x="943864" y="25400"/>
                  </a:cubicBezTo>
                  <a:close/>
                  <a:moveTo>
                    <a:pt x="892175" y="25400"/>
                  </a:moveTo>
                  <a:lnTo>
                    <a:pt x="878713" y="19685"/>
                  </a:lnTo>
                  <a:cubicBezTo>
                    <a:pt x="878713" y="5715"/>
                    <a:pt x="884428" y="0"/>
                    <a:pt x="891413" y="0"/>
                  </a:cubicBezTo>
                  <a:lnTo>
                    <a:pt x="904875" y="5715"/>
                  </a:lnTo>
                  <a:cubicBezTo>
                    <a:pt x="904875" y="19685"/>
                    <a:pt x="899160" y="25400"/>
                    <a:pt x="892175" y="25400"/>
                  </a:cubicBezTo>
                  <a:close/>
                  <a:moveTo>
                    <a:pt x="840486" y="25400"/>
                  </a:moveTo>
                  <a:lnTo>
                    <a:pt x="827024" y="19685"/>
                  </a:lnTo>
                  <a:cubicBezTo>
                    <a:pt x="827024" y="5715"/>
                    <a:pt x="832739" y="0"/>
                    <a:pt x="839724" y="0"/>
                  </a:cubicBezTo>
                  <a:lnTo>
                    <a:pt x="853186" y="5715"/>
                  </a:lnTo>
                  <a:cubicBezTo>
                    <a:pt x="853186" y="19685"/>
                    <a:pt x="847471" y="25400"/>
                    <a:pt x="840486" y="25400"/>
                  </a:cubicBezTo>
                  <a:close/>
                  <a:moveTo>
                    <a:pt x="788797" y="25400"/>
                  </a:moveTo>
                  <a:lnTo>
                    <a:pt x="775335" y="19685"/>
                  </a:lnTo>
                  <a:cubicBezTo>
                    <a:pt x="775335" y="5715"/>
                    <a:pt x="781050" y="0"/>
                    <a:pt x="788035" y="0"/>
                  </a:cubicBezTo>
                  <a:lnTo>
                    <a:pt x="801497" y="5715"/>
                  </a:lnTo>
                  <a:cubicBezTo>
                    <a:pt x="801497" y="19685"/>
                    <a:pt x="795782" y="25400"/>
                    <a:pt x="788797" y="25400"/>
                  </a:cubicBezTo>
                  <a:close/>
                  <a:moveTo>
                    <a:pt x="737108" y="25400"/>
                  </a:moveTo>
                  <a:lnTo>
                    <a:pt x="723646" y="19685"/>
                  </a:lnTo>
                  <a:cubicBezTo>
                    <a:pt x="723646" y="5715"/>
                    <a:pt x="729361" y="0"/>
                    <a:pt x="736346" y="0"/>
                  </a:cubicBezTo>
                  <a:lnTo>
                    <a:pt x="749808" y="5715"/>
                  </a:lnTo>
                  <a:cubicBezTo>
                    <a:pt x="749808" y="19685"/>
                    <a:pt x="744093" y="25400"/>
                    <a:pt x="737108" y="25400"/>
                  </a:cubicBezTo>
                  <a:close/>
                  <a:moveTo>
                    <a:pt x="685419" y="25400"/>
                  </a:moveTo>
                  <a:lnTo>
                    <a:pt x="671957" y="19685"/>
                  </a:lnTo>
                  <a:cubicBezTo>
                    <a:pt x="671957" y="5715"/>
                    <a:pt x="677672" y="0"/>
                    <a:pt x="684657" y="0"/>
                  </a:cubicBezTo>
                  <a:lnTo>
                    <a:pt x="698119" y="5715"/>
                  </a:lnTo>
                  <a:cubicBezTo>
                    <a:pt x="698119" y="19685"/>
                    <a:pt x="692404" y="25400"/>
                    <a:pt x="685419" y="25400"/>
                  </a:cubicBezTo>
                  <a:close/>
                  <a:moveTo>
                    <a:pt x="633730" y="25400"/>
                  </a:moveTo>
                  <a:lnTo>
                    <a:pt x="620268" y="19685"/>
                  </a:lnTo>
                  <a:cubicBezTo>
                    <a:pt x="620268" y="5715"/>
                    <a:pt x="625983" y="0"/>
                    <a:pt x="632968" y="0"/>
                  </a:cubicBezTo>
                  <a:lnTo>
                    <a:pt x="646430" y="5715"/>
                  </a:lnTo>
                  <a:cubicBezTo>
                    <a:pt x="646430" y="19685"/>
                    <a:pt x="640715" y="25400"/>
                    <a:pt x="633730" y="25400"/>
                  </a:cubicBezTo>
                  <a:close/>
                  <a:moveTo>
                    <a:pt x="582041" y="25400"/>
                  </a:moveTo>
                  <a:lnTo>
                    <a:pt x="568579" y="19685"/>
                  </a:lnTo>
                  <a:cubicBezTo>
                    <a:pt x="568579" y="5715"/>
                    <a:pt x="574294" y="0"/>
                    <a:pt x="581279" y="0"/>
                  </a:cubicBezTo>
                  <a:lnTo>
                    <a:pt x="594741" y="5715"/>
                  </a:lnTo>
                  <a:cubicBezTo>
                    <a:pt x="594741" y="19685"/>
                    <a:pt x="589026" y="25400"/>
                    <a:pt x="582041" y="25400"/>
                  </a:cubicBezTo>
                  <a:close/>
                  <a:moveTo>
                    <a:pt x="530352" y="25400"/>
                  </a:moveTo>
                  <a:lnTo>
                    <a:pt x="516890" y="19685"/>
                  </a:lnTo>
                  <a:cubicBezTo>
                    <a:pt x="516890" y="5715"/>
                    <a:pt x="522605" y="0"/>
                    <a:pt x="529590" y="0"/>
                  </a:cubicBezTo>
                  <a:lnTo>
                    <a:pt x="543052" y="5715"/>
                  </a:lnTo>
                  <a:cubicBezTo>
                    <a:pt x="543052" y="19685"/>
                    <a:pt x="537337" y="25400"/>
                    <a:pt x="530352" y="25400"/>
                  </a:cubicBezTo>
                  <a:close/>
                  <a:moveTo>
                    <a:pt x="478663" y="25400"/>
                  </a:moveTo>
                  <a:lnTo>
                    <a:pt x="465201" y="19685"/>
                  </a:lnTo>
                  <a:cubicBezTo>
                    <a:pt x="465201" y="5715"/>
                    <a:pt x="470916" y="0"/>
                    <a:pt x="477901" y="0"/>
                  </a:cubicBezTo>
                  <a:lnTo>
                    <a:pt x="491363" y="5715"/>
                  </a:lnTo>
                  <a:cubicBezTo>
                    <a:pt x="491363" y="19685"/>
                    <a:pt x="485648" y="25400"/>
                    <a:pt x="478663" y="25400"/>
                  </a:cubicBezTo>
                  <a:close/>
                  <a:moveTo>
                    <a:pt x="426974" y="25400"/>
                  </a:moveTo>
                  <a:lnTo>
                    <a:pt x="413512" y="19685"/>
                  </a:lnTo>
                  <a:cubicBezTo>
                    <a:pt x="413512" y="5715"/>
                    <a:pt x="419227" y="0"/>
                    <a:pt x="426212" y="0"/>
                  </a:cubicBezTo>
                  <a:lnTo>
                    <a:pt x="439674" y="5715"/>
                  </a:lnTo>
                  <a:cubicBezTo>
                    <a:pt x="439674" y="19685"/>
                    <a:pt x="433959" y="25400"/>
                    <a:pt x="426974" y="25400"/>
                  </a:cubicBezTo>
                  <a:close/>
                  <a:moveTo>
                    <a:pt x="375285" y="25400"/>
                  </a:moveTo>
                  <a:lnTo>
                    <a:pt x="361823" y="19685"/>
                  </a:lnTo>
                  <a:cubicBezTo>
                    <a:pt x="361823" y="5715"/>
                    <a:pt x="367538" y="0"/>
                    <a:pt x="374523" y="0"/>
                  </a:cubicBezTo>
                  <a:lnTo>
                    <a:pt x="387985" y="5715"/>
                  </a:lnTo>
                  <a:cubicBezTo>
                    <a:pt x="387985" y="19685"/>
                    <a:pt x="382270" y="25400"/>
                    <a:pt x="375285" y="25400"/>
                  </a:cubicBezTo>
                  <a:close/>
                  <a:moveTo>
                    <a:pt x="323596" y="25400"/>
                  </a:moveTo>
                  <a:lnTo>
                    <a:pt x="310134" y="19685"/>
                  </a:lnTo>
                  <a:cubicBezTo>
                    <a:pt x="310134" y="5715"/>
                    <a:pt x="315849" y="0"/>
                    <a:pt x="322834" y="0"/>
                  </a:cubicBezTo>
                  <a:lnTo>
                    <a:pt x="336296" y="5715"/>
                  </a:lnTo>
                  <a:cubicBezTo>
                    <a:pt x="336296" y="19685"/>
                    <a:pt x="330581" y="25400"/>
                    <a:pt x="323596" y="25400"/>
                  </a:cubicBezTo>
                  <a:close/>
                  <a:moveTo>
                    <a:pt x="271907" y="25400"/>
                  </a:moveTo>
                  <a:lnTo>
                    <a:pt x="258445" y="19685"/>
                  </a:lnTo>
                  <a:cubicBezTo>
                    <a:pt x="258445" y="5715"/>
                    <a:pt x="264160" y="0"/>
                    <a:pt x="271145" y="0"/>
                  </a:cubicBezTo>
                  <a:lnTo>
                    <a:pt x="284607" y="5715"/>
                  </a:lnTo>
                  <a:cubicBezTo>
                    <a:pt x="284607" y="19685"/>
                    <a:pt x="278892" y="25400"/>
                    <a:pt x="271907" y="25400"/>
                  </a:cubicBezTo>
                  <a:close/>
                  <a:moveTo>
                    <a:pt x="220218" y="25400"/>
                  </a:moveTo>
                  <a:lnTo>
                    <a:pt x="206756" y="19685"/>
                  </a:lnTo>
                  <a:cubicBezTo>
                    <a:pt x="206756" y="5715"/>
                    <a:pt x="212471" y="0"/>
                    <a:pt x="219456" y="0"/>
                  </a:cubicBezTo>
                  <a:lnTo>
                    <a:pt x="232918" y="5715"/>
                  </a:lnTo>
                  <a:cubicBezTo>
                    <a:pt x="232918" y="19685"/>
                    <a:pt x="227203" y="25400"/>
                    <a:pt x="220218" y="25400"/>
                  </a:cubicBezTo>
                  <a:close/>
                  <a:moveTo>
                    <a:pt x="168529" y="25400"/>
                  </a:moveTo>
                  <a:lnTo>
                    <a:pt x="155067" y="19685"/>
                  </a:lnTo>
                  <a:cubicBezTo>
                    <a:pt x="155067" y="5715"/>
                    <a:pt x="160782" y="0"/>
                    <a:pt x="167767" y="0"/>
                  </a:cubicBezTo>
                  <a:lnTo>
                    <a:pt x="181229" y="5715"/>
                  </a:lnTo>
                  <a:cubicBezTo>
                    <a:pt x="181229" y="19685"/>
                    <a:pt x="175514" y="25400"/>
                    <a:pt x="168529" y="25400"/>
                  </a:cubicBezTo>
                  <a:close/>
                  <a:moveTo>
                    <a:pt x="116840" y="25400"/>
                  </a:moveTo>
                  <a:lnTo>
                    <a:pt x="103378" y="19685"/>
                  </a:lnTo>
                  <a:cubicBezTo>
                    <a:pt x="103378" y="5715"/>
                    <a:pt x="109093" y="0"/>
                    <a:pt x="116078" y="0"/>
                  </a:cubicBezTo>
                  <a:lnTo>
                    <a:pt x="129540" y="5715"/>
                  </a:lnTo>
                  <a:cubicBezTo>
                    <a:pt x="129540" y="19685"/>
                    <a:pt x="123825" y="25400"/>
                    <a:pt x="116840" y="25400"/>
                  </a:cubicBezTo>
                  <a:close/>
                  <a:moveTo>
                    <a:pt x="65151" y="25400"/>
                  </a:moveTo>
                  <a:lnTo>
                    <a:pt x="51689" y="19685"/>
                  </a:lnTo>
                  <a:cubicBezTo>
                    <a:pt x="51689" y="5715"/>
                    <a:pt x="57404" y="0"/>
                    <a:pt x="64389" y="0"/>
                  </a:cubicBezTo>
                  <a:lnTo>
                    <a:pt x="77851" y="5715"/>
                  </a:lnTo>
                  <a:cubicBezTo>
                    <a:pt x="77851" y="19685"/>
                    <a:pt x="72136" y="25400"/>
                    <a:pt x="65151" y="25400"/>
                  </a:cubicBezTo>
                  <a:close/>
                  <a:moveTo>
                    <a:pt x="13462" y="25400"/>
                  </a:moveTo>
                  <a:lnTo>
                    <a:pt x="0" y="19685"/>
                  </a:lnTo>
                  <a:cubicBezTo>
                    <a:pt x="0" y="5715"/>
                    <a:pt x="5715" y="0"/>
                    <a:pt x="12700" y="0"/>
                  </a:cubicBezTo>
                  <a:lnTo>
                    <a:pt x="26162" y="5715"/>
                  </a:lnTo>
                  <a:cubicBezTo>
                    <a:pt x="26162" y="19685"/>
                    <a:pt x="20447" y="25400"/>
                    <a:pt x="13462" y="25400"/>
                  </a:cubicBezTo>
                  <a:close/>
                  <a:moveTo>
                    <a:pt x="4512564" y="25400"/>
                  </a:moveTo>
                  <a:lnTo>
                    <a:pt x="4499102" y="19685"/>
                  </a:lnTo>
                  <a:cubicBezTo>
                    <a:pt x="4499102" y="5715"/>
                    <a:pt x="4504818" y="0"/>
                    <a:pt x="4511802" y="0"/>
                  </a:cubicBezTo>
                  <a:lnTo>
                    <a:pt x="4525264" y="5715"/>
                  </a:lnTo>
                  <a:cubicBezTo>
                    <a:pt x="4525264" y="19685"/>
                    <a:pt x="4519549" y="25400"/>
                    <a:pt x="4512564" y="25400"/>
                  </a:cubicBezTo>
                  <a:close/>
                </a:path>
              </a:pathLst>
            </a:custGeom>
            <a:solidFill>
              <a:srgbClr val="02A3A8"/>
            </a:solidFill>
          </p:spPr>
        </p:sp>
        <p:sp>
          <p:nvSpPr>
            <p:cNvPr id="25" name="Freeform 25"/>
            <p:cNvSpPr/>
            <p:nvPr/>
          </p:nvSpPr>
          <p:spPr>
            <a:xfrm>
              <a:off x="422783" y="3666363"/>
              <a:ext cx="4609465" cy="3225800"/>
            </a:xfrm>
            <a:custGeom>
              <a:avLst/>
              <a:gdLst/>
              <a:ahLst/>
              <a:cxnLst/>
              <a:rect l="l" t="t" r="r" b="b"/>
              <a:pathLst>
                <a:path w="4609465" h="3225800">
                  <a:moveTo>
                    <a:pt x="12700" y="3200400"/>
                  </a:moveTo>
                  <a:cubicBezTo>
                    <a:pt x="19685" y="3200400"/>
                    <a:pt x="25400" y="3206115"/>
                    <a:pt x="25400" y="3213100"/>
                  </a:cubicBezTo>
                  <a:cubicBezTo>
                    <a:pt x="25400" y="3220085"/>
                    <a:pt x="19685" y="3225800"/>
                    <a:pt x="12700" y="3225800"/>
                  </a:cubicBezTo>
                  <a:cubicBezTo>
                    <a:pt x="5715" y="3225800"/>
                    <a:pt x="0" y="3220085"/>
                    <a:pt x="0" y="3213100"/>
                  </a:cubicBezTo>
                  <a:cubicBezTo>
                    <a:pt x="0" y="3206115"/>
                    <a:pt x="5715" y="3200400"/>
                    <a:pt x="12700" y="3200400"/>
                  </a:cubicBezTo>
                  <a:close/>
                  <a:moveTo>
                    <a:pt x="4596765" y="3200400"/>
                  </a:moveTo>
                  <a:cubicBezTo>
                    <a:pt x="4603750" y="3200400"/>
                    <a:pt x="4609465" y="3206115"/>
                    <a:pt x="4609465" y="3213100"/>
                  </a:cubicBezTo>
                  <a:cubicBezTo>
                    <a:pt x="4609465" y="3220085"/>
                    <a:pt x="4603750" y="3225800"/>
                    <a:pt x="4596765" y="3225800"/>
                  </a:cubicBezTo>
                  <a:cubicBezTo>
                    <a:pt x="4589780" y="3225800"/>
                    <a:pt x="4584065" y="3220085"/>
                    <a:pt x="4584065" y="3213100"/>
                  </a:cubicBezTo>
                  <a:cubicBezTo>
                    <a:pt x="4584065" y="3206115"/>
                    <a:pt x="4589780" y="3200400"/>
                    <a:pt x="4596765" y="3200400"/>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26" name="Freeform 26"/>
            <p:cNvSpPr/>
            <p:nvPr/>
          </p:nvSpPr>
          <p:spPr>
            <a:xfrm>
              <a:off x="63500" y="4575556"/>
              <a:ext cx="2123694" cy="1855470"/>
            </a:xfrm>
            <a:custGeom>
              <a:avLst/>
              <a:gdLst/>
              <a:ahLst/>
              <a:cxnLst/>
              <a:rect l="l" t="t" r="r" b="b"/>
              <a:pathLst>
                <a:path w="2123694" h="1855470">
                  <a:moveTo>
                    <a:pt x="0" y="1855470"/>
                  </a:moveTo>
                  <a:lnTo>
                    <a:pt x="2123694" y="1855470"/>
                  </a:lnTo>
                  <a:lnTo>
                    <a:pt x="2123694" y="0"/>
                  </a:lnTo>
                  <a:lnTo>
                    <a:pt x="0" y="0"/>
                  </a:lnTo>
                  <a:close/>
                </a:path>
              </a:pathLst>
            </a:custGeom>
            <a:solidFill>
              <a:srgbClr val="E9D233"/>
            </a:solidFill>
          </p:spPr>
        </p:sp>
        <p:sp>
          <p:nvSpPr>
            <p:cNvPr id="27" name="Freeform 27"/>
            <p:cNvSpPr/>
            <p:nvPr/>
          </p:nvSpPr>
          <p:spPr>
            <a:xfrm>
              <a:off x="63500" y="866013"/>
              <a:ext cx="2105787" cy="2428875"/>
            </a:xfrm>
            <a:custGeom>
              <a:avLst/>
              <a:gdLst/>
              <a:ahLst/>
              <a:cxnLst/>
              <a:rect l="l" t="t" r="r" b="b"/>
              <a:pathLst>
                <a:path w="2105787" h="2428875">
                  <a:moveTo>
                    <a:pt x="0" y="2428875"/>
                  </a:moveTo>
                  <a:lnTo>
                    <a:pt x="2105787" y="2428875"/>
                  </a:lnTo>
                  <a:lnTo>
                    <a:pt x="2105787" y="0"/>
                  </a:lnTo>
                  <a:lnTo>
                    <a:pt x="0" y="0"/>
                  </a:lnTo>
                  <a:close/>
                </a:path>
              </a:pathLst>
            </a:custGeom>
            <a:solidFill>
              <a:srgbClr val="E9D233"/>
            </a:solidFill>
          </p:spPr>
        </p:sp>
      </p:grpSp>
      <p:sp>
        <p:nvSpPr>
          <p:cNvPr id="28" name="Freeform 28"/>
          <p:cNvSpPr/>
          <p:nvPr/>
        </p:nvSpPr>
        <p:spPr>
          <a:xfrm>
            <a:off x="0" y="1756"/>
            <a:ext cx="5328009" cy="1691992"/>
          </a:xfrm>
          <a:custGeom>
            <a:avLst/>
            <a:gdLst/>
            <a:ahLst/>
            <a:cxnLst/>
            <a:rect l="l" t="t" r="r" b="b"/>
            <a:pathLst>
              <a:path w="5328009" h="1691992">
                <a:moveTo>
                  <a:pt x="0" y="0"/>
                </a:moveTo>
                <a:lnTo>
                  <a:pt x="5328009" y="0"/>
                </a:lnTo>
                <a:lnTo>
                  <a:pt x="5328009" y="1691992"/>
                </a:lnTo>
                <a:lnTo>
                  <a:pt x="0" y="1691992"/>
                </a:lnTo>
                <a:lnTo>
                  <a:pt x="0" y="0"/>
                </a:lnTo>
                <a:close/>
              </a:path>
            </a:pathLst>
          </a:custGeom>
          <a:blipFill>
            <a:blip r:embed="rId3"/>
            <a:stretch>
              <a:fillRect l="-263" t="-753" r="-263" b="-772"/>
            </a:stretch>
          </a:blipFill>
        </p:spPr>
      </p:sp>
      <p:grpSp>
        <p:nvGrpSpPr>
          <p:cNvPr id="29" name="Group 29"/>
          <p:cNvGrpSpPr>
            <a:grpSpLocks noChangeAspect="1"/>
          </p:cNvGrpSpPr>
          <p:nvPr/>
        </p:nvGrpSpPr>
        <p:grpSpPr>
          <a:xfrm>
            <a:off x="168011" y="7288152"/>
            <a:ext cx="142408" cy="136474"/>
            <a:chOff x="0" y="0"/>
            <a:chExt cx="142405" cy="136474"/>
          </a:xfrm>
        </p:grpSpPr>
        <p:sp>
          <p:nvSpPr>
            <p:cNvPr id="30" name="Freeform 30"/>
            <p:cNvSpPr/>
            <p:nvPr/>
          </p:nvSpPr>
          <p:spPr>
            <a:xfrm>
              <a:off x="-4699" y="0"/>
              <a:ext cx="147701" cy="140208"/>
            </a:xfrm>
            <a:custGeom>
              <a:avLst/>
              <a:gdLst/>
              <a:ahLst/>
              <a:cxnLst/>
              <a:rect l="l" t="t" r="r" b="b"/>
              <a:pathLst>
                <a:path w="147701" h="140208">
                  <a:moveTo>
                    <a:pt x="71501" y="0"/>
                  </a:moveTo>
                  <a:cubicBezTo>
                    <a:pt x="93091" y="508"/>
                    <a:pt x="113538" y="5842"/>
                    <a:pt x="130429" y="22479"/>
                  </a:cubicBezTo>
                  <a:cubicBezTo>
                    <a:pt x="137668" y="29337"/>
                    <a:pt x="142875" y="38100"/>
                    <a:pt x="145288" y="47752"/>
                  </a:cubicBezTo>
                  <a:cubicBezTo>
                    <a:pt x="147701" y="57404"/>
                    <a:pt x="147574"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815" y="4572"/>
                    <a:pt x="55753" y="254"/>
                    <a:pt x="71501" y="0"/>
                  </a:cubicBezTo>
                  <a:moveTo>
                    <a:pt x="21336" y="74041"/>
                  </a:moveTo>
                  <a:cubicBezTo>
                    <a:pt x="22352" y="95631"/>
                    <a:pt x="32893" y="109220"/>
                    <a:pt x="50800" y="117221"/>
                  </a:cubicBezTo>
                  <a:cubicBezTo>
                    <a:pt x="69850" y="125730"/>
                    <a:pt x="87249" y="122428"/>
                    <a:pt x="104140" y="110363"/>
                  </a:cubicBezTo>
                  <a:cubicBezTo>
                    <a:pt x="124968" y="95250"/>
                    <a:pt x="136271" y="67818"/>
                    <a:pt x="129921" y="43561"/>
                  </a:cubicBezTo>
                  <a:cubicBezTo>
                    <a:pt x="128778" y="39878"/>
                    <a:pt x="126746" y="36576"/>
                    <a:pt x="124079" y="33909"/>
                  </a:cubicBezTo>
                  <a:cubicBezTo>
                    <a:pt x="106934" y="16383"/>
                    <a:pt x="85598" y="12573"/>
                    <a:pt x="62484" y="15748"/>
                  </a:cubicBezTo>
                  <a:cubicBezTo>
                    <a:pt x="58674" y="16256"/>
                    <a:pt x="54991" y="17780"/>
                    <a:pt x="51816" y="20066"/>
                  </a:cubicBezTo>
                  <a:cubicBezTo>
                    <a:pt x="33782" y="34163"/>
                    <a:pt x="21971" y="51816"/>
                    <a:pt x="21336" y="74168"/>
                  </a:cubicBezTo>
                </a:path>
              </a:pathLst>
            </a:custGeom>
            <a:solidFill>
              <a:srgbClr val="E9D233"/>
            </a:solidFill>
          </p:spPr>
        </p:sp>
      </p:grpSp>
      <p:grpSp>
        <p:nvGrpSpPr>
          <p:cNvPr id="31" name="Group 31"/>
          <p:cNvGrpSpPr>
            <a:grpSpLocks noChangeAspect="1"/>
          </p:cNvGrpSpPr>
          <p:nvPr/>
        </p:nvGrpSpPr>
        <p:grpSpPr>
          <a:xfrm>
            <a:off x="10327910" y="7288152"/>
            <a:ext cx="142408" cy="136474"/>
            <a:chOff x="0" y="0"/>
            <a:chExt cx="142405" cy="136474"/>
          </a:xfrm>
        </p:grpSpPr>
        <p:sp>
          <p:nvSpPr>
            <p:cNvPr id="32" name="Freeform 32"/>
            <p:cNvSpPr/>
            <p:nvPr/>
          </p:nvSpPr>
          <p:spPr>
            <a:xfrm>
              <a:off x="-4572" y="0"/>
              <a:ext cx="147574" cy="140208"/>
            </a:xfrm>
            <a:custGeom>
              <a:avLst/>
              <a:gdLst/>
              <a:ahLst/>
              <a:cxnLst/>
              <a:rect l="l" t="t" r="r" b="b"/>
              <a:pathLst>
                <a:path w="147574" h="140208">
                  <a:moveTo>
                    <a:pt x="71374" y="0"/>
                  </a:moveTo>
                  <a:cubicBezTo>
                    <a:pt x="92964" y="508"/>
                    <a:pt x="113411" y="5842"/>
                    <a:pt x="130302" y="22479"/>
                  </a:cubicBezTo>
                  <a:cubicBezTo>
                    <a:pt x="137541" y="29337"/>
                    <a:pt x="142748" y="38100"/>
                    <a:pt x="145161" y="47752"/>
                  </a:cubicBezTo>
                  <a:cubicBezTo>
                    <a:pt x="147574" y="57404"/>
                    <a:pt x="147447"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688" y="4572"/>
                    <a:pt x="55626" y="254"/>
                    <a:pt x="71374" y="0"/>
                  </a:cubicBezTo>
                  <a:moveTo>
                    <a:pt x="21209" y="74041"/>
                  </a:moveTo>
                  <a:cubicBezTo>
                    <a:pt x="22225" y="95631"/>
                    <a:pt x="32766" y="109220"/>
                    <a:pt x="50673" y="117221"/>
                  </a:cubicBezTo>
                  <a:cubicBezTo>
                    <a:pt x="69723" y="125730"/>
                    <a:pt x="87122" y="122428"/>
                    <a:pt x="104013" y="110363"/>
                  </a:cubicBezTo>
                  <a:cubicBezTo>
                    <a:pt x="124841" y="95250"/>
                    <a:pt x="136144" y="67818"/>
                    <a:pt x="129794" y="43561"/>
                  </a:cubicBezTo>
                  <a:cubicBezTo>
                    <a:pt x="128651" y="39878"/>
                    <a:pt x="126619" y="36576"/>
                    <a:pt x="123952" y="33909"/>
                  </a:cubicBezTo>
                  <a:cubicBezTo>
                    <a:pt x="106807" y="16383"/>
                    <a:pt x="85471" y="12573"/>
                    <a:pt x="62357" y="15748"/>
                  </a:cubicBezTo>
                  <a:cubicBezTo>
                    <a:pt x="58547" y="16256"/>
                    <a:pt x="54864" y="17780"/>
                    <a:pt x="51689" y="20066"/>
                  </a:cubicBezTo>
                  <a:cubicBezTo>
                    <a:pt x="33655" y="34163"/>
                    <a:pt x="21844" y="51816"/>
                    <a:pt x="21209" y="74168"/>
                  </a:cubicBezTo>
                </a:path>
              </a:pathLst>
            </a:custGeom>
            <a:solidFill>
              <a:srgbClr val="E9D233"/>
            </a:solidFill>
          </p:spPr>
        </p:sp>
      </p:grpSp>
      <p:sp>
        <p:nvSpPr>
          <p:cNvPr id="33" name="TextBox 33"/>
          <p:cNvSpPr txBox="1"/>
          <p:nvPr/>
        </p:nvSpPr>
        <p:spPr>
          <a:xfrm>
            <a:off x="966968" y="2152748"/>
            <a:ext cx="3065282" cy="210379"/>
          </a:xfrm>
          <a:prstGeom prst="rect">
            <a:avLst/>
          </a:prstGeom>
        </p:spPr>
        <p:txBody>
          <a:bodyPr wrap="square" lIns="0" tIns="0" rIns="0" bIns="0" rtlCol="0" anchor="t">
            <a:spAutoFit/>
          </a:bodyPr>
          <a:lstStyle/>
          <a:p>
            <a:pPr algn="l">
              <a:lnSpc>
                <a:spcPts val="1310"/>
              </a:lnSpc>
            </a:pPr>
            <a:r>
              <a:rPr lang="en-US" sz="2621" b="1" spc="-5" dirty="0">
                <a:solidFill>
                  <a:srgbClr val="02A3A8"/>
                </a:solidFill>
                <a:latin typeface="IBM Plex Sans Bold"/>
                <a:ea typeface="IBM Plex Sans Bold"/>
                <a:cs typeface="IBM Plex Sans Bold"/>
                <a:sym typeface="IBM Plex Sans Bold"/>
              </a:rPr>
              <a:t>RAPPORT MORAL</a:t>
            </a:r>
          </a:p>
        </p:txBody>
      </p:sp>
      <p:sp>
        <p:nvSpPr>
          <p:cNvPr id="34" name="TextBox 34"/>
          <p:cNvSpPr txBox="1"/>
          <p:nvPr/>
        </p:nvSpPr>
        <p:spPr>
          <a:xfrm>
            <a:off x="1177795" y="2414771"/>
            <a:ext cx="26975" cy="232296"/>
          </a:xfrm>
          <a:prstGeom prst="rect">
            <a:avLst/>
          </a:prstGeom>
        </p:spPr>
        <p:txBody>
          <a:bodyPr lIns="0" tIns="0" rIns="0" bIns="0" rtlCol="0" anchor="t">
            <a:spAutoFit/>
          </a:bodyPr>
          <a:lstStyle/>
          <a:p>
            <a:pPr algn="l">
              <a:lnSpc>
                <a:spcPts val="2125"/>
              </a:lnSpc>
            </a:pPr>
            <a:r>
              <a:rPr lang="en-US" sz="850" spc="-3">
                <a:solidFill>
                  <a:srgbClr val="575756"/>
                </a:solidFill>
                <a:latin typeface="Open Sans"/>
                <a:ea typeface="Open Sans"/>
                <a:cs typeface="Open Sans"/>
                <a:sym typeface="Open Sans"/>
              </a:rPr>
              <a:t> </a:t>
            </a:r>
          </a:p>
        </p:txBody>
      </p:sp>
      <p:sp>
        <p:nvSpPr>
          <p:cNvPr id="35" name="TextBox 35"/>
          <p:cNvSpPr txBox="1"/>
          <p:nvPr/>
        </p:nvSpPr>
        <p:spPr>
          <a:xfrm>
            <a:off x="966968" y="2659231"/>
            <a:ext cx="3741172" cy="389828"/>
          </a:xfrm>
          <a:prstGeom prst="rect">
            <a:avLst/>
          </a:prstGeom>
        </p:spPr>
        <p:txBody>
          <a:bodyPr lIns="0" tIns="0" rIns="0" bIns="0" rtlCol="0" anchor="t">
            <a:spAutoFit/>
          </a:bodyPr>
          <a:lstStyle/>
          <a:p>
            <a:pPr algn="just">
              <a:lnSpc>
                <a:spcPts val="1099"/>
              </a:lnSpc>
            </a:pPr>
            <a:r>
              <a:rPr lang="en-US" sz="850" spc="13">
                <a:solidFill>
                  <a:srgbClr val="575756"/>
                </a:solidFill>
                <a:latin typeface="Open Sans"/>
                <a:ea typeface="Open Sans"/>
                <a:cs typeface="Open Sans"/>
                <a:sym typeface="Open Sans"/>
              </a:rPr>
              <a:t>INTRODUIRE EN PARLANT ICI LA VIE DE LA STRUCTURE : A LA FOIS EN INTERNE, A LA FOIS SA PLACE DANS LE TERRITOIRE ET SON LIEN AUX PARTENAIRES ET AUX ENJEUX ET DYNAMIQUES LOCALES </a:t>
            </a:r>
          </a:p>
        </p:txBody>
      </p:sp>
      <p:sp>
        <p:nvSpPr>
          <p:cNvPr id="36" name="TextBox 36"/>
          <p:cNvSpPr txBox="1"/>
          <p:nvPr/>
        </p:nvSpPr>
        <p:spPr>
          <a:xfrm>
            <a:off x="895417" y="4497594"/>
            <a:ext cx="3544167" cy="381000"/>
          </a:xfrm>
          <a:prstGeom prst="rect">
            <a:avLst/>
          </a:prstGeom>
        </p:spPr>
        <p:txBody>
          <a:bodyPr lIns="0" tIns="0" rIns="0" bIns="0" rtlCol="0" anchor="t">
            <a:spAutoFit/>
          </a:bodyPr>
          <a:lstStyle/>
          <a:p>
            <a:pPr algn="l">
              <a:lnSpc>
                <a:spcPts val="1560"/>
              </a:lnSpc>
            </a:pPr>
            <a:r>
              <a:rPr lang="en-US" sz="1300" b="1" spc="-2">
                <a:solidFill>
                  <a:srgbClr val="32B5B9"/>
                </a:solidFill>
                <a:latin typeface="IBM Plex Sans Bold"/>
                <a:ea typeface="IBM Plex Sans Bold"/>
                <a:cs typeface="IBM Plex Sans Bold"/>
                <a:sym typeface="IBM Plex Sans Bold"/>
              </a:rPr>
              <a:t>FOCUS 1 : REVENIR SUR UN OBJECTIF DU PLAN D’ACTION ET DE DEVELOPPEMENT</a:t>
            </a:r>
          </a:p>
        </p:txBody>
      </p:sp>
      <p:sp>
        <p:nvSpPr>
          <p:cNvPr id="37" name="TextBox 37"/>
          <p:cNvSpPr txBox="1"/>
          <p:nvPr/>
        </p:nvSpPr>
        <p:spPr>
          <a:xfrm>
            <a:off x="5681024" y="1348972"/>
            <a:ext cx="1539869" cy="447873"/>
          </a:xfrm>
          <a:prstGeom prst="rect">
            <a:avLst/>
          </a:prstGeom>
        </p:spPr>
        <p:txBody>
          <a:bodyPr lIns="0" tIns="0" rIns="0" bIns="0" rtlCol="0" anchor="t">
            <a:spAutoFit/>
          </a:bodyPr>
          <a:lstStyle/>
          <a:p>
            <a:pPr algn="l">
              <a:lnSpc>
                <a:spcPts val="960"/>
              </a:lnSpc>
            </a:pPr>
            <a:r>
              <a:rPr lang="en-US" sz="800" spc="-1">
                <a:solidFill>
                  <a:srgbClr val="575756"/>
                </a:solidFill>
                <a:latin typeface="IBM Plex Sans"/>
                <a:ea typeface="IBM Plex Sans"/>
                <a:cs typeface="IBM Plex Sans"/>
                <a:sym typeface="IBM Plex Sans"/>
              </a:rPr>
              <a:t>EXTRAIT PAD année XX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réécire ici l’objectif du PAD dont il est question</a:t>
            </a:r>
          </a:p>
        </p:txBody>
      </p:sp>
      <p:sp>
        <p:nvSpPr>
          <p:cNvPr id="38" name="TextBox 38"/>
          <p:cNvSpPr txBox="1"/>
          <p:nvPr/>
        </p:nvSpPr>
        <p:spPr>
          <a:xfrm>
            <a:off x="223523" y="7299791"/>
            <a:ext cx="32385"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4</a:t>
            </a:r>
          </a:p>
        </p:txBody>
      </p:sp>
      <p:sp>
        <p:nvSpPr>
          <p:cNvPr id="39" name="TextBox 39"/>
          <p:cNvSpPr txBox="1"/>
          <p:nvPr/>
        </p:nvSpPr>
        <p:spPr>
          <a:xfrm>
            <a:off x="10383422" y="7299791"/>
            <a:ext cx="32385"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5</a:t>
            </a:r>
          </a:p>
        </p:txBody>
      </p:sp>
      <p:sp>
        <p:nvSpPr>
          <p:cNvPr id="40" name="TextBox 40"/>
          <p:cNvSpPr txBox="1"/>
          <p:nvPr/>
        </p:nvSpPr>
        <p:spPr>
          <a:xfrm>
            <a:off x="3511615" y="1246990"/>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41" name="TextBox 41"/>
          <p:cNvSpPr txBox="1"/>
          <p:nvPr/>
        </p:nvSpPr>
        <p:spPr>
          <a:xfrm>
            <a:off x="6221430" y="4152103"/>
            <a:ext cx="3544167" cy="381000"/>
          </a:xfrm>
          <a:prstGeom prst="rect">
            <a:avLst/>
          </a:prstGeom>
        </p:spPr>
        <p:txBody>
          <a:bodyPr lIns="0" tIns="0" rIns="0" bIns="0" rtlCol="0" anchor="t">
            <a:spAutoFit/>
          </a:bodyPr>
          <a:lstStyle/>
          <a:p>
            <a:pPr algn="l">
              <a:lnSpc>
                <a:spcPts val="1560"/>
              </a:lnSpc>
            </a:pPr>
            <a:r>
              <a:rPr lang="en-US" sz="1300" b="1" spc="-2">
                <a:solidFill>
                  <a:srgbClr val="32B5B9"/>
                </a:solidFill>
                <a:latin typeface="IBM Plex Sans Bold"/>
                <a:ea typeface="IBM Plex Sans Bold"/>
                <a:cs typeface="IBM Plex Sans Bold"/>
                <a:sym typeface="IBM Plex Sans Bold"/>
              </a:rPr>
              <a:t>FOCUS 3 : REVENIR SUR UN OBJECTIF DU PLAN D’ACTION ET DE DEVELOPPEMENT</a:t>
            </a:r>
          </a:p>
        </p:txBody>
      </p:sp>
      <p:sp>
        <p:nvSpPr>
          <p:cNvPr id="42" name="TextBox 42"/>
          <p:cNvSpPr txBox="1"/>
          <p:nvPr/>
        </p:nvSpPr>
        <p:spPr>
          <a:xfrm>
            <a:off x="6268164" y="466752"/>
            <a:ext cx="3544167" cy="381000"/>
          </a:xfrm>
          <a:prstGeom prst="rect">
            <a:avLst/>
          </a:prstGeom>
        </p:spPr>
        <p:txBody>
          <a:bodyPr lIns="0" tIns="0" rIns="0" bIns="0" rtlCol="0" anchor="t">
            <a:spAutoFit/>
          </a:bodyPr>
          <a:lstStyle/>
          <a:p>
            <a:pPr algn="l">
              <a:lnSpc>
                <a:spcPts val="1560"/>
              </a:lnSpc>
            </a:pPr>
            <a:r>
              <a:rPr lang="en-US" sz="1300" b="1" spc="-2">
                <a:solidFill>
                  <a:srgbClr val="32B5B9"/>
                </a:solidFill>
                <a:latin typeface="IBM Plex Sans Bold"/>
                <a:ea typeface="IBM Plex Sans Bold"/>
                <a:cs typeface="IBM Plex Sans Bold"/>
                <a:sym typeface="IBM Plex Sans Bold"/>
              </a:rPr>
              <a:t>FOCUS 2 : REVENIR SUR UN OBJECTIF DU PLAN D’ACTION ET DE DEVELOPPEMENT</a:t>
            </a:r>
          </a:p>
        </p:txBody>
      </p:sp>
      <p:sp>
        <p:nvSpPr>
          <p:cNvPr id="43" name="TextBox 43"/>
          <p:cNvSpPr txBox="1"/>
          <p:nvPr/>
        </p:nvSpPr>
        <p:spPr>
          <a:xfrm>
            <a:off x="5610163" y="5124873"/>
            <a:ext cx="1539869" cy="447873"/>
          </a:xfrm>
          <a:prstGeom prst="rect">
            <a:avLst/>
          </a:prstGeom>
        </p:spPr>
        <p:txBody>
          <a:bodyPr lIns="0" tIns="0" rIns="0" bIns="0" rtlCol="0" anchor="t">
            <a:spAutoFit/>
          </a:bodyPr>
          <a:lstStyle/>
          <a:p>
            <a:pPr algn="l">
              <a:lnSpc>
                <a:spcPts val="960"/>
              </a:lnSpc>
            </a:pPr>
            <a:r>
              <a:rPr lang="en-US" sz="800" spc="-1">
                <a:solidFill>
                  <a:srgbClr val="575756"/>
                </a:solidFill>
                <a:latin typeface="IBM Plex Sans"/>
                <a:ea typeface="IBM Plex Sans"/>
                <a:cs typeface="IBM Plex Sans"/>
                <a:sym typeface="IBM Plex Sans"/>
              </a:rPr>
              <a:t>EXTRAIT PAD année XX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réécire ici l’objectif du PAD dont il est question</a:t>
            </a:r>
          </a:p>
        </p:txBody>
      </p:sp>
      <p:sp>
        <p:nvSpPr>
          <p:cNvPr id="44" name="TextBox 44"/>
          <p:cNvSpPr txBox="1"/>
          <p:nvPr/>
        </p:nvSpPr>
        <p:spPr>
          <a:xfrm>
            <a:off x="310420" y="5416576"/>
            <a:ext cx="1539869" cy="447873"/>
          </a:xfrm>
          <a:prstGeom prst="rect">
            <a:avLst/>
          </a:prstGeom>
        </p:spPr>
        <p:txBody>
          <a:bodyPr lIns="0" tIns="0" rIns="0" bIns="0" rtlCol="0" anchor="t">
            <a:spAutoFit/>
          </a:bodyPr>
          <a:lstStyle/>
          <a:p>
            <a:pPr algn="l">
              <a:lnSpc>
                <a:spcPts val="960"/>
              </a:lnSpc>
            </a:pPr>
            <a:r>
              <a:rPr lang="en-US" sz="800" spc="-1">
                <a:solidFill>
                  <a:srgbClr val="575756"/>
                </a:solidFill>
                <a:latin typeface="IBM Plex Sans"/>
                <a:ea typeface="IBM Plex Sans"/>
                <a:cs typeface="IBM Plex Sans"/>
                <a:sym typeface="IBM Plex Sans"/>
              </a:rPr>
              <a:t>EXTRAIT PAD année XX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réécire ici l’objectif du PAD dont il est question</a:t>
            </a:r>
          </a:p>
        </p:txBody>
      </p:sp>
      <p:sp>
        <p:nvSpPr>
          <p:cNvPr id="45" name="TextBox 45"/>
          <p:cNvSpPr txBox="1"/>
          <p:nvPr/>
        </p:nvSpPr>
        <p:spPr>
          <a:xfrm>
            <a:off x="2353037" y="5187877"/>
            <a:ext cx="1539869" cy="1248321"/>
          </a:xfrm>
          <a:prstGeom prst="rect">
            <a:avLst/>
          </a:prstGeom>
        </p:spPr>
        <p:txBody>
          <a:bodyPr lIns="0" tIns="0" rIns="0" bIns="0" rtlCol="0" anchor="t">
            <a:spAutoFit/>
          </a:bodyPr>
          <a:lstStyle/>
          <a:p>
            <a:pPr algn="l">
              <a:lnSpc>
                <a:spcPts val="960"/>
              </a:lnSpc>
            </a:pPr>
            <a:r>
              <a:rPr lang="en-US" sz="800" spc="-1">
                <a:solidFill>
                  <a:srgbClr val="575756"/>
                </a:solidFill>
                <a:latin typeface="IBM Plex Sans"/>
                <a:ea typeface="IBM Plex Sans"/>
                <a:cs typeface="IBM Plex Sans"/>
                <a:sym typeface="IBM Plex Sans"/>
              </a:rPr>
              <a:t>NOS REUSSITES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Décrire les avancées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LE CHEMIN A PARCOURI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décrire les enjeux pour la suite </a:t>
            </a:r>
          </a:p>
        </p:txBody>
      </p:sp>
      <p:sp>
        <p:nvSpPr>
          <p:cNvPr id="46" name="TextBox 46"/>
          <p:cNvSpPr txBox="1"/>
          <p:nvPr/>
        </p:nvSpPr>
        <p:spPr>
          <a:xfrm>
            <a:off x="7893106" y="5085553"/>
            <a:ext cx="1539869" cy="1248321"/>
          </a:xfrm>
          <a:prstGeom prst="rect">
            <a:avLst/>
          </a:prstGeom>
        </p:spPr>
        <p:txBody>
          <a:bodyPr lIns="0" tIns="0" rIns="0" bIns="0" rtlCol="0" anchor="t">
            <a:spAutoFit/>
          </a:bodyPr>
          <a:lstStyle/>
          <a:p>
            <a:pPr algn="l">
              <a:lnSpc>
                <a:spcPts val="960"/>
              </a:lnSpc>
            </a:pPr>
            <a:r>
              <a:rPr lang="en-US" sz="800" spc="-1">
                <a:solidFill>
                  <a:srgbClr val="575756"/>
                </a:solidFill>
                <a:latin typeface="IBM Plex Sans"/>
                <a:ea typeface="IBM Plex Sans"/>
                <a:cs typeface="IBM Plex Sans"/>
                <a:sym typeface="IBM Plex Sans"/>
              </a:rPr>
              <a:t>NOS REUSSITES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Décrire les avancées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LE CHEMIN A PARCOURI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décrire les enjeux pour la suite </a:t>
            </a:r>
          </a:p>
        </p:txBody>
      </p:sp>
      <p:sp>
        <p:nvSpPr>
          <p:cNvPr id="47" name="TextBox 47"/>
          <p:cNvSpPr txBox="1"/>
          <p:nvPr/>
        </p:nvSpPr>
        <p:spPr>
          <a:xfrm>
            <a:off x="7893106" y="1275565"/>
            <a:ext cx="1539869" cy="1248321"/>
          </a:xfrm>
          <a:prstGeom prst="rect">
            <a:avLst/>
          </a:prstGeom>
        </p:spPr>
        <p:txBody>
          <a:bodyPr lIns="0" tIns="0" rIns="0" bIns="0" rtlCol="0" anchor="t">
            <a:spAutoFit/>
          </a:bodyPr>
          <a:lstStyle/>
          <a:p>
            <a:pPr algn="l">
              <a:lnSpc>
                <a:spcPts val="960"/>
              </a:lnSpc>
            </a:pPr>
            <a:r>
              <a:rPr lang="en-US" sz="800" spc="-1">
                <a:solidFill>
                  <a:srgbClr val="575756"/>
                </a:solidFill>
                <a:latin typeface="IBM Plex Sans"/>
                <a:ea typeface="IBM Plex Sans"/>
                <a:cs typeface="IBM Plex Sans"/>
                <a:sym typeface="IBM Plex Sans"/>
              </a:rPr>
              <a:t>NOS REUSSITES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Décrire les avancées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LE CHEMIN A PARCOURI </a:t>
            </a:r>
          </a:p>
          <a:p>
            <a:pPr algn="l">
              <a:lnSpc>
                <a:spcPts val="960"/>
              </a:lnSpc>
            </a:pPr>
            <a:endParaRPr lang="en-US" sz="800" spc="-1">
              <a:solidFill>
                <a:srgbClr val="575756"/>
              </a:solidFill>
              <a:latin typeface="IBM Plex Sans"/>
              <a:ea typeface="IBM Plex Sans"/>
              <a:cs typeface="IBM Plex Sans"/>
              <a:sym typeface="IBM Plex Sans"/>
            </a:endParaRPr>
          </a:p>
          <a:p>
            <a:pPr algn="l">
              <a:lnSpc>
                <a:spcPts val="960"/>
              </a:lnSpc>
            </a:pPr>
            <a:r>
              <a:rPr lang="en-US" sz="800" spc="-1">
                <a:solidFill>
                  <a:srgbClr val="575756"/>
                </a:solidFill>
                <a:latin typeface="IBM Plex Sans"/>
                <a:ea typeface="IBM Plex Sans"/>
                <a:cs typeface="IBM Plex Sans"/>
                <a:sym typeface="IBM Plex Sans"/>
              </a:rPr>
              <a:t>décrire les enjeux pour la suite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20004" y="5059321"/>
            <a:ext cx="9020" cy="1782432"/>
            <a:chOff x="0" y="0"/>
            <a:chExt cx="9017" cy="1782432"/>
          </a:xfrm>
        </p:grpSpPr>
        <p:sp>
          <p:nvSpPr>
            <p:cNvPr id="3" name="Freeform 3"/>
            <p:cNvSpPr/>
            <p:nvPr/>
          </p:nvSpPr>
          <p:spPr>
            <a:xfrm>
              <a:off x="0" y="0"/>
              <a:ext cx="9017" cy="1782445"/>
            </a:xfrm>
            <a:custGeom>
              <a:avLst/>
              <a:gdLst/>
              <a:ahLst/>
              <a:cxnLst/>
              <a:rect l="l" t="t" r="r" b="b"/>
              <a:pathLst>
                <a:path w="9017" h="1782445">
                  <a:moveTo>
                    <a:pt x="9017" y="0"/>
                  </a:moveTo>
                  <a:lnTo>
                    <a:pt x="9017" y="1782445"/>
                  </a:lnTo>
                  <a:lnTo>
                    <a:pt x="0" y="1782445"/>
                  </a:lnTo>
                  <a:lnTo>
                    <a:pt x="0" y="0"/>
                  </a:lnTo>
                  <a:close/>
                </a:path>
              </a:pathLst>
            </a:custGeom>
            <a:solidFill>
              <a:srgbClr val="98C558"/>
            </a:solidFill>
          </p:spPr>
        </p:sp>
      </p:grpSp>
      <p:sp>
        <p:nvSpPr>
          <p:cNvPr id="4" name="Freeform 4"/>
          <p:cNvSpPr/>
          <p:nvPr/>
        </p:nvSpPr>
        <p:spPr>
          <a:xfrm>
            <a:off x="5327999" y="2073119"/>
            <a:ext cx="5327999" cy="1602867"/>
          </a:xfrm>
          <a:custGeom>
            <a:avLst/>
            <a:gdLst/>
            <a:ahLst/>
            <a:cxnLst/>
            <a:rect l="l" t="t" r="r" b="b"/>
            <a:pathLst>
              <a:path w="5327999" h="1602867">
                <a:moveTo>
                  <a:pt x="0" y="0"/>
                </a:moveTo>
                <a:lnTo>
                  <a:pt x="5327999" y="0"/>
                </a:lnTo>
                <a:lnTo>
                  <a:pt x="5327999" y="1602867"/>
                </a:lnTo>
                <a:lnTo>
                  <a:pt x="0" y="1602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5327999" y="3838483"/>
            <a:ext cx="5327999" cy="1602867"/>
          </a:xfrm>
          <a:custGeom>
            <a:avLst/>
            <a:gdLst/>
            <a:ahLst/>
            <a:cxnLst/>
            <a:rect l="l" t="t" r="r" b="b"/>
            <a:pathLst>
              <a:path w="5327999" h="1602867">
                <a:moveTo>
                  <a:pt x="0" y="0"/>
                </a:moveTo>
                <a:lnTo>
                  <a:pt x="5327999" y="0"/>
                </a:lnTo>
                <a:lnTo>
                  <a:pt x="5327999" y="1602867"/>
                </a:lnTo>
                <a:lnTo>
                  <a:pt x="0" y="1602867"/>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sp>
      <p:sp>
        <p:nvSpPr>
          <p:cNvPr id="6" name="Freeform 6"/>
          <p:cNvSpPr/>
          <p:nvPr/>
        </p:nvSpPr>
        <p:spPr>
          <a:xfrm>
            <a:off x="5327999" y="5607885"/>
            <a:ext cx="5327999" cy="1602867"/>
          </a:xfrm>
          <a:custGeom>
            <a:avLst/>
            <a:gdLst/>
            <a:ahLst/>
            <a:cxnLst/>
            <a:rect l="l" t="t" r="r" b="b"/>
            <a:pathLst>
              <a:path w="5327999" h="1602867">
                <a:moveTo>
                  <a:pt x="0" y="0"/>
                </a:moveTo>
                <a:lnTo>
                  <a:pt x="5327999" y="0"/>
                </a:lnTo>
                <a:lnTo>
                  <a:pt x="5327999" y="1602867"/>
                </a:lnTo>
                <a:lnTo>
                  <a:pt x="0" y="1602867"/>
                </a:lnTo>
                <a:lnTo>
                  <a:pt x="0" y="0"/>
                </a:lnTo>
                <a:close/>
              </a:path>
            </a:pathLst>
          </a:custGeom>
          <a:blipFill>
            <a:blip r:embed="rId2">
              <a:extLst>
                <a:ext uri="{96DAC541-7B7A-43D3-8B79-37D633B846F1}">
                  <asvg:svgBlip xmlns:asvg="http://schemas.microsoft.com/office/drawing/2016/SVG/main" r:embed="rId5"/>
                </a:ext>
              </a:extLst>
            </a:blip>
            <a:stretch>
              <a:fillRect/>
            </a:stretch>
          </a:blipFill>
        </p:spPr>
      </p:sp>
      <p:sp>
        <p:nvSpPr>
          <p:cNvPr id="7" name="Freeform 7"/>
          <p:cNvSpPr/>
          <p:nvPr/>
        </p:nvSpPr>
        <p:spPr>
          <a:xfrm>
            <a:off x="5328009" y="308327"/>
            <a:ext cx="5327999" cy="1602867"/>
          </a:xfrm>
          <a:custGeom>
            <a:avLst/>
            <a:gdLst/>
            <a:ahLst/>
            <a:cxnLst/>
            <a:rect l="l" t="t" r="r" b="b"/>
            <a:pathLst>
              <a:path w="5327999" h="1602867">
                <a:moveTo>
                  <a:pt x="0" y="0"/>
                </a:moveTo>
                <a:lnTo>
                  <a:pt x="5327999" y="0"/>
                </a:lnTo>
                <a:lnTo>
                  <a:pt x="5327999" y="1602867"/>
                </a:lnTo>
                <a:lnTo>
                  <a:pt x="0" y="1602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5328009" y="307756"/>
            <a:ext cx="1268997" cy="1602867"/>
          </a:xfrm>
          <a:custGeom>
            <a:avLst/>
            <a:gdLst/>
            <a:ahLst/>
            <a:cxnLst/>
            <a:rect l="l" t="t" r="r" b="b"/>
            <a:pathLst>
              <a:path w="1268997" h="1602867">
                <a:moveTo>
                  <a:pt x="0" y="0"/>
                </a:moveTo>
                <a:lnTo>
                  <a:pt x="1268996" y="0"/>
                </a:lnTo>
                <a:lnTo>
                  <a:pt x="1268996" y="1602867"/>
                </a:lnTo>
                <a:lnTo>
                  <a:pt x="0" y="1602867"/>
                </a:lnTo>
                <a:lnTo>
                  <a:pt x="0" y="0"/>
                </a:lnTo>
                <a:close/>
              </a:path>
            </a:pathLst>
          </a:custGeom>
          <a:blipFill>
            <a:blip r:embed="rId6"/>
            <a:stretch>
              <a:fillRect t="-801" b="-801"/>
            </a:stretch>
          </a:blipFill>
        </p:spPr>
      </p:sp>
      <p:sp>
        <p:nvSpPr>
          <p:cNvPr id="9" name="Freeform 9"/>
          <p:cNvSpPr/>
          <p:nvPr/>
        </p:nvSpPr>
        <p:spPr>
          <a:xfrm>
            <a:off x="5328009" y="2073119"/>
            <a:ext cx="1268997" cy="1602867"/>
          </a:xfrm>
          <a:custGeom>
            <a:avLst/>
            <a:gdLst/>
            <a:ahLst/>
            <a:cxnLst/>
            <a:rect l="l" t="t" r="r" b="b"/>
            <a:pathLst>
              <a:path w="1268997" h="1602867">
                <a:moveTo>
                  <a:pt x="0" y="0"/>
                </a:moveTo>
                <a:lnTo>
                  <a:pt x="1268996" y="0"/>
                </a:lnTo>
                <a:lnTo>
                  <a:pt x="1268996" y="1602867"/>
                </a:lnTo>
                <a:lnTo>
                  <a:pt x="0" y="1602867"/>
                </a:lnTo>
                <a:lnTo>
                  <a:pt x="0" y="0"/>
                </a:lnTo>
                <a:close/>
              </a:path>
            </a:pathLst>
          </a:custGeom>
          <a:blipFill>
            <a:blip r:embed="rId7"/>
            <a:stretch>
              <a:fillRect l="-1047" t="-849" r="-1047"/>
            </a:stretch>
          </a:blipFill>
        </p:spPr>
      </p:sp>
      <p:sp>
        <p:nvSpPr>
          <p:cNvPr id="10" name="Freeform 10"/>
          <p:cNvSpPr/>
          <p:nvPr/>
        </p:nvSpPr>
        <p:spPr>
          <a:xfrm>
            <a:off x="5328009" y="3838483"/>
            <a:ext cx="1268997" cy="1602867"/>
          </a:xfrm>
          <a:custGeom>
            <a:avLst/>
            <a:gdLst/>
            <a:ahLst/>
            <a:cxnLst/>
            <a:rect l="l" t="t" r="r" b="b"/>
            <a:pathLst>
              <a:path w="1268997" h="1602867">
                <a:moveTo>
                  <a:pt x="0" y="0"/>
                </a:moveTo>
                <a:lnTo>
                  <a:pt x="1268996" y="0"/>
                </a:lnTo>
                <a:lnTo>
                  <a:pt x="1268996" y="1602867"/>
                </a:lnTo>
                <a:lnTo>
                  <a:pt x="0" y="1602867"/>
                </a:lnTo>
                <a:lnTo>
                  <a:pt x="0" y="0"/>
                </a:lnTo>
                <a:close/>
              </a:path>
            </a:pathLst>
          </a:custGeom>
          <a:blipFill>
            <a:blip r:embed="rId8"/>
            <a:stretch>
              <a:fillRect l="-1050" r="-1049"/>
            </a:stretch>
          </a:blipFill>
        </p:spPr>
      </p:sp>
      <p:sp>
        <p:nvSpPr>
          <p:cNvPr id="11" name="Freeform 11"/>
          <p:cNvSpPr/>
          <p:nvPr/>
        </p:nvSpPr>
        <p:spPr>
          <a:xfrm>
            <a:off x="5328009" y="5607885"/>
            <a:ext cx="1268997" cy="1602867"/>
          </a:xfrm>
          <a:custGeom>
            <a:avLst/>
            <a:gdLst/>
            <a:ahLst/>
            <a:cxnLst/>
            <a:rect l="l" t="t" r="r" b="b"/>
            <a:pathLst>
              <a:path w="1268997" h="1602867">
                <a:moveTo>
                  <a:pt x="0" y="0"/>
                </a:moveTo>
                <a:lnTo>
                  <a:pt x="1268996" y="0"/>
                </a:lnTo>
                <a:lnTo>
                  <a:pt x="1268996" y="1602867"/>
                </a:lnTo>
                <a:lnTo>
                  <a:pt x="0" y="1602867"/>
                </a:lnTo>
                <a:lnTo>
                  <a:pt x="0" y="0"/>
                </a:lnTo>
                <a:close/>
              </a:path>
            </a:pathLst>
          </a:custGeom>
          <a:blipFill>
            <a:blip r:embed="rId9"/>
            <a:stretch>
              <a:fillRect t="-816" b="-817"/>
            </a:stretch>
          </a:blipFill>
        </p:spPr>
      </p:sp>
      <p:sp>
        <p:nvSpPr>
          <p:cNvPr id="12" name="Freeform 12"/>
          <p:cNvSpPr/>
          <p:nvPr/>
        </p:nvSpPr>
        <p:spPr>
          <a:xfrm>
            <a:off x="386991" y="1751"/>
            <a:ext cx="1518009" cy="4433040"/>
          </a:xfrm>
          <a:custGeom>
            <a:avLst/>
            <a:gdLst/>
            <a:ahLst/>
            <a:cxnLst/>
            <a:rect l="l" t="t" r="r" b="b"/>
            <a:pathLst>
              <a:path w="1518009" h="4433040">
                <a:moveTo>
                  <a:pt x="0" y="0"/>
                </a:moveTo>
                <a:lnTo>
                  <a:pt x="1518009" y="0"/>
                </a:lnTo>
                <a:lnTo>
                  <a:pt x="1518009" y="4433040"/>
                </a:lnTo>
                <a:lnTo>
                  <a:pt x="0" y="4433040"/>
                </a:lnTo>
                <a:lnTo>
                  <a:pt x="0" y="0"/>
                </a:lnTo>
                <a:close/>
              </a:path>
            </a:pathLst>
          </a:custGeom>
          <a:blipFill>
            <a:blip r:embed="rId10"/>
            <a:stretch>
              <a:fillRect l="-877" r="-877"/>
            </a:stretch>
          </a:blipFill>
        </p:spPr>
      </p:sp>
      <p:sp>
        <p:nvSpPr>
          <p:cNvPr id="13" name="Freeform 13"/>
          <p:cNvSpPr/>
          <p:nvPr/>
        </p:nvSpPr>
        <p:spPr>
          <a:xfrm>
            <a:off x="1905000" y="1746"/>
            <a:ext cx="3026997" cy="4434792"/>
          </a:xfrm>
          <a:custGeom>
            <a:avLst/>
            <a:gdLst/>
            <a:ahLst/>
            <a:cxnLst/>
            <a:rect l="l" t="t" r="r" b="b"/>
            <a:pathLst>
              <a:path w="3026997" h="4434792">
                <a:moveTo>
                  <a:pt x="0" y="0"/>
                </a:moveTo>
                <a:lnTo>
                  <a:pt x="3026997" y="0"/>
                </a:lnTo>
                <a:lnTo>
                  <a:pt x="3026997" y="4434792"/>
                </a:lnTo>
                <a:lnTo>
                  <a:pt x="0" y="4434792"/>
                </a:lnTo>
                <a:lnTo>
                  <a:pt x="0" y="0"/>
                </a:lnTo>
                <a:close/>
              </a:path>
            </a:pathLst>
          </a:custGeom>
          <a:blipFill>
            <a:blip r:embed="rId11"/>
            <a:stretch>
              <a:fillRect/>
            </a:stretch>
          </a:blipFill>
        </p:spPr>
      </p:sp>
      <p:grpSp>
        <p:nvGrpSpPr>
          <p:cNvPr id="14" name="Group 14"/>
          <p:cNvGrpSpPr>
            <a:grpSpLocks noChangeAspect="1"/>
          </p:cNvGrpSpPr>
          <p:nvPr/>
        </p:nvGrpSpPr>
        <p:grpSpPr>
          <a:xfrm>
            <a:off x="168011" y="7288152"/>
            <a:ext cx="142408" cy="136474"/>
            <a:chOff x="0" y="0"/>
            <a:chExt cx="142405" cy="136474"/>
          </a:xfrm>
        </p:grpSpPr>
        <p:sp>
          <p:nvSpPr>
            <p:cNvPr id="15" name="Freeform 15"/>
            <p:cNvSpPr/>
            <p:nvPr/>
          </p:nvSpPr>
          <p:spPr>
            <a:xfrm>
              <a:off x="-4699" y="0"/>
              <a:ext cx="147701" cy="140208"/>
            </a:xfrm>
            <a:custGeom>
              <a:avLst/>
              <a:gdLst/>
              <a:ahLst/>
              <a:cxnLst/>
              <a:rect l="l" t="t" r="r" b="b"/>
              <a:pathLst>
                <a:path w="147701" h="140208">
                  <a:moveTo>
                    <a:pt x="71501" y="0"/>
                  </a:moveTo>
                  <a:cubicBezTo>
                    <a:pt x="93091" y="508"/>
                    <a:pt x="113538" y="5842"/>
                    <a:pt x="130429" y="22479"/>
                  </a:cubicBezTo>
                  <a:cubicBezTo>
                    <a:pt x="137668" y="29337"/>
                    <a:pt x="142875" y="38100"/>
                    <a:pt x="145288" y="47752"/>
                  </a:cubicBezTo>
                  <a:cubicBezTo>
                    <a:pt x="147701" y="57404"/>
                    <a:pt x="147574"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815" y="4572"/>
                    <a:pt x="55753" y="254"/>
                    <a:pt x="71501" y="0"/>
                  </a:cubicBezTo>
                  <a:moveTo>
                    <a:pt x="21336" y="74041"/>
                  </a:moveTo>
                  <a:cubicBezTo>
                    <a:pt x="22352" y="95631"/>
                    <a:pt x="32893" y="109220"/>
                    <a:pt x="50800" y="117221"/>
                  </a:cubicBezTo>
                  <a:cubicBezTo>
                    <a:pt x="69850" y="125730"/>
                    <a:pt x="87249" y="122428"/>
                    <a:pt x="104140" y="110363"/>
                  </a:cubicBezTo>
                  <a:cubicBezTo>
                    <a:pt x="124968" y="95250"/>
                    <a:pt x="136271" y="67818"/>
                    <a:pt x="129921" y="43561"/>
                  </a:cubicBezTo>
                  <a:cubicBezTo>
                    <a:pt x="128778" y="39878"/>
                    <a:pt x="126746" y="36576"/>
                    <a:pt x="124079" y="33909"/>
                  </a:cubicBezTo>
                  <a:cubicBezTo>
                    <a:pt x="106934" y="16383"/>
                    <a:pt x="85598" y="12573"/>
                    <a:pt x="62484" y="15748"/>
                  </a:cubicBezTo>
                  <a:cubicBezTo>
                    <a:pt x="58674" y="16256"/>
                    <a:pt x="54991" y="17780"/>
                    <a:pt x="51816" y="20066"/>
                  </a:cubicBezTo>
                  <a:cubicBezTo>
                    <a:pt x="33782" y="34163"/>
                    <a:pt x="21971" y="51816"/>
                    <a:pt x="21336" y="74168"/>
                  </a:cubicBezTo>
                </a:path>
              </a:pathLst>
            </a:custGeom>
            <a:solidFill>
              <a:srgbClr val="98C558"/>
            </a:solidFill>
          </p:spPr>
        </p:sp>
      </p:grpSp>
      <p:grpSp>
        <p:nvGrpSpPr>
          <p:cNvPr id="16" name="Group 16"/>
          <p:cNvGrpSpPr>
            <a:grpSpLocks noChangeAspect="1"/>
          </p:cNvGrpSpPr>
          <p:nvPr/>
        </p:nvGrpSpPr>
        <p:grpSpPr>
          <a:xfrm>
            <a:off x="10327910" y="7288152"/>
            <a:ext cx="142408" cy="136474"/>
            <a:chOff x="0" y="0"/>
            <a:chExt cx="142405" cy="136474"/>
          </a:xfrm>
        </p:grpSpPr>
        <p:sp>
          <p:nvSpPr>
            <p:cNvPr id="17" name="Freeform 17"/>
            <p:cNvSpPr/>
            <p:nvPr/>
          </p:nvSpPr>
          <p:spPr>
            <a:xfrm>
              <a:off x="-4572" y="0"/>
              <a:ext cx="147574" cy="140208"/>
            </a:xfrm>
            <a:custGeom>
              <a:avLst/>
              <a:gdLst/>
              <a:ahLst/>
              <a:cxnLst/>
              <a:rect l="l" t="t" r="r" b="b"/>
              <a:pathLst>
                <a:path w="147574" h="140208">
                  <a:moveTo>
                    <a:pt x="71374" y="0"/>
                  </a:moveTo>
                  <a:cubicBezTo>
                    <a:pt x="92964" y="508"/>
                    <a:pt x="113411" y="5842"/>
                    <a:pt x="130302" y="22479"/>
                  </a:cubicBezTo>
                  <a:cubicBezTo>
                    <a:pt x="137541" y="29337"/>
                    <a:pt x="142748" y="38100"/>
                    <a:pt x="145161" y="47752"/>
                  </a:cubicBezTo>
                  <a:cubicBezTo>
                    <a:pt x="147574" y="57404"/>
                    <a:pt x="147447"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688" y="4572"/>
                    <a:pt x="55626" y="254"/>
                    <a:pt x="71374" y="0"/>
                  </a:cubicBezTo>
                  <a:moveTo>
                    <a:pt x="21209" y="74041"/>
                  </a:moveTo>
                  <a:cubicBezTo>
                    <a:pt x="22225" y="95631"/>
                    <a:pt x="32766" y="109220"/>
                    <a:pt x="50673" y="117221"/>
                  </a:cubicBezTo>
                  <a:cubicBezTo>
                    <a:pt x="69723" y="125730"/>
                    <a:pt x="87122" y="122428"/>
                    <a:pt x="104013" y="110363"/>
                  </a:cubicBezTo>
                  <a:cubicBezTo>
                    <a:pt x="124841" y="95250"/>
                    <a:pt x="136144" y="67818"/>
                    <a:pt x="129794" y="43561"/>
                  </a:cubicBezTo>
                  <a:cubicBezTo>
                    <a:pt x="128651" y="39878"/>
                    <a:pt x="126619" y="36576"/>
                    <a:pt x="123952" y="33909"/>
                  </a:cubicBezTo>
                  <a:cubicBezTo>
                    <a:pt x="106807" y="16383"/>
                    <a:pt x="85471" y="12573"/>
                    <a:pt x="62357" y="15748"/>
                  </a:cubicBezTo>
                  <a:cubicBezTo>
                    <a:pt x="58547" y="16256"/>
                    <a:pt x="54864" y="17780"/>
                    <a:pt x="51689" y="20066"/>
                  </a:cubicBezTo>
                  <a:cubicBezTo>
                    <a:pt x="33655" y="34163"/>
                    <a:pt x="21844" y="51816"/>
                    <a:pt x="21209" y="74168"/>
                  </a:cubicBezTo>
                </a:path>
              </a:pathLst>
            </a:custGeom>
            <a:solidFill>
              <a:srgbClr val="98C558"/>
            </a:solidFill>
          </p:spPr>
        </p:sp>
      </p:grpSp>
      <p:sp>
        <p:nvSpPr>
          <p:cNvPr id="18" name="TextBox 18"/>
          <p:cNvSpPr txBox="1"/>
          <p:nvPr/>
        </p:nvSpPr>
        <p:spPr>
          <a:xfrm>
            <a:off x="966968" y="5134064"/>
            <a:ext cx="3962410" cy="209814"/>
          </a:xfrm>
          <a:prstGeom prst="rect">
            <a:avLst/>
          </a:prstGeom>
        </p:spPr>
        <p:txBody>
          <a:bodyPr wrap="square" lIns="0" tIns="0" rIns="0" bIns="0" rtlCol="0" anchor="t">
            <a:spAutoFit/>
          </a:bodyPr>
          <a:lstStyle/>
          <a:p>
            <a:pPr algn="l">
              <a:lnSpc>
                <a:spcPts val="1310"/>
              </a:lnSpc>
            </a:pPr>
            <a:r>
              <a:rPr lang="en-US" sz="2621" b="1" spc="-5" dirty="0">
                <a:solidFill>
                  <a:srgbClr val="98C558"/>
                </a:solidFill>
                <a:latin typeface="IBM Plex Sans Bold"/>
                <a:ea typeface="IBM Plex Sans Bold"/>
                <a:cs typeface="IBM Plex Sans Bold"/>
                <a:sym typeface="IBM Plex Sans Bold"/>
              </a:rPr>
              <a:t>RAPPORT D’ACTIVITÉ</a:t>
            </a:r>
          </a:p>
        </p:txBody>
      </p:sp>
      <p:sp>
        <p:nvSpPr>
          <p:cNvPr id="19" name="TextBox 19"/>
          <p:cNvSpPr txBox="1"/>
          <p:nvPr/>
        </p:nvSpPr>
        <p:spPr>
          <a:xfrm>
            <a:off x="2408644" y="5378618"/>
            <a:ext cx="26975" cy="232296"/>
          </a:xfrm>
          <a:prstGeom prst="rect">
            <a:avLst/>
          </a:prstGeom>
        </p:spPr>
        <p:txBody>
          <a:bodyPr lIns="0" tIns="0" rIns="0" bIns="0" rtlCol="0" anchor="t">
            <a:spAutoFit/>
          </a:bodyPr>
          <a:lstStyle/>
          <a:p>
            <a:pPr algn="l">
              <a:lnSpc>
                <a:spcPts val="2125"/>
              </a:lnSpc>
            </a:pPr>
            <a:r>
              <a:rPr lang="en-US" sz="850" spc="-3">
                <a:solidFill>
                  <a:srgbClr val="575756"/>
                </a:solidFill>
                <a:latin typeface="Open Sans"/>
                <a:ea typeface="Open Sans"/>
                <a:cs typeface="Open Sans"/>
                <a:sym typeface="Open Sans"/>
              </a:rPr>
              <a:t> </a:t>
            </a:r>
          </a:p>
        </p:txBody>
      </p:sp>
      <p:sp>
        <p:nvSpPr>
          <p:cNvPr id="20" name="TextBox 20"/>
          <p:cNvSpPr txBox="1"/>
          <p:nvPr/>
        </p:nvSpPr>
        <p:spPr>
          <a:xfrm>
            <a:off x="966968" y="5623087"/>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GENERAL SUR L’ORGANISATION DES ACTIVITES </a:t>
            </a:r>
          </a:p>
        </p:txBody>
      </p:sp>
      <p:sp>
        <p:nvSpPr>
          <p:cNvPr id="21" name="TextBox 21"/>
          <p:cNvSpPr txBox="1"/>
          <p:nvPr/>
        </p:nvSpPr>
        <p:spPr>
          <a:xfrm>
            <a:off x="6884946" y="5843228"/>
            <a:ext cx="2340353" cy="381000"/>
          </a:xfrm>
          <a:prstGeom prst="rect">
            <a:avLst/>
          </a:prstGeom>
        </p:spPr>
        <p:txBody>
          <a:bodyPr lIns="0" tIns="0" rIns="0" bIns="0" rtlCol="0" anchor="t">
            <a:spAutoFit/>
          </a:bodyPr>
          <a:lstStyle/>
          <a:p>
            <a:pPr algn="l">
              <a:lnSpc>
                <a:spcPts val="1559"/>
              </a:lnSpc>
            </a:pPr>
            <a:r>
              <a:rPr lang="en-US" sz="1299" b="1" spc="-2">
                <a:solidFill>
                  <a:srgbClr val="ADCF78"/>
                </a:solidFill>
                <a:latin typeface="IBM Plex Sans Bold"/>
                <a:ea typeface="IBM Plex Sans Bold"/>
                <a:cs typeface="IBM Plex Sans Bold"/>
                <a:sym typeface="IBM Plex Sans Bold"/>
              </a:rPr>
              <a:t>Camp d’été : </a:t>
            </a:r>
          </a:p>
          <a:p>
            <a:pPr algn="l">
              <a:lnSpc>
                <a:spcPts val="1560"/>
              </a:lnSpc>
            </a:pPr>
            <a:r>
              <a:rPr lang="en-US" sz="1300" b="1" spc="-2">
                <a:solidFill>
                  <a:srgbClr val="ADCF78"/>
                </a:solidFill>
                <a:latin typeface="IBM Plex Sans Bold"/>
                <a:ea typeface="IBM Plex Sans Bold"/>
                <a:cs typeface="IBM Plex Sans Bold"/>
                <a:sym typeface="IBM Plex Sans Bold"/>
              </a:rPr>
              <a:t>[Aboutissement de l’année]</a:t>
            </a:r>
          </a:p>
        </p:txBody>
      </p:sp>
      <p:sp>
        <p:nvSpPr>
          <p:cNvPr id="22" name="TextBox 22"/>
          <p:cNvSpPr txBox="1"/>
          <p:nvPr/>
        </p:nvSpPr>
        <p:spPr>
          <a:xfrm>
            <a:off x="6884946" y="2288575"/>
            <a:ext cx="2431352" cy="381000"/>
          </a:xfrm>
          <a:prstGeom prst="rect">
            <a:avLst/>
          </a:prstGeom>
        </p:spPr>
        <p:txBody>
          <a:bodyPr lIns="0" tIns="0" rIns="0" bIns="0" rtlCol="0" anchor="t">
            <a:spAutoFit/>
          </a:bodyPr>
          <a:lstStyle/>
          <a:p>
            <a:pPr algn="l">
              <a:lnSpc>
                <a:spcPts val="1559"/>
              </a:lnSpc>
            </a:pPr>
            <a:r>
              <a:rPr lang="en-US" sz="1299" b="1" spc="-2">
                <a:solidFill>
                  <a:srgbClr val="ADCF78"/>
                </a:solidFill>
                <a:latin typeface="IBM Plex Sans Bold"/>
                <a:ea typeface="IBM Plex Sans Bold"/>
                <a:cs typeface="IBM Plex Sans Bold"/>
                <a:sym typeface="IBM Plex Sans Bold"/>
              </a:rPr>
              <a:t>2ème trimestre : </a:t>
            </a:r>
          </a:p>
          <a:p>
            <a:pPr algn="l">
              <a:lnSpc>
                <a:spcPts val="1560"/>
              </a:lnSpc>
            </a:pPr>
            <a:r>
              <a:rPr lang="en-US" sz="1300" b="1" spc="-2">
                <a:solidFill>
                  <a:srgbClr val="ADCF78"/>
                </a:solidFill>
                <a:latin typeface="IBM Plex Sans Bold"/>
                <a:ea typeface="IBM Plex Sans Bold"/>
                <a:cs typeface="IBM Plex Sans Bold"/>
                <a:sym typeface="IBM Plex Sans Bold"/>
              </a:rPr>
              <a:t>[ce que nous avons fait]</a:t>
            </a:r>
          </a:p>
        </p:txBody>
      </p:sp>
      <p:sp>
        <p:nvSpPr>
          <p:cNvPr id="23" name="TextBox 23"/>
          <p:cNvSpPr txBox="1"/>
          <p:nvPr/>
        </p:nvSpPr>
        <p:spPr>
          <a:xfrm>
            <a:off x="7733052" y="2678223"/>
            <a:ext cx="25394" cy="224790"/>
          </a:xfrm>
          <a:prstGeom prst="rect">
            <a:avLst/>
          </a:prstGeom>
        </p:spPr>
        <p:txBody>
          <a:bodyPr lIns="0" tIns="0" rIns="0" bIns="0" rtlCol="0" anchor="t">
            <a:spAutoFit/>
          </a:bodyPr>
          <a:lstStyle/>
          <a:p>
            <a:pPr algn="l">
              <a:lnSpc>
                <a:spcPts val="2000"/>
              </a:lnSpc>
            </a:pPr>
            <a:r>
              <a:rPr lang="en-US" sz="800" spc="-3">
                <a:solidFill>
                  <a:srgbClr val="575756"/>
                </a:solidFill>
                <a:latin typeface="Open Sans"/>
                <a:ea typeface="Open Sans"/>
                <a:cs typeface="Open Sans"/>
                <a:sym typeface="Open Sans"/>
              </a:rPr>
              <a:t> </a:t>
            </a:r>
          </a:p>
        </p:txBody>
      </p:sp>
      <p:sp>
        <p:nvSpPr>
          <p:cNvPr id="24" name="TextBox 24"/>
          <p:cNvSpPr txBox="1"/>
          <p:nvPr/>
        </p:nvSpPr>
        <p:spPr>
          <a:xfrm>
            <a:off x="6884946" y="4083923"/>
            <a:ext cx="2749972" cy="381000"/>
          </a:xfrm>
          <a:prstGeom prst="rect">
            <a:avLst/>
          </a:prstGeom>
        </p:spPr>
        <p:txBody>
          <a:bodyPr lIns="0" tIns="0" rIns="0" bIns="0" rtlCol="0" anchor="t">
            <a:spAutoFit/>
          </a:bodyPr>
          <a:lstStyle/>
          <a:p>
            <a:pPr algn="l">
              <a:lnSpc>
                <a:spcPts val="1559"/>
              </a:lnSpc>
            </a:pPr>
            <a:r>
              <a:rPr lang="en-US" sz="1299" b="1" spc="-2">
                <a:solidFill>
                  <a:srgbClr val="ADCF78"/>
                </a:solidFill>
                <a:latin typeface="IBM Plex Sans Bold"/>
                <a:ea typeface="IBM Plex Sans Bold"/>
                <a:cs typeface="IBM Plex Sans Bold"/>
                <a:sym typeface="IBM Plex Sans Bold"/>
              </a:rPr>
              <a:t>3ème trimestre : </a:t>
            </a:r>
          </a:p>
          <a:p>
            <a:pPr algn="l">
              <a:lnSpc>
                <a:spcPts val="1560"/>
              </a:lnSpc>
            </a:pPr>
            <a:r>
              <a:rPr lang="en-US" sz="1300" b="1" spc="-2">
                <a:solidFill>
                  <a:srgbClr val="ADCF78"/>
                </a:solidFill>
                <a:latin typeface="IBM Plex Sans Bold"/>
                <a:ea typeface="IBM Plex Sans Bold"/>
                <a:cs typeface="IBM Plex Sans Bold"/>
                <a:sym typeface="IBM Plex Sans Bold"/>
              </a:rPr>
              <a:t>[ce que nous avons fait]</a:t>
            </a:r>
          </a:p>
        </p:txBody>
      </p:sp>
      <p:sp>
        <p:nvSpPr>
          <p:cNvPr id="25" name="TextBox 25"/>
          <p:cNvSpPr txBox="1"/>
          <p:nvPr/>
        </p:nvSpPr>
        <p:spPr>
          <a:xfrm>
            <a:off x="6885003" y="484368"/>
            <a:ext cx="3009414" cy="381000"/>
          </a:xfrm>
          <a:prstGeom prst="rect">
            <a:avLst/>
          </a:prstGeom>
        </p:spPr>
        <p:txBody>
          <a:bodyPr lIns="0" tIns="0" rIns="0" bIns="0" rtlCol="0" anchor="t">
            <a:spAutoFit/>
          </a:bodyPr>
          <a:lstStyle/>
          <a:p>
            <a:pPr algn="l">
              <a:lnSpc>
                <a:spcPts val="1559"/>
              </a:lnSpc>
            </a:pPr>
            <a:r>
              <a:rPr lang="en-US" sz="1299" b="1" spc="-2">
                <a:solidFill>
                  <a:srgbClr val="ADCF78"/>
                </a:solidFill>
                <a:latin typeface="IBM Plex Sans Bold"/>
                <a:ea typeface="IBM Plex Sans Bold"/>
                <a:cs typeface="IBM Plex Sans Bold"/>
                <a:sym typeface="IBM Plex Sans Bold"/>
              </a:rPr>
              <a:t>1er trimestre : </a:t>
            </a:r>
          </a:p>
          <a:p>
            <a:pPr algn="l">
              <a:lnSpc>
                <a:spcPts val="1560"/>
              </a:lnSpc>
            </a:pPr>
            <a:r>
              <a:rPr lang="en-US" sz="1300" b="1" spc="-2">
                <a:solidFill>
                  <a:srgbClr val="ADCF78"/>
                </a:solidFill>
                <a:latin typeface="IBM Plex Sans Bold"/>
                <a:ea typeface="IBM Plex Sans Bold"/>
                <a:cs typeface="IBM Plex Sans Bold"/>
                <a:sym typeface="IBM Plex Sans Bold"/>
              </a:rPr>
              <a:t>[ce que nous avons fait]</a:t>
            </a:r>
          </a:p>
        </p:txBody>
      </p:sp>
      <p:sp>
        <p:nvSpPr>
          <p:cNvPr id="26" name="TextBox 26"/>
          <p:cNvSpPr txBox="1"/>
          <p:nvPr/>
        </p:nvSpPr>
        <p:spPr>
          <a:xfrm>
            <a:off x="223523" y="7299791"/>
            <a:ext cx="32385"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6</a:t>
            </a:r>
          </a:p>
        </p:txBody>
      </p:sp>
      <p:sp>
        <p:nvSpPr>
          <p:cNvPr id="27" name="TextBox 27"/>
          <p:cNvSpPr txBox="1"/>
          <p:nvPr/>
        </p:nvSpPr>
        <p:spPr>
          <a:xfrm>
            <a:off x="10383422" y="7299791"/>
            <a:ext cx="32385"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7</a:t>
            </a:r>
          </a:p>
        </p:txBody>
      </p:sp>
      <p:sp>
        <p:nvSpPr>
          <p:cNvPr id="28" name="TextBox 28"/>
          <p:cNvSpPr txBox="1"/>
          <p:nvPr/>
        </p:nvSpPr>
        <p:spPr>
          <a:xfrm>
            <a:off x="3599296" y="3991466"/>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29" name="TextBox 29"/>
          <p:cNvSpPr txBox="1"/>
          <p:nvPr/>
        </p:nvSpPr>
        <p:spPr>
          <a:xfrm>
            <a:off x="2144948" y="2968481"/>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30" name="TextBox 30"/>
          <p:cNvSpPr txBox="1"/>
          <p:nvPr/>
        </p:nvSpPr>
        <p:spPr>
          <a:xfrm>
            <a:off x="553592" y="2515970"/>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31" name="TextBox 31"/>
          <p:cNvSpPr txBox="1"/>
          <p:nvPr/>
        </p:nvSpPr>
        <p:spPr>
          <a:xfrm>
            <a:off x="5468375" y="1375137"/>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32" name="TextBox 32"/>
          <p:cNvSpPr txBox="1"/>
          <p:nvPr/>
        </p:nvSpPr>
        <p:spPr>
          <a:xfrm>
            <a:off x="5404272" y="2579035"/>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33" name="TextBox 33"/>
          <p:cNvSpPr txBox="1"/>
          <p:nvPr/>
        </p:nvSpPr>
        <p:spPr>
          <a:xfrm>
            <a:off x="5404272" y="4705705"/>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34" name="TextBox 34"/>
          <p:cNvSpPr txBox="1"/>
          <p:nvPr/>
        </p:nvSpPr>
        <p:spPr>
          <a:xfrm>
            <a:off x="6729365" y="6409318"/>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35" name="TextBox 35"/>
          <p:cNvSpPr txBox="1"/>
          <p:nvPr/>
        </p:nvSpPr>
        <p:spPr>
          <a:xfrm>
            <a:off x="6674853" y="4748391"/>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36" name="TextBox 36"/>
          <p:cNvSpPr txBox="1"/>
          <p:nvPr/>
        </p:nvSpPr>
        <p:spPr>
          <a:xfrm>
            <a:off x="6729365" y="2903013"/>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37" name="TextBox 37"/>
          <p:cNvSpPr txBox="1"/>
          <p:nvPr/>
        </p:nvSpPr>
        <p:spPr>
          <a:xfrm>
            <a:off x="6729365" y="1090034"/>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38" name="TextBox 38"/>
          <p:cNvSpPr txBox="1"/>
          <p:nvPr/>
        </p:nvSpPr>
        <p:spPr>
          <a:xfrm>
            <a:off x="5404272" y="6513446"/>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746"/>
            <a:ext cx="5327999" cy="2155327"/>
          </a:xfrm>
          <a:custGeom>
            <a:avLst/>
            <a:gdLst/>
            <a:ahLst/>
            <a:cxnLst/>
            <a:rect l="l" t="t" r="r" b="b"/>
            <a:pathLst>
              <a:path w="5327999" h="2155327">
                <a:moveTo>
                  <a:pt x="0" y="0"/>
                </a:moveTo>
                <a:lnTo>
                  <a:pt x="5327999" y="0"/>
                </a:lnTo>
                <a:lnTo>
                  <a:pt x="5327999" y="2155327"/>
                </a:lnTo>
                <a:lnTo>
                  <a:pt x="0" y="2155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2681586"/>
            <a:ext cx="5327999" cy="2155327"/>
          </a:xfrm>
          <a:custGeom>
            <a:avLst/>
            <a:gdLst/>
            <a:ahLst/>
            <a:cxnLst/>
            <a:rect l="l" t="t" r="r" b="b"/>
            <a:pathLst>
              <a:path w="5327999" h="2155327">
                <a:moveTo>
                  <a:pt x="0" y="0"/>
                </a:moveTo>
                <a:lnTo>
                  <a:pt x="5327999" y="0"/>
                </a:lnTo>
                <a:lnTo>
                  <a:pt x="5327999" y="2155326"/>
                </a:lnTo>
                <a:lnTo>
                  <a:pt x="0" y="2155326"/>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sp>
      <p:sp>
        <p:nvSpPr>
          <p:cNvPr id="4" name="Freeform 4"/>
          <p:cNvSpPr/>
          <p:nvPr/>
        </p:nvSpPr>
        <p:spPr>
          <a:xfrm>
            <a:off x="0" y="5055425"/>
            <a:ext cx="5327999" cy="2155327"/>
          </a:xfrm>
          <a:custGeom>
            <a:avLst/>
            <a:gdLst/>
            <a:ahLst/>
            <a:cxnLst/>
            <a:rect l="l" t="t" r="r" b="b"/>
            <a:pathLst>
              <a:path w="5327999" h="2155327">
                <a:moveTo>
                  <a:pt x="0" y="0"/>
                </a:moveTo>
                <a:lnTo>
                  <a:pt x="5327999" y="0"/>
                </a:lnTo>
                <a:lnTo>
                  <a:pt x="5327999" y="2155327"/>
                </a:lnTo>
                <a:lnTo>
                  <a:pt x="0" y="2155327"/>
                </a:lnTo>
                <a:lnTo>
                  <a:pt x="0" y="0"/>
                </a:lnTo>
                <a:close/>
              </a:path>
            </a:pathLst>
          </a:custGeom>
          <a:blipFill>
            <a:blip r:embed="rId2">
              <a:extLst>
                <a:ext uri="{96DAC541-7B7A-43D3-8B79-37D633B846F1}">
                  <asvg:svgBlip xmlns:asvg="http://schemas.microsoft.com/office/drawing/2016/SVG/main" r:embed="rId5"/>
                </a:ext>
              </a:extLst>
            </a:blip>
            <a:stretch>
              <a:fillRect/>
            </a:stretch>
          </a:blipFill>
        </p:spPr>
      </p:sp>
      <p:sp>
        <p:nvSpPr>
          <p:cNvPr id="5" name="Freeform 5"/>
          <p:cNvSpPr/>
          <p:nvPr/>
        </p:nvSpPr>
        <p:spPr>
          <a:xfrm>
            <a:off x="0" y="307765"/>
            <a:ext cx="1269006" cy="2155317"/>
          </a:xfrm>
          <a:custGeom>
            <a:avLst/>
            <a:gdLst/>
            <a:ahLst/>
            <a:cxnLst/>
            <a:rect l="l" t="t" r="r" b="b"/>
            <a:pathLst>
              <a:path w="1269006" h="2155317">
                <a:moveTo>
                  <a:pt x="0" y="0"/>
                </a:moveTo>
                <a:lnTo>
                  <a:pt x="1269006" y="0"/>
                </a:lnTo>
                <a:lnTo>
                  <a:pt x="1269006" y="2155317"/>
                </a:lnTo>
                <a:lnTo>
                  <a:pt x="0" y="2155317"/>
                </a:lnTo>
                <a:lnTo>
                  <a:pt x="0" y="0"/>
                </a:lnTo>
                <a:close/>
              </a:path>
            </a:pathLst>
          </a:custGeom>
          <a:blipFill>
            <a:blip r:embed="rId6"/>
            <a:stretch>
              <a:fillRect l="-1175" r="-1217"/>
            </a:stretch>
          </a:blipFill>
        </p:spPr>
      </p:sp>
      <p:sp>
        <p:nvSpPr>
          <p:cNvPr id="6" name="Freeform 6"/>
          <p:cNvSpPr/>
          <p:nvPr/>
        </p:nvSpPr>
        <p:spPr>
          <a:xfrm>
            <a:off x="0" y="2681586"/>
            <a:ext cx="1269006" cy="2155327"/>
          </a:xfrm>
          <a:custGeom>
            <a:avLst/>
            <a:gdLst/>
            <a:ahLst/>
            <a:cxnLst/>
            <a:rect l="l" t="t" r="r" b="b"/>
            <a:pathLst>
              <a:path w="1269006" h="2155327">
                <a:moveTo>
                  <a:pt x="0" y="0"/>
                </a:moveTo>
                <a:lnTo>
                  <a:pt x="1269006" y="0"/>
                </a:lnTo>
                <a:lnTo>
                  <a:pt x="1269006" y="2155326"/>
                </a:lnTo>
                <a:lnTo>
                  <a:pt x="0" y="2155326"/>
                </a:lnTo>
                <a:lnTo>
                  <a:pt x="0" y="0"/>
                </a:lnTo>
                <a:close/>
              </a:path>
            </a:pathLst>
          </a:custGeom>
          <a:blipFill>
            <a:blip r:embed="rId7"/>
            <a:stretch>
              <a:fillRect l="-1200" r="-1135"/>
            </a:stretch>
          </a:blipFill>
        </p:spPr>
      </p:sp>
      <p:sp>
        <p:nvSpPr>
          <p:cNvPr id="7" name="Freeform 7"/>
          <p:cNvSpPr/>
          <p:nvPr/>
        </p:nvSpPr>
        <p:spPr>
          <a:xfrm>
            <a:off x="0" y="5055435"/>
            <a:ext cx="1269006" cy="2155317"/>
          </a:xfrm>
          <a:custGeom>
            <a:avLst/>
            <a:gdLst/>
            <a:ahLst/>
            <a:cxnLst/>
            <a:rect l="l" t="t" r="r" b="b"/>
            <a:pathLst>
              <a:path w="1269006" h="2155317">
                <a:moveTo>
                  <a:pt x="0" y="0"/>
                </a:moveTo>
                <a:lnTo>
                  <a:pt x="1269006" y="0"/>
                </a:lnTo>
                <a:lnTo>
                  <a:pt x="1269006" y="2155317"/>
                </a:lnTo>
                <a:lnTo>
                  <a:pt x="0" y="2155317"/>
                </a:lnTo>
                <a:lnTo>
                  <a:pt x="0" y="0"/>
                </a:lnTo>
                <a:close/>
              </a:path>
            </a:pathLst>
          </a:custGeom>
          <a:blipFill>
            <a:blip r:embed="rId8"/>
            <a:stretch>
              <a:fillRect l="-1098" r="-1097"/>
            </a:stretch>
          </a:blipFill>
        </p:spPr>
      </p:sp>
      <p:grpSp>
        <p:nvGrpSpPr>
          <p:cNvPr id="8" name="Group 8"/>
          <p:cNvGrpSpPr>
            <a:grpSpLocks noChangeAspect="1"/>
          </p:cNvGrpSpPr>
          <p:nvPr/>
        </p:nvGrpSpPr>
        <p:grpSpPr>
          <a:xfrm>
            <a:off x="168011" y="7288152"/>
            <a:ext cx="142408" cy="136474"/>
            <a:chOff x="0" y="0"/>
            <a:chExt cx="142405" cy="136474"/>
          </a:xfrm>
        </p:grpSpPr>
        <p:sp>
          <p:nvSpPr>
            <p:cNvPr id="9" name="Freeform 9"/>
            <p:cNvSpPr/>
            <p:nvPr/>
          </p:nvSpPr>
          <p:spPr>
            <a:xfrm>
              <a:off x="-4699" y="0"/>
              <a:ext cx="147701" cy="140208"/>
            </a:xfrm>
            <a:custGeom>
              <a:avLst/>
              <a:gdLst/>
              <a:ahLst/>
              <a:cxnLst/>
              <a:rect l="l" t="t" r="r" b="b"/>
              <a:pathLst>
                <a:path w="147701" h="140208">
                  <a:moveTo>
                    <a:pt x="71501" y="0"/>
                  </a:moveTo>
                  <a:cubicBezTo>
                    <a:pt x="93091" y="508"/>
                    <a:pt x="113538" y="5842"/>
                    <a:pt x="130429" y="22479"/>
                  </a:cubicBezTo>
                  <a:cubicBezTo>
                    <a:pt x="137668" y="29337"/>
                    <a:pt x="142875" y="38100"/>
                    <a:pt x="145288" y="47752"/>
                  </a:cubicBezTo>
                  <a:cubicBezTo>
                    <a:pt x="147701" y="57404"/>
                    <a:pt x="147574"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815" y="4572"/>
                    <a:pt x="55753" y="254"/>
                    <a:pt x="71501" y="0"/>
                  </a:cubicBezTo>
                  <a:moveTo>
                    <a:pt x="21336" y="74041"/>
                  </a:moveTo>
                  <a:cubicBezTo>
                    <a:pt x="22352" y="95631"/>
                    <a:pt x="32893" y="109220"/>
                    <a:pt x="50800" y="117221"/>
                  </a:cubicBezTo>
                  <a:cubicBezTo>
                    <a:pt x="69850" y="125730"/>
                    <a:pt x="87249" y="122428"/>
                    <a:pt x="104140" y="110363"/>
                  </a:cubicBezTo>
                  <a:cubicBezTo>
                    <a:pt x="124968" y="95250"/>
                    <a:pt x="136271" y="67818"/>
                    <a:pt x="129921" y="43561"/>
                  </a:cubicBezTo>
                  <a:cubicBezTo>
                    <a:pt x="128778" y="39878"/>
                    <a:pt x="126746" y="36576"/>
                    <a:pt x="124079" y="33909"/>
                  </a:cubicBezTo>
                  <a:cubicBezTo>
                    <a:pt x="106934" y="16383"/>
                    <a:pt x="85598" y="12573"/>
                    <a:pt x="62484" y="15748"/>
                  </a:cubicBezTo>
                  <a:cubicBezTo>
                    <a:pt x="58674" y="16256"/>
                    <a:pt x="54991" y="17780"/>
                    <a:pt x="51816" y="20066"/>
                  </a:cubicBezTo>
                  <a:cubicBezTo>
                    <a:pt x="33782" y="34163"/>
                    <a:pt x="21971" y="51816"/>
                    <a:pt x="21336" y="74168"/>
                  </a:cubicBezTo>
                </a:path>
              </a:pathLst>
            </a:custGeom>
            <a:solidFill>
              <a:srgbClr val="98C558"/>
            </a:solidFill>
          </p:spPr>
        </p:sp>
      </p:grpSp>
      <p:grpSp>
        <p:nvGrpSpPr>
          <p:cNvPr id="10" name="Group 10"/>
          <p:cNvGrpSpPr>
            <a:grpSpLocks noChangeAspect="1"/>
          </p:cNvGrpSpPr>
          <p:nvPr/>
        </p:nvGrpSpPr>
        <p:grpSpPr>
          <a:xfrm>
            <a:off x="6048004" y="726913"/>
            <a:ext cx="9020" cy="2777795"/>
            <a:chOff x="0" y="0"/>
            <a:chExt cx="9017" cy="2777795"/>
          </a:xfrm>
        </p:grpSpPr>
        <p:sp>
          <p:nvSpPr>
            <p:cNvPr id="11" name="Freeform 11"/>
            <p:cNvSpPr/>
            <p:nvPr/>
          </p:nvSpPr>
          <p:spPr>
            <a:xfrm>
              <a:off x="0" y="0"/>
              <a:ext cx="9017" cy="2777744"/>
            </a:xfrm>
            <a:custGeom>
              <a:avLst/>
              <a:gdLst/>
              <a:ahLst/>
              <a:cxnLst/>
              <a:rect l="l" t="t" r="r" b="b"/>
              <a:pathLst>
                <a:path w="9017" h="2777744">
                  <a:moveTo>
                    <a:pt x="9017" y="0"/>
                  </a:moveTo>
                  <a:lnTo>
                    <a:pt x="9017" y="2777744"/>
                  </a:lnTo>
                  <a:lnTo>
                    <a:pt x="0" y="2777744"/>
                  </a:lnTo>
                  <a:lnTo>
                    <a:pt x="0" y="0"/>
                  </a:lnTo>
                  <a:close/>
                </a:path>
              </a:pathLst>
            </a:custGeom>
            <a:solidFill>
              <a:srgbClr val="F6A200"/>
            </a:solidFill>
          </p:spPr>
        </p:sp>
      </p:grpSp>
      <p:grpSp>
        <p:nvGrpSpPr>
          <p:cNvPr id="12" name="Group 12"/>
          <p:cNvGrpSpPr>
            <a:grpSpLocks noChangeAspect="1"/>
          </p:cNvGrpSpPr>
          <p:nvPr/>
        </p:nvGrpSpPr>
        <p:grpSpPr>
          <a:xfrm>
            <a:off x="5984491" y="3726745"/>
            <a:ext cx="4021369" cy="3178502"/>
            <a:chOff x="0" y="0"/>
            <a:chExt cx="4021366" cy="3178505"/>
          </a:xfrm>
        </p:grpSpPr>
        <p:sp>
          <p:nvSpPr>
            <p:cNvPr id="13" name="Freeform 13"/>
            <p:cNvSpPr/>
            <p:nvPr/>
          </p:nvSpPr>
          <p:spPr>
            <a:xfrm>
              <a:off x="63500" y="1986026"/>
              <a:ext cx="3887978" cy="1129030"/>
            </a:xfrm>
            <a:custGeom>
              <a:avLst/>
              <a:gdLst/>
              <a:ahLst/>
              <a:cxnLst/>
              <a:rect l="l" t="t" r="r" b="b"/>
              <a:pathLst>
                <a:path w="3887978" h="1129030">
                  <a:moveTo>
                    <a:pt x="0" y="1129030"/>
                  </a:moveTo>
                  <a:lnTo>
                    <a:pt x="3887978" y="1129030"/>
                  </a:lnTo>
                  <a:lnTo>
                    <a:pt x="3887978" y="0"/>
                  </a:lnTo>
                  <a:lnTo>
                    <a:pt x="0" y="0"/>
                  </a:lnTo>
                  <a:close/>
                </a:path>
              </a:pathLst>
            </a:custGeom>
            <a:solidFill>
              <a:srgbClr val="F6A200"/>
            </a:solidFill>
          </p:spPr>
        </p:sp>
        <p:sp>
          <p:nvSpPr>
            <p:cNvPr id="14" name="Freeform 14"/>
            <p:cNvSpPr/>
            <p:nvPr/>
          </p:nvSpPr>
          <p:spPr>
            <a:xfrm>
              <a:off x="1384300" y="63500"/>
              <a:ext cx="1246378" cy="1868678"/>
            </a:xfrm>
            <a:custGeom>
              <a:avLst/>
              <a:gdLst/>
              <a:ahLst/>
              <a:cxnLst/>
              <a:rect l="l" t="t" r="r" b="b"/>
              <a:pathLst>
                <a:path w="1246378" h="1868678">
                  <a:moveTo>
                    <a:pt x="0" y="1868678"/>
                  </a:moveTo>
                  <a:lnTo>
                    <a:pt x="1246378" y="1868678"/>
                  </a:lnTo>
                  <a:lnTo>
                    <a:pt x="1246378" y="0"/>
                  </a:lnTo>
                  <a:lnTo>
                    <a:pt x="0" y="0"/>
                  </a:lnTo>
                  <a:close/>
                </a:path>
              </a:pathLst>
            </a:custGeom>
            <a:solidFill>
              <a:srgbClr val="F6A200"/>
            </a:solidFill>
          </p:spPr>
        </p:sp>
        <p:sp>
          <p:nvSpPr>
            <p:cNvPr id="15" name="Freeform 15"/>
            <p:cNvSpPr/>
            <p:nvPr/>
          </p:nvSpPr>
          <p:spPr>
            <a:xfrm>
              <a:off x="2698877" y="1052830"/>
              <a:ext cx="1259078" cy="888238"/>
            </a:xfrm>
            <a:custGeom>
              <a:avLst/>
              <a:gdLst/>
              <a:ahLst/>
              <a:cxnLst/>
              <a:rect l="l" t="t" r="r" b="b"/>
              <a:pathLst>
                <a:path w="1259078" h="888238">
                  <a:moveTo>
                    <a:pt x="6350" y="875538"/>
                  </a:moveTo>
                  <a:lnTo>
                    <a:pt x="1252728" y="875538"/>
                  </a:lnTo>
                  <a:lnTo>
                    <a:pt x="1252728" y="881888"/>
                  </a:lnTo>
                  <a:lnTo>
                    <a:pt x="1246378" y="881888"/>
                  </a:lnTo>
                  <a:lnTo>
                    <a:pt x="1246378" y="6350"/>
                  </a:lnTo>
                  <a:lnTo>
                    <a:pt x="1252728" y="6350"/>
                  </a:lnTo>
                  <a:lnTo>
                    <a:pt x="1252728" y="12700"/>
                  </a:lnTo>
                  <a:lnTo>
                    <a:pt x="6350" y="12700"/>
                  </a:lnTo>
                  <a:lnTo>
                    <a:pt x="6350" y="6350"/>
                  </a:lnTo>
                  <a:lnTo>
                    <a:pt x="12700" y="6350"/>
                  </a:lnTo>
                  <a:lnTo>
                    <a:pt x="12700" y="881888"/>
                  </a:lnTo>
                  <a:lnTo>
                    <a:pt x="6350" y="881888"/>
                  </a:lnTo>
                  <a:lnTo>
                    <a:pt x="6350" y="875538"/>
                  </a:lnTo>
                  <a:moveTo>
                    <a:pt x="6350" y="888238"/>
                  </a:moveTo>
                  <a:lnTo>
                    <a:pt x="0" y="888238"/>
                  </a:lnTo>
                  <a:lnTo>
                    <a:pt x="0" y="881888"/>
                  </a:lnTo>
                  <a:lnTo>
                    <a:pt x="0" y="6350"/>
                  </a:lnTo>
                  <a:lnTo>
                    <a:pt x="0" y="0"/>
                  </a:lnTo>
                  <a:lnTo>
                    <a:pt x="6350" y="0"/>
                  </a:lnTo>
                  <a:lnTo>
                    <a:pt x="1252728" y="0"/>
                  </a:lnTo>
                  <a:lnTo>
                    <a:pt x="1259078" y="0"/>
                  </a:lnTo>
                  <a:lnTo>
                    <a:pt x="1259078" y="6350"/>
                  </a:lnTo>
                  <a:lnTo>
                    <a:pt x="1259078" y="881888"/>
                  </a:lnTo>
                  <a:lnTo>
                    <a:pt x="1259078" y="888238"/>
                  </a:lnTo>
                  <a:lnTo>
                    <a:pt x="1252728" y="888238"/>
                  </a:lnTo>
                  <a:lnTo>
                    <a:pt x="6350" y="888238"/>
                  </a:lnTo>
                  <a:close/>
                </a:path>
              </a:pathLst>
            </a:custGeom>
            <a:solidFill>
              <a:srgbClr val="F6A200"/>
            </a:solidFill>
          </p:spPr>
        </p:sp>
        <p:sp>
          <p:nvSpPr>
            <p:cNvPr id="16" name="Freeform 16"/>
            <p:cNvSpPr/>
            <p:nvPr/>
          </p:nvSpPr>
          <p:spPr>
            <a:xfrm>
              <a:off x="2698877" y="63500"/>
              <a:ext cx="1259078" cy="922782"/>
            </a:xfrm>
            <a:custGeom>
              <a:avLst/>
              <a:gdLst/>
              <a:ahLst/>
              <a:cxnLst/>
              <a:rect l="l" t="t" r="r" b="b"/>
              <a:pathLst>
                <a:path w="1259078" h="922782">
                  <a:moveTo>
                    <a:pt x="6350" y="910082"/>
                  </a:moveTo>
                  <a:lnTo>
                    <a:pt x="1252728" y="910082"/>
                  </a:lnTo>
                  <a:lnTo>
                    <a:pt x="1252728" y="916432"/>
                  </a:lnTo>
                  <a:lnTo>
                    <a:pt x="1246378" y="916432"/>
                  </a:lnTo>
                  <a:lnTo>
                    <a:pt x="1246378" y="6350"/>
                  </a:lnTo>
                  <a:lnTo>
                    <a:pt x="1252728" y="6350"/>
                  </a:lnTo>
                  <a:lnTo>
                    <a:pt x="1252728" y="12700"/>
                  </a:lnTo>
                  <a:lnTo>
                    <a:pt x="6350" y="12700"/>
                  </a:lnTo>
                  <a:lnTo>
                    <a:pt x="6350" y="6350"/>
                  </a:lnTo>
                  <a:lnTo>
                    <a:pt x="12700" y="6350"/>
                  </a:lnTo>
                  <a:lnTo>
                    <a:pt x="12700" y="916432"/>
                  </a:lnTo>
                  <a:lnTo>
                    <a:pt x="6350" y="916432"/>
                  </a:lnTo>
                  <a:lnTo>
                    <a:pt x="6350" y="910082"/>
                  </a:lnTo>
                  <a:moveTo>
                    <a:pt x="6350" y="922782"/>
                  </a:moveTo>
                  <a:lnTo>
                    <a:pt x="0" y="922782"/>
                  </a:lnTo>
                  <a:lnTo>
                    <a:pt x="0" y="916432"/>
                  </a:lnTo>
                  <a:lnTo>
                    <a:pt x="0" y="6350"/>
                  </a:lnTo>
                  <a:lnTo>
                    <a:pt x="0" y="0"/>
                  </a:lnTo>
                  <a:lnTo>
                    <a:pt x="6350" y="0"/>
                  </a:lnTo>
                  <a:lnTo>
                    <a:pt x="1252728" y="0"/>
                  </a:lnTo>
                  <a:lnTo>
                    <a:pt x="1259078" y="0"/>
                  </a:lnTo>
                  <a:lnTo>
                    <a:pt x="1259078" y="6350"/>
                  </a:lnTo>
                  <a:lnTo>
                    <a:pt x="1259078" y="916432"/>
                  </a:lnTo>
                  <a:lnTo>
                    <a:pt x="1259078" y="922782"/>
                  </a:lnTo>
                  <a:lnTo>
                    <a:pt x="1252728" y="922782"/>
                  </a:lnTo>
                  <a:lnTo>
                    <a:pt x="6350" y="922782"/>
                  </a:lnTo>
                  <a:close/>
                </a:path>
              </a:pathLst>
            </a:custGeom>
            <a:solidFill>
              <a:srgbClr val="F6A200"/>
            </a:solidFill>
          </p:spPr>
        </p:sp>
        <p:sp>
          <p:nvSpPr>
            <p:cNvPr id="17" name="Freeform 17"/>
            <p:cNvSpPr/>
            <p:nvPr/>
          </p:nvSpPr>
          <p:spPr>
            <a:xfrm>
              <a:off x="72517" y="1052830"/>
              <a:ext cx="1259078" cy="872998"/>
            </a:xfrm>
            <a:custGeom>
              <a:avLst/>
              <a:gdLst/>
              <a:ahLst/>
              <a:cxnLst/>
              <a:rect l="l" t="t" r="r" b="b"/>
              <a:pathLst>
                <a:path w="1259078" h="872998">
                  <a:moveTo>
                    <a:pt x="6350" y="860298"/>
                  </a:moveTo>
                  <a:lnTo>
                    <a:pt x="1252728" y="860298"/>
                  </a:lnTo>
                  <a:lnTo>
                    <a:pt x="1252728" y="866648"/>
                  </a:lnTo>
                  <a:lnTo>
                    <a:pt x="1246378" y="866648"/>
                  </a:lnTo>
                  <a:lnTo>
                    <a:pt x="1246378" y="6350"/>
                  </a:lnTo>
                  <a:lnTo>
                    <a:pt x="1252728" y="6350"/>
                  </a:lnTo>
                  <a:lnTo>
                    <a:pt x="1252728" y="12700"/>
                  </a:lnTo>
                  <a:lnTo>
                    <a:pt x="6350" y="12700"/>
                  </a:lnTo>
                  <a:lnTo>
                    <a:pt x="6350" y="6350"/>
                  </a:lnTo>
                  <a:lnTo>
                    <a:pt x="12700" y="6350"/>
                  </a:lnTo>
                  <a:lnTo>
                    <a:pt x="12700" y="866648"/>
                  </a:lnTo>
                  <a:lnTo>
                    <a:pt x="6350" y="866648"/>
                  </a:lnTo>
                  <a:lnTo>
                    <a:pt x="6350" y="860298"/>
                  </a:lnTo>
                  <a:moveTo>
                    <a:pt x="6350" y="872998"/>
                  </a:moveTo>
                  <a:lnTo>
                    <a:pt x="0" y="872998"/>
                  </a:lnTo>
                  <a:lnTo>
                    <a:pt x="0" y="866648"/>
                  </a:lnTo>
                  <a:lnTo>
                    <a:pt x="0" y="6350"/>
                  </a:lnTo>
                  <a:lnTo>
                    <a:pt x="0" y="0"/>
                  </a:lnTo>
                  <a:lnTo>
                    <a:pt x="6350" y="0"/>
                  </a:lnTo>
                  <a:lnTo>
                    <a:pt x="1252728" y="0"/>
                  </a:lnTo>
                  <a:lnTo>
                    <a:pt x="1259078" y="0"/>
                  </a:lnTo>
                  <a:lnTo>
                    <a:pt x="1259078" y="6350"/>
                  </a:lnTo>
                  <a:lnTo>
                    <a:pt x="1259078" y="866648"/>
                  </a:lnTo>
                  <a:lnTo>
                    <a:pt x="1259078" y="872998"/>
                  </a:lnTo>
                  <a:lnTo>
                    <a:pt x="1252728" y="872998"/>
                  </a:lnTo>
                  <a:lnTo>
                    <a:pt x="6350" y="872998"/>
                  </a:lnTo>
                  <a:close/>
                </a:path>
              </a:pathLst>
            </a:custGeom>
            <a:solidFill>
              <a:srgbClr val="F6A200"/>
            </a:solidFill>
          </p:spPr>
        </p:sp>
      </p:grpSp>
      <p:grpSp>
        <p:nvGrpSpPr>
          <p:cNvPr id="18" name="Group 18"/>
          <p:cNvGrpSpPr>
            <a:grpSpLocks noChangeAspect="1"/>
          </p:cNvGrpSpPr>
          <p:nvPr/>
        </p:nvGrpSpPr>
        <p:grpSpPr>
          <a:xfrm>
            <a:off x="10327910" y="7288152"/>
            <a:ext cx="142408" cy="136474"/>
            <a:chOff x="0" y="0"/>
            <a:chExt cx="142405" cy="136474"/>
          </a:xfrm>
        </p:grpSpPr>
        <p:sp>
          <p:nvSpPr>
            <p:cNvPr id="19" name="Freeform 19"/>
            <p:cNvSpPr/>
            <p:nvPr/>
          </p:nvSpPr>
          <p:spPr>
            <a:xfrm>
              <a:off x="-4572" y="0"/>
              <a:ext cx="147574" cy="140208"/>
            </a:xfrm>
            <a:custGeom>
              <a:avLst/>
              <a:gdLst/>
              <a:ahLst/>
              <a:cxnLst/>
              <a:rect l="l" t="t" r="r" b="b"/>
              <a:pathLst>
                <a:path w="147574" h="140208">
                  <a:moveTo>
                    <a:pt x="71374" y="0"/>
                  </a:moveTo>
                  <a:cubicBezTo>
                    <a:pt x="92964" y="508"/>
                    <a:pt x="113411" y="5842"/>
                    <a:pt x="130302" y="22479"/>
                  </a:cubicBezTo>
                  <a:cubicBezTo>
                    <a:pt x="137541" y="29337"/>
                    <a:pt x="142748" y="38100"/>
                    <a:pt x="145161" y="47752"/>
                  </a:cubicBezTo>
                  <a:cubicBezTo>
                    <a:pt x="147574" y="57404"/>
                    <a:pt x="147447"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688" y="4572"/>
                    <a:pt x="55626" y="254"/>
                    <a:pt x="71374" y="0"/>
                  </a:cubicBezTo>
                  <a:moveTo>
                    <a:pt x="21209" y="74041"/>
                  </a:moveTo>
                  <a:cubicBezTo>
                    <a:pt x="22225" y="95631"/>
                    <a:pt x="32766" y="109220"/>
                    <a:pt x="50673" y="117221"/>
                  </a:cubicBezTo>
                  <a:cubicBezTo>
                    <a:pt x="69723" y="125730"/>
                    <a:pt x="87122" y="122428"/>
                    <a:pt x="104013" y="110363"/>
                  </a:cubicBezTo>
                  <a:cubicBezTo>
                    <a:pt x="124841" y="95250"/>
                    <a:pt x="136144" y="67818"/>
                    <a:pt x="129794" y="43561"/>
                  </a:cubicBezTo>
                  <a:cubicBezTo>
                    <a:pt x="128651" y="39878"/>
                    <a:pt x="126619" y="36576"/>
                    <a:pt x="123952" y="33909"/>
                  </a:cubicBezTo>
                  <a:cubicBezTo>
                    <a:pt x="106807" y="16383"/>
                    <a:pt x="85471" y="12573"/>
                    <a:pt x="62357" y="15748"/>
                  </a:cubicBezTo>
                  <a:cubicBezTo>
                    <a:pt x="58547" y="16256"/>
                    <a:pt x="54864" y="17780"/>
                    <a:pt x="51689" y="20066"/>
                  </a:cubicBezTo>
                  <a:cubicBezTo>
                    <a:pt x="33655" y="34163"/>
                    <a:pt x="21844" y="51816"/>
                    <a:pt x="21209" y="74168"/>
                  </a:cubicBezTo>
                </a:path>
              </a:pathLst>
            </a:custGeom>
            <a:solidFill>
              <a:srgbClr val="F6A200"/>
            </a:solidFill>
          </p:spPr>
        </p:sp>
      </p:grpSp>
      <p:sp>
        <p:nvSpPr>
          <p:cNvPr id="20" name="TextBox 20"/>
          <p:cNvSpPr txBox="1"/>
          <p:nvPr/>
        </p:nvSpPr>
        <p:spPr>
          <a:xfrm>
            <a:off x="1556985" y="5412270"/>
            <a:ext cx="3156556" cy="381000"/>
          </a:xfrm>
          <a:prstGeom prst="rect">
            <a:avLst/>
          </a:prstGeom>
        </p:spPr>
        <p:txBody>
          <a:bodyPr lIns="0" tIns="0" rIns="0" bIns="0" rtlCol="0" anchor="t">
            <a:spAutoFit/>
          </a:bodyPr>
          <a:lstStyle/>
          <a:p>
            <a:pPr algn="l">
              <a:lnSpc>
                <a:spcPts val="1560"/>
              </a:lnSpc>
            </a:pPr>
            <a:r>
              <a:rPr lang="en-US" sz="1300" b="1" spc="-2">
                <a:solidFill>
                  <a:srgbClr val="ADCF78"/>
                </a:solidFill>
                <a:latin typeface="IBM Plex Sans Bold"/>
                <a:ea typeface="IBM Plex Sans Bold"/>
                <a:cs typeface="IBM Plex Sans Bold"/>
                <a:sym typeface="IBM Plex Sans Bold"/>
              </a:rPr>
              <a:t>Préparation de l’été : la place de chacun dans l’organisation du camp </a:t>
            </a:r>
          </a:p>
        </p:txBody>
      </p:sp>
      <p:sp>
        <p:nvSpPr>
          <p:cNvPr id="21" name="TextBox 21"/>
          <p:cNvSpPr txBox="1"/>
          <p:nvPr/>
        </p:nvSpPr>
        <p:spPr>
          <a:xfrm>
            <a:off x="1556985" y="585571"/>
            <a:ext cx="3369107" cy="381000"/>
          </a:xfrm>
          <a:prstGeom prst="rect">
            <a:avLst/>
          </a:prstGeom>
        </p:spPr>
        <p:txBody>
          <a:bodyPr lIns="0" tIns="0" rIns="0" bIns="0" rtlCol="0" anchor="t">
            <a:spAutoFit/>
          </a:bodyPr>
          <a:lstStyle/>
          <a:p>
            <a:pPr algn="l">
              <a:lnSpc>
                <a:spcPts val="1560"/>
              </a:lnSpc>
            </a:pPr>
            <a:r>
              <a:rPr lang="en-US" sz="1300" b="1" spc="-2">
                <a:solidFill>
                  <a:srgbClr val="ADCF78"/>
                </a:solidFill>
                <a:latin typeface="IBM Plex Sans Bold"/>
                <a:ea typeface="IBM Plex Sans Bold"/>
                <a:cs typeface="IBM Plex Sans Bold"/>
                <a:sym typeface="IBM Plex Sans Bold"/>
              </a:rPr>
              <a:t>Vie du groupe : la place des responsables et des parents au sein du groupe </a:t>
            </a:r>
          </a:p>
        </p:txBody>
      </p:sp>
      <p:sp>
        <p:nvSpPr>
          <p:cNvPr id="22" name="TextBox 22"/>
          <p:cNvSpPr txBox="1"/>
          <p:nvPr/>
        </p:nvSpPr>
        <p:spPr>
          <a:xfrm>
            <a:off x="1556985" y="2979185"/>
            <a:ext cx="3369107" cy="381000"/>
          </a:xfrm>
          <a:prstGeom prst="rect">
            <a:avLst/>
          </a:prstGeom>
        </p:spPr>
        <p:txBody>
          <a:bodyPr lIns="0" tIns="0" rIns="0" bIns="0" rtlCol="0" anchor="t">
            <a:spAutoFit/>
          </a:bodyPr>
          <a:lstStyle/>
          <a:p>
            <a:pPr algn="l">
              <a:lnSpc>
                <a:spcPts val="1560"/>
              </a:lnSpc>
            </a:pPr>
            <a:r>
              <a:rPr lang="en-US" sz="1300" b="1" spc="-2">
                <a:solidFill>
                  <a:srgbClr val="ADCF78"/>
                </a:solidFill>
                <a:latin typeface="IBM Plex Sans Bold"/>
                <a:ea typeface="IBM Plex Sans Bold"/>
                <a:cs typeface="IBM Plex Sans Bold"/>
                <a:sym typeface="IBM Plex Sans Bold"/>
              </a:rPr>
              <a:t>Vie associative : la place du groupe dans l’association </a:t>
            </a:r>
          </a:p>
        </p:txBody>
      </p:sp>
      <p:sp>
        <p:nvSpPr>
          <p:cNvPr id="23" name="TextBox 23"/>
          <p:cNvSpPr txBox="1"/>
          <p:nvPr/>
        </p:nvSpPr>
        <p:spPr>
          <a:xfrm>
            <a:off x="1937737" y="3365862"/>
            <a:ext cx="25394" cy="224790"/>
          </a:xfrm>
          <a:prstGeom prst="rect">
            <a:avLst/>
          </a:prstGeom>
        </p:spPr>
        <p:txBody>
          <a:bodyPr lIns="0" tIns="0" rIns="0" bIns="0" rtlCol="0" anchor="t">
            <a:spAutoFit/>
          </a:bodyPr>
          <a:lstStyle/>
          <a:p>
            <a:pPr algn="l">
              <a:lnSpc>
                <a:spcPts val="2000"/>
              </a:lnSpc>
            </a:pPr>
            <a:r>
              <a:rPr lang="en-US" sz="800" spc="-3">
                <a:solidFill>
                  <a:srgbClr val="575756"/>
                </a:solidFill>
                <a:latin typeface="Open Sans"/>
                <a:ea typeface="Open Sans"/>
                <a:cs typeface="Open Sans"/>
                <a:sym typeface="Open Sans"/>
              </a:rPr>
              <a:t> </a:t>
            </a:r>
          </a:p>
        </p:txBody>
      </p:sp>
      <p:sp>
        <p:nvSpPr>
          <p:cNvPr id="24" name="TextBox 24"/>
          <p:cNvSpPr txBox="1"/>
          <p:nvPr/>
        </p:nvSpPr>
        <p:spPr>
          <a:xfrm>
            <a:off x="6283204" y="5187327"/>
            <a:ext cx="943491" cy="343049"/>
          </a:xfrm>
          <a:prstGeom prst="rect">
            <a:avLst/>
          </a:prstGeom>
        </p:spPr>
        <p:txBody>
          <a:bodyPr lIns="0" tIns="0" rIns="0" bIns="0" rtlCol="0" anchor="t">
            <a:spAutoFit/>
          </a:bodyPr>
          <a:lstStyle/>
          <a:p>
            <a:pPr algn="l">
              <a:lnSpc>
                <a:spcPts val="960"/>
              </a:lnSpc>
            </a:pPr>
            <a:r>
              <a:rPr lang="en-US" sz="800" spc="-3">
                <a:solidFill>
                  <a:srgbClr val="575756"/>
                </a:solidFill>
                <a:latin typeface="Open Sans"/>
                <a:ea typeface="Open Sans"/>
                <a:cs typeface="Open Sans"/>
                <a:sym typeface="Open Sans"/>
              </a:rPr>
              <a:t>de subventions territoriales (décrire d’où elles viennent)  </a:t>
            </a:r>
          </a:p>
        </p:txBody>
      </p:sp>
      <p:sp>
        <p:nvSpPr>
          <p:cNvPr id="25" name="TextBox 25"/>
          <p:cNvSpPr txBox="1"/>
          <p:nvPr/>
        </p:nvSpPr>
        <p:spPr>
          <a:xfrm>
            <a:off x="7677560" y="5058197"/>
            <a:ext cx="620449" cy="120015"/>
          </a:xfrm>
          <a:prstGeom prst="rect">
            <a:avLst/>
          </a:prstGeom>
        </p:spPr>
        <p:txBody>
          <a:bodyPr lIns="0" tIns="0" rIns="0" bIns="0" rtlCol="0" anchor="t">
            <a:spAutoFit/>
          </a:bodyPr>
          <a:lstStyle/>
          <a:p>
            <a:pPr algn="l">
              <a:lnSpc>
                <a:spcPts val="960"/>
              </a:lnSpc>
            </a:pPr>
            <a:r>
              <a:rPr lang="en-US" sz="800" spc="-3">
                <a:solidFill>
                  <a:srgbClr val="575756"/>
                </a:solidFill>
                <a:latin typeface="Open Sans"/>
                <a:ea typeface="Open Sans"/>
                <a:cs typeface="Open Sans"/>
                <a:sym typeface="Open Sans"/>
              </a:rPr>
              <a:t>dédiés à une </a:t>
            </a:r>
          </a:p>
        </p:txBody>
      </p:sp>
      <p:sp>
        <p:nvSpPr>
          <p:cNvPr id="26" name="TextBox 26"/>
          <p:cNvSpPr txBox="1"/>
          <p:nvPr/>
        </p:nvSpPr>
        <p:spPr>
          <a:xfrm>
            <a:off x="7607560" y="5180117"/>
            <a:ext cx="763248" cy="120015"/>
          </a:xfrm>
          <a:prstGeom prst="rect">
            <a:avLst/>
          </a:prstGeom>
        </p:spPr>
        <p:txBody>
          <a:bodyPr lIns="0" tIns="0" rIns="0" bIns="0" rtlCol="0" anchor="t">
            <a:spAutoFit/>
          </a:bodyPr>
          <a:lstStyle/>
          <a:p>
            <a:pPr algn="l">
              <a:lnSpc>
                <a:spcPts val="960"/>
              </a:lnSpc>
            </a:pPr>
            <a:r>
              <a:rPr lang="en-US" sz="800" spc="-3">
                <a:solidFill>
                  <a:srgbClr val="575756"/>
                </a:solidFill>
                <a:latin typeface="Open Sans"/>
                <a:ea typeface="Open Sans"/>
                <a:cs typeface="Open Sans"/>
                <a:sym typeface="Open Sans"/>
              </a:rPr>
              <a:t>alimentation le </a:t>
            </a:r>
          </a:p>
        </p:txBody>
      </p:sp>
      <p:sp>
        <p:nvSpPr>
          <p:cNvPr id="27" name="TextBox 27"/>
          <p:cNvSpPr txBox="1"/>
          <p:nvPr/>
        </p:nvSpPr>
        <p:spPr>
          <a:xfrm>
            <a:off x="7589672" y="5302037"/>
            <a:ext cx="799719" cy="120015"/>
          </a:xfrm>
          <a:prstGeom prst="rect">
            <a:avLst/>
          </a:prstGeom>
        </p:spPr>
        <p:txBody>
          <a:bodyPr lIns="0" tIns="0" rIns="0" bIns="0" rtlCol="0" anchor="t">
            <a:spAutoFit/>
          </a:bodyPr>
          <a:lstStyle/>
          <a:p>
            <a:pPr algn="l">
              <a:lnSpc>
                <a:spcPts val="960"/>
              </a:lnSpc>
            </a:pPr>
            <a:r>
              <a:rPr lang="en-US" sz="800" spc="-3">
                <a:solidFill>
                  <a:srgbClr val="575756"/>
                </a:solidFill>
                <a:latin typeface="Open Sans"/>
                <a:ea typeface="Open Sans"/>
                <a:cs typeface="Open Sans"/>
                <a:sym typeface="Open Sans"/>
              </a:rPr>
              <a:t>+ bio, local et VG </a:t>
            </a:r>
          </a:p>
        </p:txBody>
      </p:sp>
      <p:sp>
        <p:nvSpPr>
          <p:cNvPr id="28" name="TextBox 28"/>
          <p:cNvSpPr txBox="1"/>
          <p:nvPr/>
        </p:nvSpPr>
        <p:spPr>
          <a:xfrm>
            <a:off x="7576471" y="4242857"/>
            <a:ext cx="826560" cy="120015"/>
          </a:xfrm>
          <a:prstGeom prst="rect">
            <a:avLst/>
          </a:prstGeom>
        </p:spPr>
        <p:txBody>
          <a:bodyPr lIns="0" tIns="0" rIns="0" bIns="0" rtlCol="0" anchor="t">
            <a:spAutoFit/>
          </a:bodyPr>
          <a:lstStyle/>
          <a:p>
            <a:pPr algn="l">
              <a:lnSpc>
                <a:spcPts val="960"/>
              </a:lnSpc>
            </a:pPr>
            <a:r>
              <a:rPr lang="en-US" sz="800" spc="-3">
                <a:solidFill>
                  <a:srgbClr val="575756"/>
                </a:solidFill>
                <a:latin typeface="Open Sans"/>
                <a:ea typeface="Open Sans"/>
                <a:cs typeface="Open Sans"/>
                <a:sym typeface="Open Sans"/>
              </a:rPr>
              <a:t>coût moyen d’un </a:t>
            </a:r>
          </a:p>
        </p:txBody>
      </p:sp>
      <p:sp>
        <p:nvSpPr>
          <p:cNvPr id="29" name="TextBox 29"/>
          <p:cNvSpPr txBox="1"/>
          <p:nvPr/>
        </p:nvSpPr>
        <p:spPr>
          <a:xfrm>
            <a:off x="7653995" y="4364777"/>
            <a:ext cx="668322" cy="120015"/>
          </a:xfrm>
          <a:prstGeom prst="rect">
            <a:avLst/>
          </a:prstGeom>
        </p:spPr>
        <p:txBody>
          <a:bodyPr lIns="0" tIns="0" rIns="0" bIns="0" rtlCol="0" anchor="t">
            <a:spAutoFit/>
          </a:bodyPr>
          <a:lstStyle/>
          <a:p>
            <a:pPr algn="l">
              <a:lnSpc>
                <a:spcPts val="960"/>
              </a:lnSpc>
            </a:pPr>
            <a:r>
              <a:rPr lang="en-US" sz="800" spc="-3" dirty="0">
                <a:solidFill>
                  <a:srgbClr val="575756"/>
                </a:solidFill>
                <a:latin typeface="Open Sans"/>
                <a:ea typeface="Open Sans"/>
                <a:cs typeface="Open Sans"/>
                <a:sym typeface="Open Sans"/>
              </a:rPr>
              <a:t>week-end par </a:t>
            </a:r>
          </a:p>
        </p:txBody>
      </p:sp>
      <p:sp>
        <p:nvSpPr>
          <p:cNvPr id="30" name="TextBox 30"/>
          <p:cNvSpPr txBox="1"/>
          <p:nvPr/>
        </p:nvSpPr>
        <p:spPr>
          <a:xfrm>
            <a:off x="7690771" y="4486697"/>
            <a:ext cx="567900" cy="122534"/>
          </a:xfrm>
          <a:prstGeom prst="rect">
            <a:avLst/>
          </a:prstGeom>
        </p:spPr>
        <p:txBody>
          <a:bodyPr lIns="0" tIns="0" rIns="0" bIns="0" rtlCol="0" anchor="t">
            <a:spAutoFit/>
          </a:bodyPr>
          <a:lstStyle/>
          <a:p>
            <a:pPr algn="ctr">
              <a:lnSpc>
                <a:spcPts val="960"/>
              </a:lnSpc>
            </a:pPr>
            <a:r>
              <a:rPr lang="en-US" sz="800" spc="-3" dirty="0">
                <a:solidFill>
                  <a:srgbClr val="575756"/>
                </a:solidFill>
                <a:latin typeface="Open Sans"/>
                <a:ea typeface="Open Sans"/>
                <a:cs typeface="Open Sans"/>
                <a:sym typeface="Open Sans"/>
              </a:rPr>
              <a:t>enfant </a:t>
            </a:r>
            <a:r>
              <a:rPr lang="en-US" sz="800" spc="-3" dirty="0" err="1">
                <a:solidFill>
                  <a:srgbClr val="575756"/>
                </a:solidFill>
                <a:latin typeface="Open Sans"/>
                <a:ea typeface="Open Sans"/>
                <a:cs typeface="Open Sans"/>
                <a:sym typeface="Open Sans"/>
              </a:rPr>
              <a:t>dont</a:t>
            </a:r>
            <a:endParaRPr lang="en-US" sz="2210" b="1" spc="-4" dirty="0">
              <a:solidFill>
                <a:srgbClr val="FFFFFF"/>
              </a:solidFill>
              <a:latin typeface="IBM Plex Sans Bold"/>
              <a:ea typeface="IBM Plex Sans Bold"/>
              <a:cs typeface="IBM Plex Sans Bold"/>
              <a:sym typeface="IBM Plex Sans Bold"/>
            </a:endParaRPr>
          </a:p>
        </p:txBody>
      </p:sp>
      <p:sp>
        <p:nvSpPr>
          <p:cNvPr id="31" name="TextBox 31"/>
          <p:cNvSpPr txBox="1"/>
          <p:nvPr/>
        </p:nvSpPr>
        <p:spPr>
          <a:xfrm>
            <a:off x="8968492" y="4323324"/>
            <a:ext cx="702526" cy="228699"/>
          </a:xfrm>
          <a:prstGeom prst="rect">
            <a:avLst/>
          </a:prstGeom>
        </p:spPr>
        <p:txBody>
          <a:bodyPr lIns="0" tIns="0" rIns="0" bIns="0" rtlCol="0" anchor="t">
            <a:spAutoFit/>
          </a:bodyPr>
          <a:lstStyle/>
          <a:p>
            <a:pPr algn="ctr">
              <a:lnSpc>
                <a:spcPts val="960"/>
              </a:lnSpc>
            </a:pPr>
            <a:r>
              <a:rPr lang="en-US" sz="800" spc="-3">
                <a:solidFill>
                  <a:srgbClr val="575756"/>
                </a:solidFill>
                <a:latin typeface="Open Sans"/>
                <a:ea typeface="Open Sans"/>
                <a:cs typeface="Open Sans"/>
                <a:sym typeface="Open Sans"/>
              </a:rPr>
              <a:t>Coût du camp d’été </a:t>
            </a:r>
          </a:p>
        </p:txBody>
      </p:sp>
      <p:sp>
        <p:nvSpPr>
          <p:cNvPr id="32" name="TextBox 32"/>
          <p:cNvSpPr txBox="1"/>
          <p:nvPr/>
        </p:nvSpPr>
        <p:spPr>
          <a:xfrm>
            <a:off x="6810404" y="6145590"/>
            <a:ext cx="2435847" cy="145033"/>
          </a:xfrm>
          <a:prstGeom prst="rect">
            <a:avLst/>
          </a:prstGeom>
        </p:spPr>
        <p:txBody>
          <a:bodyPr lIns="0" tIns="0" rIns="0" bIns="0" rtlCol="0" anchor="t">
            <a:spAutoFit/>
          </a:bodyPr>
          <a:lstStyle/>
          <a:p>
            <a:pPr algn="l">
              <a:lnSpc>
                <a:spcPts val="1243"/>
              </a:lnSpc>
            </a:pPr>
            <a:r>
              <a:rPr lang="en-US" sz="800" spc="-3">
                <a:solidFill>
                  <a:srgbClr val="575756"/>
                </a:solidFill>
                <a:latin typeface="Open Sans"/>
                <a:ea typeface="Open Sans"/>
                <a:cs typeface="Open Sans"/>
                <a:sym typeface="Open Sans"/>
              </a:rPr>
              <a:t>du Fond pour Developpement de la Vie Associative </a:t>
            </a:r>
          </a:p>
        </p:txBody>
      </p:sp>
      <p:sp>
        <p:nvSpPr>
          <p:cNvPr id="33" name="TextBox 33"/>
          <p:cNvSpPr txBox="1"/>
          <p:nvPr/>
        </p:nvSpPr>
        <p:spPr>
          <a:xfrm>
            <a:off x="6273651" y="6303476"/>
            <a:ext cx="3530727" cy="392430"/>
          </a:xfrm>
          <a:prstGeom prst="rect">
            <a:avLst/>
          </a:prstGeom>
        </p:spPr>
        <p:txBody>
          <a:bodyPr lIns="0" tIns="0" rIns="0" bIns="0" rtlCol="0" anchor="t">
            <a:spAutoFit/>
          </a:bodyPr>
          <a:lstStyle/>
          <a:p>
            <a:pPr algn="l">
              <a:lnSpc>
                <a:spcPts val="1243"/>
              </a:lnSpc>
            </a:pPr>
            <a:r>
              <a:rPr lang="en-US" sz="800" spc="-3">
                <a:solidFill>
                  <a:srgbClr val="575756"/>
                </a:solidFill>
                <a:latin typeface="Open Sans"/>
                <a:ea typeface="Open Sans"/>
                <a:cs typeface="Open Sans"/>
                <a:sym typeface="Open Sans"/>
              </a:rPr>
              <a:t>(*FDVA, dispositif financier de l’état pour le soutien au développement de </a:t>
            </a:r>
          </a:p>
          <a:p>
            <a:pPr algn="l">
              <a:lnSpc>
                <a:spcPts val="676"/>
              </a:lnSpc>
            </a:pPr>
            <a:r>
              <a:rPr lang="en-US" sz="800" spc="-3">
                <a:solidFill>
                  <a:srgbClr val="575756"/>
                </a:solidFill>
                <a:latin typeface="Open Sans"/>
                <a:ea typeface="Open Sans"/>
                <a:cs typeface="Open Sans"/>
                <a:sym typeface="Open Sans"/>
              </a:rPr>
              <a:t>la vie associative. Dans notre cas, répondant financièrement au besoin de </a:t>
            </a:r>
          </a:p>
          <a:p>
            <a:pPr algn="l">
              <a:lnSpc>
                <a:spcPts val="1243"/>
              </a:lnSpc>
            </a:pPr>
            <a:r>
              <a:rPr lang="en-US" sz="800" spc="-3">
                <a:solidFill>
                  <a:srgbClr val="575756"/>
                </a:solidFill>
                <a:latin typeface="Open Sans"/>
                <a:ea typeface="Open Sans"/>
                <a:cs typeface="Open Sans"/>
                <a:sym typeface="Open Sans"/>
              </a:rPr>
              <a:t>formation des bénévoles et à la mise en place de projets d’années.)</a:t>
            </a:r>
          </a:p>
        </p:txBody>
      </p:sp>
      <p:sp>
        <p:nvSpPr>
          <p:cNvPr id="34" name="TextBox 34"/>
          <p:cNvSpPr txBox="1"/>
          <p:nvPr/>
        </p:nvSpPr>
        <p:spPr>
          <a:xfrm>
            <a:off x="8879186" y="5268509"/>
            <a:ext cx="884796" cy="241935"/>
          </a:xfrm>
          <a:prstGeom prst="rect">
            <a:avLst/>
          </a:prstGeom>
        </p:spPr>
        <p:txBody>
          <a:bodyPr lIns="0" tIns="0" rIns="0" bIns="0" rtlCol="0" anchor="t">
            <a:spAutoFit/>
          </a:bodyPr>
          <a:lstStyle/>
          <a:p>
            <a:pPr algn="ctr">
              <a:lnSpc>
                <a:spcPts val="960"/>
              </a:lnSpc>
            </a:pPr>
            <a:r>
              <a:rPr lang="en-US" sz="800" spc="-3">
                <a:solidFill>
                  <a:srgbClr val="575756"/>
                </a:solidFill>
                <a:latin typeface="Open Sans"/>
                <a:ea typeface="Open Sans"/>
                <a:cs typeface="Open Sans"/>
                <a:sym typeface="Open Sans"/>
              </a:rPr>
              <a:t>de transactions internes aux EEDF</a:t>
            </a:r>
          </a:p>
        </p:txBody>
      </p:sp>
      <p:sp>
        <p:nvSpPr>
          <p:cNvPr id="35" name="TextBox 35"/>
          <p:cNvSpPr txBox="1"/>
          <p:nvPr/>
        </p:nvSpPr>
        <p:spPr>
          <a:xfrm>
            <a:off x="6294968" y="801655"/>
            <a:ext cx="4088454" cy="210379"/>
          </a:xfrm>
          <a:prstGeom prst="rect">
            <a:avLst/>
          </a:prstGeom>
        </p:spPr>
        <p:txBody>
          <a:bodyPr wrap="square" lIns="0" tIns="0" rIns="0" bIns="0" rtlCol="0" anchor="t">
            <a:spAutoFit/>
          </a:bodyPr>
          <a:lstStyle/>
          <a:p>
            <a:pPr algn="l">
              <a:lnSpc>
                <a:spcPts val="1310"/>
              </a:lnSpc>
            </a:pPr>
            <a:r>
              <a:rPr lang="en-US" sz="2621" b="1" spc="-5">
                <a:solidFill>
                  <a:srgbClr val="F6A200"/>
                </a:solidFill>
                <a:latin typeface="IBM Plex Sans Bold"/>
                <a:ea typeface="IBM Plex Sans Bold"/>
                <a:cs typeface="IBM Plex Sans Bold"/>
                <a:sym typeface="IBM Plex Sans Bold"/>
              </a:rPr>
              <a:t>RAPPORT FINANCIER</a:t>
            </a:r>
          </a:p>
        </p:txBody>
      </p:sp>
      <p:sp>
        <p:nvSpPr>
          <p:cNvPr id="36" name="TextBox 36"/>
          <p:cNvSpPr txBox="1"/>
          <p:nvPr/>
        </p:nvSpPr>
        <p:spPr>
          <a:xfrm>
            <a:off x="6547675" y="1063679"/>
            <a:ext cx="26975" cy="232296"/>
          </a:xfrm>
          <a:prstGeom prst="rect">
            <a:avLst/>
          </a:prstGeom>
        </p:spPr>
        <p:txBody>
          <a:bodyPr lIns="0" tIns="0" rIns="0" bIns="0" rtlCol="0" anchor="t">
            <a:spAutoFit/>
          </a:bodyPr>
          <a:lstStyle/>
          <a:p>
            <a:pPr algn="l">
              <a:lnSpc>
                <a:spcPts val="2125"/>
              </a:lnSpc>
            </a:pPr>
            <a:r>
              <a:rPr lang="en-US" sz="850" spc="-3">
                <a:solidFill>
                  <a:srgbClr val="575756"/>
                </a:solidFill>
                <a:latin typeface="Open Sans"/>
                <a:ea typeface="Open Sans"/>
                <a:cs typeface="Open Sans"/>
                <a:sym typeface="Open Sans"/>
              </a:rPr>
              <a:t> </a:t>
            </a:r>
          </a:p>
        </p:txBody>
      </p:sp>
      <p:sp>
        <p:nvSpPr>
          <p:cNvPr id="37" name="TextBox 37"/>
          <p:cNvSpPr txBox="1"/>
          <p:nvPr/>
        </p:nvSpPr>
        <p:spPr>
          <a:xfrm>
            <a:off x="6048080" y="3805345"/>
            <a:ext cx="1117368" cy="842524"/>
          </a:xfrm>
          <a:prstGeom prst="rect">
            <a:avLst/>
          </a:prstGeom>
        </p:spPr>
        <p:txBody>
          <a:bodyPr lIns="0" tIns="0" rIns="0" bIns="0" rtlCol="0" anchor="t">
            <a:spAutoFit/>
          </a:bodyPr>
          <a:lstStyle/>
          <a:p>
            <a:pPr algn="l">
              <a:lnSpc>
                <a:spcPts val="2198"/>
              </a:lnSpc>
            </a:pPr>
            <a:r>
              <a:rPr lang="en-US" sz="2210" b="1" spc="-4">
                <a:solidFill>
                  <a:srgbClr val="F6A200"/>
                </a:solidFill>
                <a:latin typeface="IBM Plex Sans Bold"/>
                <a:ea typeface="IBM Plex Sans Bold"/>
                <a:cs typeface="IBM Plex Sans Bold"/>
                <a:sym typeface="IBM Plex Sans Bold"/>
              </a:rPr>
              <a:t>Les chiffres clés</a:t>
            </a:r>
          </a:p>
        </p:txBody>
      </p:sp>
      <p:sp>
        <p:nvSpPr>
          <p:cNvPr id="38" name="TextBox 38"/>
          <p:cNvSpPr txBox="1"/>
          <p:nvPr/>
        </p:nvSpPr>
        <p:spPr>
          <a:xfrm>
            <a:off x="6405934" y="4535951"/>
            <a:ext cx="572567" cy="595818"/>
          </a:xfrm>
          <a:prstGeom prst="rect">
            <a:avLst/>
          </a:prstGeom>
        </p:spPr>
        <p:txBody>
          <a:bodyPr lIns="0" tIns="0" rIns="0" bIns="0" rtlCol="0" anchor="t">
            <a:spAutoFit/>
          </a:bodyPr>
          <a:lstStyle/>
          <a:p>
            <a:pPr algn="l">
              <a:lnSpc>
                <a:spcPts val="5460"/>
              </a:lnSpc>
            </a:pPr>
            <a:r>
              <a:rPr lang="en-US" sz="2210" b="1" spc="-4">
                <a:solidFill>
                  <a:srgbClr val="F6A200"/>
                </a:solidFill>
                <a:latin typeface="IBM Plex Sans Bold"/>
                <a:ea typeface="IBM Plex Sans Bold"/>
                <a:cs typeface="IBM Plex Sans Bold"/>
                <a:sym typeface="IBM Plex Sans Bold"/>
              </a:rPr>
              <a:t>x€</a:t>
            </a:r>
          </a:p>
        </p:txBody>
      </p:sp>
      <p:sp>
        <p:nvSpPr>
          <p:cNvPr id="39" name="TextBox 39"/>
          <p:cNvSpPr txBox="1"/>
          <p:nvPr/>
        </p:nvSpPr>
        <p:spPr>
          <a:xfrm>
            <a:off x="7758760" y="3603587"/>
            <a:ext cx="429425" cy="606629"/>
          </a:xfrm>
          <a:prstGeom prst="rect">
            <a:avLst/>
          </a:prstGeom>
        </p:spPr>
        <p:txBody>
          <a:bodyPr lIns="0" tIns="0" rIns="0" bIns="0" rtlCol="0" anchor="t">
            <a:spAutoFit/>
          </a:bodyPr>
          <a:lstStyle/>
          <a:p>
            <a:pPr algn="l">
              <a:lnSpc>
                <a:spcPts val="5525"/>
              </a:lnSpc>
            </a:pPr>
            <a:r>
              <a:rPr lang="en-US" sz="2210" b="1" spc="-4">
                <a:solidFill>
                  <a:srgbClr val="FFFFFF"/>
                </a:solidFill>
                <a:latin typeface="IBM Plex Sans Bold"/>
                <a:ea typeface="IBM Plex Sans Bold"/>
                <a:cs typeface="IBM Plex Sans Bold"/>
                <a:sym typeface="IBM Plex Sans Bold"/>
              </a:rPr>
              <a:t>X€</a:t>
            </a:r>
          </a:p>
        </p:txBody>
      </p:sp>
      <p:sp>
        <p:nvSpPr>
          <p:cNvPr id="40" name="TextBox 40"/>
          <p:cNvSpPr txBox="1"/>
          <p:nvPr/>
        </p:nvSpPr>
        <p:spPr>
          <a:xfrm>
            <a:off x="7641165" y="5765143"/>
            <a:ext cx="715708" cy="372516"/>
          </a:xfrm>
          <a:prstGeom prst="rect">
            <a:avLst/>
          </a:prstGeom>
        </p:spPr>
        <p:txBody>
          <a:bodyPr lIns="0" tIns="0" rIns="0" bIns="0" rtlCol="0" anchor="t">
            <a:spAutoFit/>
          </a:bodyPr>
          <a:lstStyle/>
          <a:p>
            <a:pPr algn="l">
              <a:lnSpc>
                <a:spcPts val="3094"/>
              </a:lnSpc>
            </a:pPr>
            <a:r>
              <a:rPr lang="en-US" sz="2210" b="1" spc="-4">
                <a:solidFill>
                  <a:srgbClr val="FFFFFF"/>
                </a:solidFill>
                <a:latin typeface="IBM Plex Sans Bold"/>
                <a:ea typeface="IBM Plex Sans Bold"/>
                <a:cs typeface="IBM Plex Sans Bold"/>
                <a:sym typeface="IBM Plex Sans Bold"/>
              </a:rPr>
              <a:t>x €</a:t>
            </a:r>
          </a:p>
        </p:txBody>
      </p:sp>
      <p:sp>
        <p:nvSpPr>
          <p:cNvPr id="41" name="TextBox 41"/>
          <p:cNvSpPr txBox="1"/>
          <p:nvPr/>
        </p:nvSpPr>
        <p:spPr>
          <a:xfrm>
            <a:off x="8961996" y="4840332"/>
            <a:ext cx="715708" cy="372516"/>
          </a:xfrm>
          <a:prstGeom prst="rect">
            <a:avLst/>
          </a:prstGeom>
        </p:spPr>
        <p:txBody>
          <a:bodyPr lIns="0" tIns="0" rIns="0" bIns="0" rtlCol="0" anchor="t">
            <a:spAutoFit/>
          </a:bodyPr>
          <a:lstStyle/>
          <a:p>
            <a:pPr algn="l">
              <a:lnSpc>
                <a:spcPts val="3094"/>
              </a:lnSpc>
            </a:pPr>
            <a:r>
              <a:rPr lang="en-US" sz="2210" b="1" spc="-4">
                <a:solidFill>
                  <a:srgbClr val="F6A200"/>
                </a:solidFill>
                <a:latin typeface="IBM Plex Sans Bold"/>
                <a:ea typeface="IBM Plex Sans Bold"/>
                <a:cs typeface="IBM Plex Sans Bold"/>
                <a:sym typeface="IBM Plex Sans Bold"/>
              </a:rPr>
              <a:t>x€</a:t>
            </a:r>
          </a:p>
        </p:txBody>
      </p:sp>
      <p:sp>
        <p:nvSpPr>
          <p:cNvPr id="42" name="TextBox 42"/>
          <p:cNvSpPr txBox="1"/>
          <p:nvPr/>
        </p:nvSpPr>
        <p:spPr>
          <a:xfrm>
            <a:off x="8857307" y="3895042"/>
            <a:ext cx="929278" cy="372516"/>
          </a:xfrm>
          <a:prstGeom prst="rect">
            <a:avLst/>
          </a:prstGeom>
        </p:spPr>
        <p:txBody>
          <a:bodyPr lIns="0" tIns="0" rIns="0" bIns="0" rtlCol="0" anchor="t">
            <a:spAutoFit/>
          </a:bodyPr>
          <a:lstStyle/>
          <a:p>
            <a:pPr algn="l">
              <a:lnSpc>
                <a:spcPts val="3094"/>
              </a:lnSpc>
            </a:pPr>
            <a:r>
              <a:rPr lang="en-US" sz="2210" b="1" spc="-4" dirty="0">
                <a:solidFill>
                  <a:srgbClr val="F6A200"/>
                </a:solidFill>
                <a:latin typeface="IBM Plex Sans Bold"/>
                <a:ea typeface="IBM Plex Sans Bold"/>
                <a:cs typeface="IBM Plex Sans Bold"/>
                <a:sym typeface="IBM Plex Sans Bold"/>
              </a:rPr>
              <a:t>X€</a:t>
            </a:r>
          </a:p>
        </p:txBody>
      </p:sp>
      <p:sp>
        <p:nvSpPr>
          <p:cNvPr id="43" name="TextBox 43"/>
          <p:cNvSpPr txBox="1"/>
          <p:nvPr/>
        </p:nvSpPr>
        <p:spPr>
          <a:xfrm>
            <a:off x="6294968" y="1199124"/>
            <a:ext cx="3741287" cy="523153"/>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EDECRIRE LA SITUATION GENERALE DE LA STRUCTURE : RESULTAT COMPTABLE ET D’EXPLOITATION, TRESORERIE, RESULTAT DE LA POLITIQUE TARIFAIRE ET DESCRIPTION DE LA PARTICIPATION DES FAMILLES, PLACE DES SUBVNETIONS, DE LA FORMATION, DES DONS, ETC. </a:t>
            </a:r>
          </a:p>
        </p:txBody>
      </p:sp>
      <p:sp>
        <p:nvSpPr>
          <p:cNvPr id="44" name="TextBox 44"/>
          <p:cNvSpPr txBox="1"/>
          <p:nvPr/>
        </p:nvSpPr>
        <p:spPr>
          <a:xfrm>
            <a:off x="223523" y="7299791"/>
            <a:ext cx="32385"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8</a:t>
            </a:r>
          </a:p>
        </p:txBody>
      </p:sp>
      <p:sp>
        <p:nvSpPr>
          <p:cNvPr id="45" name="TextBox 45"/>
          <p:cNvSpPr txBox="1"/>
          <p:nvPr/>
        </p:nvSpPr>
        <p:spPr>
          <a:xfrm>
            <a:off x="10383422" y="7299791"/>
            <a:ext cx="32385"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9</a:t>
            </a:r>
          </a:p>
        </p:txBody>
      </p:sp>
      <p:sp>
        <p:nvSpPr>
          <p:cNvPr id="46" name="TextBox 46"/>
          <p:cNvSpPr txBox="1"/>
          <p:nvPr/>
        </p:nvSpPr>
        <p:spPr>
          <a:xfrm>
            <a:off x="1556985" y="5907570"/>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47" name="TextBox 47"/>
          <p:cNvSpPr txBox="1"/>
          <p:nvPr/>
        </p:nvSpPr>
        <p:spPr>
          <a:xfrm>
            <a:off x="1556985" y="1062983"/>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48" name="TextBox 48"/>
          <p:cNvSpPr txBox="1"/>
          <p:nvPr/>
        </p:nvSpPr>
        <p:spPr>
          <a:xfrm>
            <a:off x="1556985" y="3440318"/>
            <a:ext cx="3740953" cy="123178"/>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RETOUR PRECIS : ACTIVITES EN QUELQUES LIGNES ET QUELQUES CHIFFRES </a:t>
            </a:r>
          </a:p>
        </p:txBody>
      </p:sp>
      <p:sp>
        <p:nvSpPr>
          <p:cNvPr id="49" name="TextBox 49"/>
          <p:cNvSpPr txBox="1"/>
          <p:nvPr/>
        </p:nvSpPr>
        <p:spPr>
          <a:xfrm>
            <a:off x="98005" y="1276924"/>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50" name="TextBox 50"/>
          <p:cNvSpPr txBox="1"/>
          <p:nvPr/>
        </p:nvSpPr>
        <p:spPr>
          <a:xfrm>
            <a:off x="98005" y="3028336"/>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51" name="TextBox 51"/>
          <p:cNvSpPr txBox="1"/>
          <p:nvPr/>
        </p:nvSpPr>
        <p:spPr>
          <a:xfrm>
            <a:off x="98005" y="5436907"/>
            <a:ext cx="1591355" cy="165863"/>
          </a:xfrm>
          <a:prstGeom prst="rect">
            <a:avLst/>
          </a:prstGeom>
        </p:spPr>
        <p:txBody>
          <a:bodyPr lIns="0" tIns="0" rIns="0" bIns="0" rtlCol="0" anchor="t">
            <a:spAutoFit/>
          </a:bodyPr>
          <a:lstStyle/>
          <a:p>
            <a:pPr algn="l">
              <a:lnSpc>
                <a:spcPts val="1355"/>
              </a:lnSpc>
            </a:pPr>
            <a:r>
              <a:rPr lang="en-US" sz="968" spc="-1">
                <a:solidFill>
                  <a:srgbClr val="FFFFFF"/>
                </a:solidFill>
                <a:latin typeface="IBM Plex Sans"/>
                <a:ea typeface="IBM Plex Sans"/>
                <a:cs typeface="IBM Plex Sans"/>
                <a:sym typeface="IBM Plex Sans"/>
              </a:rPr>
              <a:t>PHOTO A CHOISIR </a:t>
            </a:r>
          </a:p>
        </p:txBody>
      </p:sp>
      <p:sp>
        <p:nvSpPr>
          <p:cNvPr id="52" name="TextBox 42">
            <a:extLst>
              <a:ext uri="{FF2B5EF4-FFF2-40B4-BE49-F238E27FC236}">
                <a16:creationId xmlns:a16="http://schemas.microsoft.com/office/drawing/2014/main" id="{797E0175-B01E-FFA2-84EE-F77643BD8B88}"/>
              </a:ext>
            </a:extLst>
          </p:cNvPr>
          <p:cNvSpPr txBox="1"/>
          <p:nvPr/>
        </p:nvSpPr>
        <p:spPr>
          <a:xfrm>
            <a:off x="7534380" y="4713026"/>
            <a:ext cx="929278" cy="372516"/>
          </a:xfrm>
          <a:prstGeom prst="rect">
            <a:avLst/>
          </a:prstGeom>
        </p:spPr>
        <p:txBody>
          <a:bodyPr lIns="0" tIns="0" rIns="0" bIns="0" rtlCol="0" anchor="t">
            <a:spAutoFit/>
          </a:bodyPr>
          <a:lstStyle/>
          <a:p>
            <a:pPr algn="ctr">
              <a:lnSpc>
                <a:spcPts val="3094"/>
              </a:lnSpc>
            </a:pPr>
            <a:r>
              <a:rPr lang="en-US" sz="2210" b="1" spc="-4" dirty="0">
                <a:solidFill>
                  <a:schemeClr val="bg1"/>
                </a:solidFill>
                <a:latin typeface="IBM Plex Sans Bold"/>
                <a:ea typeface="IBM Plex Sans Bold"/>
                <a:cs typeface="IBM Plex Sans Bold"/>
                <a:sym typeface="IBM Plex Sans Bold"/>
              </a:rPr>
              <a:t>X€</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312" y="-61757"/>
            <a:ext cx="4982194" cy="7687008"/>
          </a:xfrm>
          <a:custGeom>
            <a:avLst/>
            <a:gdLst/>
            <a:ahLst/>
            <a:cxnLst/>
            <a:rect l="l" t="t" r="r" b="b"/>
            <a:pathLst>
              <a:path w="4982194" h="7687008">
                <a:moveTo>
                  <a:pt x="0" y="0"/>
                </a:moveTo>
                <a:lnTo>
                  <a:pt x="4982195" y="0"/>
                </a:lnTo>
                <a:lnTo>
                  <a:pt x="4982195" y="7687008"/>
                </a:lnTo>
                <a:lnTo>
                  <a:pt x="0" y="768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624503" y="-61757"/>
            <a:ext cx="4972326" cy="7687008"/>
          </a:xfrm>
          <a:custGeom>
            <a:avLst/>
            <a:gdLst/>
            <a:ahLst/>
            <a:cxnLst/>
            <a:rect l="l" t="t" r="r" b="b"/>
            <a:pathLst>
              <a:path w="4972326" h="7687008">
                <a:moveTo>
                  <a:pt x="0" y="0"/>
                </a:moveTo>
                <a:lnTo>
                  <a:pt x="4972326" y="0"/>
                </a:lnTo>
                <a:lnTo>
                  <a:pt x="4972326" y="7687008"/>
                </a:lnTo>
                <a:lnTo>
                  <a:pt x="0" y="7687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353483" y="203590"/>
            <a:ext cx="2827811" cy="190500"/>
          </a:xfrm>
          <a:prstGeom prst="rect">
            <a:avLst/>
          </a:prstGeom>
        </p:spPr>
        <p:txBody>
          <a:bodyPr lIns="0" tIns="0" rIns="0" bIns="0" rtlCol="0" anchor="t">
            <a:spAutoFit/>
          </a:bodyPr>
          <a:lstStyle/>
          <a:p>
            <a:pPr algn="l">
              <a:lnSpc>
                <a:spcPts val="1560"/>
              </a:lnSpc>
            </a:pPr>
            <a:r>
              <a:rPr lang="en-US" sz="1300" b="1" spc="-2">
                <a:solidFill>
                  <a:srgbClr val="F49757"/>
                </a:solidFill>
                <a:latin typeface="IBM Plex Sans Bold"/>
                <a:ea typeface="IBM Plex Sans Bold"/>
                <a:cs typeface="IBM Plex Sans Bold"/>
                <a:sym typeface="IBM Plex Sans Bold"/>
              </a:rPr>
              <a:t>Résumé comptable de l’année 2024 </a:t>
            </a:r>
          </a:p>
        </p:txBody>
      </p:sp>
      <p:sp>
        <p:nvSpPr>
          <p:cNvPr id="5" name="TextBox 5"/>
          <p:cNvSpPr txBox="1"/>
          <p:nvPr/>
        </p:nvSpPr>
        <p:spPr>
          <a:xfrm>
            <a:off x="1912258" y="401710"/>
            <a:ext cx="1972723" cy="190500"/>
          </a:xfrm>
          <a:prstGeom prst="rect">
            <a:avLst/>
          </a:prstGeom>
        </p:spPr>
        <p:txBody>
          <a:bodyPr lIns="0" tIns="0" rIns="0" bIns="0" rtlCol="0" anchor="t">
            <a:spAutoFit/>
          </a:bodyPr>
          <a:lstStyle/>
          <a:p>
            <a:pPr algn="l">
              <a:lnSpc>
                <a:spcPts val="1560"/>
              </a:lnSpc>
            </a:pPr>
            <a:r>
              <a:rPr lang="en-US" sz="1300" b="1" spc="-2">
                <a:solidFill>
                  <a:srgbClr val="F49757"/>
                </a:solidFill>
                <a:latin typeface="IBM Plex Sans Bold"/>
                <a:ea typeface="IBM Plex Sans Bold"/>
                <a:cs typeface="IBM Plex Sans Bold"/>
                <a:sym typeface="IBM Plex Sans Bold"/>
              </a:rPr>
              <a:t>arrêté au 12/09/2025</a:t>
            </a:r>
          </a:p>
        </p:txBody>
      </p:sp>
      <p:sp>
        <p:nvSpPr>
          <p:cNvPr id="6" name="TextBox 6"/>
          <p:cNvSpPr txBox="1"/>
          <p:nvPr/>
        </p:nvSpPr>
        <p:spPr>
          <a:xfrm>
            <a:off x="1204217" y="651141"/>
            <a:ext cx="197596" cy="250555"/>
          </a:xfrm>
          <a:prstGeom prst="rect">
            <a:avLst/>
          </a:prstGeom>
        </p:spPr>
        <p:txBody>
          <a:bodyPr lIns="0" tIns="0" rIns="0" bIns="0" rtlCol="0" anchor="t">
            <a:spAutoFit/>
          </a:bodyPr>
          <a:lstStyle/>
          <a:p>
            <a:pPr algn="ctr">
              <a:lnSpc>
                <a:spcPts val="1237"/>
              </a:lnSpc>
            </a:pPr>
            <a:r>
              <a:rPr lang="en-US" sz="494">
                <a:solidFill>
                  <a:srgbClr val="020203"/>
                </a:solidFill>
                <a:latin typeface="Calibri (MS)"/>
                <a:ea typeface="Calibri (MS)"/>
                <a:cs typeface="Calibri (MS)"/>
                <a:sym typeface="Calibri (MS)"/>
              </a:rPr>
              <a:t> </a:t>
            </a:r>
          </a:p>
          <a:p>
            <a:pPr algn="ctr">
              <a:lnSpc>
                <a:spcPts val="740"/>
              </a:lnSpc>
            </a:pPr>
            <a:r>
              <a:rPr lang="en-US" sz="494">
                <a:solidFill>
                  <a:srgbClr val="020203"/>
                </a:solidFill>
                <a:latin typeface="Calibri (MS)"/>
                <a:ea typeface="Calibri (MS)"/>
                <a:cs typeface="Calibri (MS)"/>
                <a:sym typeface="Calibri (MS)"/>
              </a:rPr>
              <a:t>compte</a:t>
            </a:r>
          </a:p>
        </p:txBody>
      </p:sp>
      <p:sp>
        <p:nvSpPr>
          <p:cNvPr id="7" name="TextBox 7"/>
          <p:cNvSpPr txBox="1"/>
          <p:nvPr/>
        </p:nvSpPr>
        <p:spPr>
          <a:xfrm>
            <a:off x="6729708" y="203590"/>
            <a:ext cx="2908925" cy="190500"/>
          </a:xfrm>
          <a:prstGeom prst="rect">
            <a:avLst/>
          </a:prstGeom>
        </p:spPr>
        <p:txBody>
          <a:bodyPr lIns="0" tIns="0" rIns="0" bIns="0" rtlCol="0" anchor="t">
            <a:spAutoFit/>
          </a:bodyPr>
          <a:lstStyle/>
          <a:p>
            <a:pPr algn="l">
              <a:lnSpc>
                <a:spcPts val="1560"/>
              </a:lnSpc>
            </a:pPr>
            <a:r>
              <a:rPr lang="en-US" sz="1300" b="1" spc="-2">
                <a:solidFill>
                  <a:srgbClr val="F49757"/>
                </a:solidFill>
                <a:latin typeface="IBM Plex Sans Bold"/>
                <a:ea typeface="IBM Plex Sans Bold"/>
                <a:cs typeface="IBM Plex Sans Bold"/>
                <a:sym typeface="IBM Plex Sans Bold"/>
              </a:rPr>
              <a:t>Résumé comptable de l’année 2024 </a:t>
            </a:r>
          </a:p>
        </p:txBody>
      </p:sp>
      <p:sp>
        <p:nvSpPr>
          <p:cNvPr id="8" name="TextBox 8"/>
          <p:cNvSpPr txBox="1"/>
          <p:nvPr/>
        </p:nvSpPr>
        <p:spPr>
          <a:xfrm>
            <a:off x="6944268" y="401710"/>
            <a:ext cx="1909743" cy="302069"/>
          </a:xfrm>
          <a:prstGeom prst="rect">
            <a:avLst/>
          </a:prstGeom>
        </p:spPr>
        <p:txBody>
          <a:bodyPr lIns="0" tIns="0" rIns="0" bIns="0" rtlCol="0" anchor="t">
            <a:spAutoFit/>
          </a:bodyPr>
          <a:lstStyle/>
          <a:p>
            <a:pPr algn="r">
              <a:lnSpc>
                <a:spcPts val="1560"/>
              </a:lnSpc>
            </a:pPr>
            <a:r>
              <a:rPr lang="en-US" sz="1300" b="1" spc="-2">
                <a:solidFill>
                  <a:srgbClr val="F49757"/>
                </a:solidFill>
                <a:latin typeface="IBM Plex Sans Bold"/>
                <a:ea typeface="IBM Plex Sans Bold"/>
                <a:cs typeface="IBM Plex Sans Bold"/>
                <a:sym typeface="IBM Plex Sans Bold"/>
              </a:rPr>
              <a:t>arrêté au 12/09/2025</a:t>
            </a:r>
          </a:p>
          <a:p>
            <a:pPr algn="r">
              <a:lnSpc>
                <a:spcPts val="1237"/>
              </a:lnSpc>
            </a:pPr>
            <a:r>
              <a:rPr lang="en-US" sz="494" b="1">
                <a:solidFill>
                  <a:srgbClr val="020203"/>
                </a:solidFill>
                <a:latin typeface="Calibri (MS) Bold"/>
                <a:ea typeface="Calibri (MS) Bold"/>
                <a:cs typeface="Calibri (MS) Bold"/>
                <a:sym typeface="Calibri (MS) Bold"/>
              </a:rPr>
              <a:t> </a:t>
            </a:r>
          </a:p>
        </p:txBody>
      </p:sp>
      <p:sp>
        <p:nvSpPr>
          <p:cNvPr id="9" name="TextBox 9"/>
          <p:cNvSpPr txBox="1"/>
          <p:nvPr/>
        </p:nvSpPr>
        <p:spPr>
          <a:xfrm>
            <a:off x="1478204" y="6236287"/>
            <a:ext cx="559832"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TOTAL DES CHARGES </a:t>
            </a:r>
          </a:p>
        </p:txBody>
      </p:sp>
      <p:sp>
        <p:nvSpPr>
          <p:cNvPr id="10" name="TextBox 10"/>
          <p:cNvSpPr txBox="1"/>
          <p:nvPr/>
        </p:nvSpPr>
        <p:spPr>
          <a:xfrm>
            <a:off x="1376953" y="6414786"/>
            <a:ext cx="1064971" cy="100860"/>
          </a:xfrm>
          <a:prstGeom prst="rect">
            <a:avLst/>
          </a:prstGeom>
        </p:spPr>
        <p:txBody>
          <a:bodyPr lIns="0" tIns="0" rIns="0" bIns="0" rtlCol="0" anchor="t">
            <a:spAutoFit/>
          </a:bodyPr>
          <a:lstStyle/>
          <a:p>
            <a:pPr algn="l">
              <a:lnSpc>
                <a:spcPts val="761"/>
              </a:lnSpc>
            </a:pPr>
            <a:r>
              <a:rPr lang="en-US" sz="494" b="1">
                <a:solidFill>
                  <a:srgbClr val="020203"/>
                </a:solidFill>
                <a:latin typeface="Calibri (MS) Bold"/>
                <a:ea typeface="Calibri (MS) Bold"/>
                <a:cs typeface="Calibri (MS) Bold"/>
                <a:sym typeface="Calibri (MS) Bold"/>
              </a:rPr>
              <a:t>86Emp des contr volontaires en nature</a:t>
            </a:r>
          </a:p>
        </p:txBody>
      </p:sp>
      <p:sp>
        <p:nvSpPr>
          <p:cNvPr id="11" name="TextBox 11"/>
          <p:cNvSpPr txBox="1"/>
          <p:nvPr/>
        </p:nvSpPr>
        <p:spPr>
          <a:xfrm>
            <a:off x="1345130" y="6511493"/>
            <a:ext cx="736454" cy="100860"/>
          </a:xfrm>
          <a:prstGeom prst="rect">
            <a:avLst/>
          </a:prstGeom>
        </p:spPr>
        <p:txBody>
          <a:bodyPr lIns="0" tIns="0" rIns="0" bIns="0" rtlCol="0" anchor="t">
            <a:spAutoFit/>
          </a:bodyPr>
          <a:lstStyle/>
          <a:p>
            <a:pPr algn="l">
              <a:lnSpc>
                <a:spcPts val="761"/>
              </a:lnSpc>
            </a:pPr>
            <a:r>
              <a:rPr lang="en-US" sz="494">
                <a:solidFill>
                  <a:srgbClr val="020203"/>
                </a:solidFill>
                <a:latin typeface="Calibri (MS)"/>
                <a:ea typeface="Calibri (MS)"/>
                <a:cs typeface="Calibri (MS)"/>
                <a:sym typeface="Calibri (MS)"/>
              </a:rPr>
              <a:t>864Encadrement bénévole</a:t>
            </a:r>
          </a:p>
        </p:txBody>
      </p:sp>
      <p:sp>
        <p:nvSpPr>
          <p:cNvPr id="12" name="TextBox 12"/>
          <p:cNvSpPr txBox="1"/>
          <p:nvPr/>
        </p:nvSpPr>
        <p:spPr>
          <a:xfrm>
            <a:off x="1478204" y="6630403"/>
            <a:ext cx="172717" cy="148485"/>
          </a:xfrm>
          <a:prstGeom prst="rect">
            <a:avLst/>
          </a:prstGeom>
        </p:spPr>
        <p:txBody>
          <a:bodyPr lIns="0" tIns="0" rIns="0" bIns="0" rtlCol="0" anchor="t">
            <a:spAutoFit/>
          </a:bodyPr>
          <a:lstStyle/>
          <a:p>
            <a:pPr algn="l">
              <a:lnSpc>
                <a:spcPts val="1237"/>
              </a:lnSpc>
            </a:pPr>
            <a:r>
              <a:rPr lang="en-US" sz="494" b="1">
                <a:solidFill>
                  <a:srgbClr val="020203"/>
                </a:solidFill>
                <a:latin typeface="Calibri (MS) Bold"/>
                <a:ea typeface="Calibri (MS) Bold"/>
                <a:cs typeface="Calibri (MS) Bold"/>
                <a:sym typeface="Calibri (MS) Bold"/>
              </a:rPr>
              <a:t>TOTAL</a:t>
            </a:r>
          </a:p>
        </p:txBody>
      </p:sp>
      <p:sp>
        <p:nvSpPr>
          <p:cNvPr id="13" name="TextBox 13"/>
          <p:cNvSpPr txBox="1"/>
          <p:nvPr/>
        </p:nvSpPr>
        <p:spPr>
          <a:xfrm>
            <a:off x="1236459" y="698766"/>
            <a:ext cx="162525" cy="100860"/>
          </a:xfrm>
          <a:prstGeom prst="rect">
            <a:avLst/>
          </a:prstGeom>
        </p:spPr>
        <p:txBody>
          <a:bodyPr lIns="0" tIns="0" rIns="0" bIns="0" rtlCol="0" anchor="t">
            <a:spAutoFit/>
          </a:bodyPr>
          <a:lstStyle/>
          <a:p>
            <a:pPr algn="r">
              <a:lnSpc>
                <a:spcPts val="740"/>
              </a:lnSpc>
            </a:pPr>
            <a:r>
              <a:rPr lang="en-US" sz="494">
                <a:solidFill>
                  <a:srgbClr val="020203"/>
                </a:solidFill>
                <a:latin typeface="Calibri (MS)"/>
                <a:ea typeface="Calibri (MS)"/>
                <a:cs typeface="Calibri (MS)"/>
                <a:sym typeface="Calibri (MS)"/>
              </a:rPr>
              <a:t>n°de</a:t>
            </a:r>
            <a:r>
              <a:rPr lang="en-US" sz="494" b="1">
                <a:solidFill>
                  <a:srgbClr val="000000"/>
                </a:solidFill>
                <a:latin typeface="Calibri (MS) Bold"/>
                <a:ea typeface="Calibri (MS) Bold"/>
                <a:cs typeface="Calibri (MS) Bold"/>
                <a:sym typeface="Calibri (MS) Bold"/>
              </a:rPr>
              <a:t> </a:t>
            </a:r>
          </a:p>
        </p:txBody>
      </p:sp>
      <p:sp>
        <p:nvSpPr>
          <p:cNvPr id="14" name="TextBox 14"/>
          <p:cNvSpPr txBox="1"/>
          <p:nvPr/>
        </p:nvSpPr>
        <p:spPr>
          <a:xfrm>
            <a:off x="2214201" y="698766"/>
            <a:ext cx="251508" cy="100860"/>
          </a:xfrm>
          <a:prstGeom prst="rect">
            <a:avLst/>
          </a:prstGeom>
        </p:spPr>
        <p:txBody>
          <a:bodyPr lIns="0" tIns="0" rIns="0" bIns="0" rtlCol="0" anchor="t">
            <a:spAutoFit/>
          </a:bodyPr>
          <a:lstStyle/>
          <a:p>
            <a:pPr algn="l">
              <a:lnSpc>
                <a:spcPts val="740"/>
              </a:lnSpc>
            </a:pPr>
            <a:r>
              <a:rPr lang="en-US" sz="494" b="1">
                <a:solidFill>
                  <a:srgbClr val="020203"/>
                </a:solidFill>
                <a:latin typeface="Calibri (MS) Bold"/>
                <a:ea typeface="Calibri (MS) Bold"/>
                <a:cs typeface="Calibri (MS) Bold"/>
                <a:sym typeface="Calibri (MS) Bold"/>
              </a:rPr>
              <a:t>CHARGES</a:t>
            </a:r>
          </a:p>
        </p:txBody>
      </p:sp>
      <p:sp>
        <p:nvSpPr>
          <p:cNvPr id="15" name="TextBox 15"/>
          <p:cNvSpPr txBox="1"/>
          <p:nvPr/>
        </p:nvSpPr>
        <p:spPr>
          <a:xfrm>
            <a:off x="1376953" y="902906"/>
            <a:ext cx="282607" cy="100860"/>
          </a:xfrm>
          <a:prstGeom prst="rect">
            <a:avLst/>
          </a:prstGeom>
        </p:spPr>
        <p:txBody>
          <a:bodyPr lIns="0" tIns="0" rIns="0" bIns="0" rtlCol="0" anchor="t">
            <a:spAutoFit/>
          </a:bodyPr>
          <a:lstStyle/>
          <a:p>
            <a:pPr algn="l">
              <a:lnSpc>
                <a:spcPts val="740"/>
              </a:lnSpc>
            </a:pPr>
            <a:r>
              <a:rPr lang="en-US" sz="494" b="1">
                <a:solidFill>
                  <a:srgbClr val="020203"/>
                </a:solidFill>
                <a:latin typeface="Calibri (MS) Bold"/>
                <a:ea typeface="Calibri (MS) Bold"/>
                <a:cs typeface="Calibri (MS) Bold"/>
                <a:sym typeface="Calibri (MS) Bold"/>
              </a:rPr>
              <a:t>60</a:t>
            </a:r>
            <a:r>
              <a:rPr lang="en-US" sz="494" b="1">
                <a:solidFill>
                  <a:srgbClr val="000000"/>
                </a:solidFill>
                <a:latin typeface="Calibri (MS) Bold"/>
                <a:ea typeface="Calibri (MS) Bold"/>
                <a:cs typeface="Calibri (MS) Bold"/>
                <a:sym typeface="Calibri (MS) Bold"/>
              </a:rPr>
              <a:t> </a:t>
            </a:r>
            <a:r>
              <a:rPr lang="en-US" sz="494" b="1">
                <a:solidFill>
                  <a:srgbClr val="020203"/>
                </a:solidFill>
                <a:latin typeface="Calibri (MS) Bold"/>
                <a:ea typeface="Calibri (MS) Bold"/>
                <a:cs typeface="Calibri (MS) Bold"/>
                <a:sym typeface="Calibri (MS) Bold"/>
              </a:rPr>
              <a:t>Achats</a:t>
            </a:r>
          </a:p>
        </p:txBody>
      </p:sp>
      <p:sp>
        <p:nvSpPr>
          <p:cNvPr id="16" name="TextBox 16"/>
          <p:cNvSpPr txBox="1"/>
          <p:nvPr/>
        </p:nvSpPr>
        <p:spPr>
          <a:xfrm>
            <a:off x="1217838" y="999604"/>
            <a:ext cx="1183643" cy="740150"/>
          </a:xfrm>
          <a:prstGeom prst="rect">
            <a:avLst/>
          </a:prstGeom>
        </p:spPr>
        <p:txBody>
          <a:bodyPr lIns="0" tIns="0" rIns="0" bIns="0" rtlCol="0" anchor="t">
            <a:spAutoFit/>
          </a:bodyPr>
          <a:lstStyle/>
          <a:p>
            <a:pPr algn="l">
              <a:lnSpc>
                <a:spcPts val="740"/>
              </a:lnSpc>
            </a:pPr>
            <a:r>
              <a:rPr lang="en-US" sz="494">
                <a:solidFill>
                  <a:srgbClr val="020203"/>
                </a:solidFill>
                <a:latin typeface="Calibri (MS)"/>
                <a:ea typeface="Calibri (MS)"/>
                <a:cs typeface="Calibri (MS)"/>
                <a:sym typeface="Calibri (MS)"/>
              </a:rPr>
              <a:t>6040000 6040009Prestations éducatives EEDF 6061000Eau, gaz, électricité, combustible 6062000Achats denrées alimentaires 6063000Petites fournitures et petit matériel 6064000Fournitures administratives 6065000</a:t>
            </a:r>
            <a:r>
              <a:rPr lang="en-US" sz="494">
                <a:solidFill>
                  <a:srgbClr val="000000"/>
                </a:solidFill>
                <a:latin typeface="Calibri (MS)"/>
                <a:ea typeface="Calibri (MS)"/>
                <a:cs typeface="Calibri (MS)"/>
                <a:sym typeface="Calibri (MS)"/>
              </a:rPr>
              <a:t> </a:t>
            </a:r>
            <a:r>
              <a:rPr lang="en-US" sz="494">
                <a:solidFill>
                  <a:srgbClr val="020203"/>
                </a:solidFill>
                <a:latin typeface="Calibri (MS)"/>
                <a:ea typeface="Calibri (MS)"/>
                <a:cs typeface="Calibri (MS)"/>
                <a:sym typeface="Calibri (MS)"/>
              </a:rPr>
              <a:t>Carburants 6066000Produits pharmaceutiques</a:t>
            </a:r>
          </a:p>
        </p:txBody>
      </p:sp>
      <p:sp>
        <p:nvSpPr>
          <p:cNvPr id="17" name="TextBox 17"/>
          <p:cNvSpPr txBox="1"/>
          <p:nvPr/>
        </p:nvSpPr>
        <p:spPr>
          <a:xfrm>
            <a:off x="1478185" y="999604"/>
            <a:ext cx="581882" cy="100860"/>
          </a:xfrm>
          <a:prstGeom prst="rect">
            <a:avLst/>
          </a:prstGeom>
        </p:spPr>
        <p:txBody>
          <a:bodyPr lIns="0" tIns="0" rIns="0" bIns="0" rtlCol="0" anchor="t">
            <a:spAutoFit/>
          </a:bodyPr>
          <a:lstStyle/>
          <a:p>
            <a:pPr algn="l">
              <a:lnSpc>
                <a:spcPts val="740"/>
              </a:lnSpc>
            </a:pPr>
            <a:r>
              <a:rPr lang="en-US" sz="494">
                <a:solidFill>
                  <a:srgbClr val="020203"/>
                </a:solidFill>
                <a:latin typeface="Calibri (MS)"/>
                <a:ea typeface="Calibri (MS)"/>
                <a:cs typeface="Calibri (MS)"/>
                <a:sym typeface="Calibri (MS)"/>
              </a:rPr>
              <a:t>Prestations éducatives</a:t>
            </a:r>
          </a:p>
        </p:txBody>
      </p:sp>
      <p:sp>
        <p:nvSpPr>
          <p:cNvPr id="18" name="TextBox 18"/>
          <p:cNvSpPr txBox="1"/>
          <p:nvPr/>
        </p:nvSpPr>
        <p:spPr>
          <a:xfrm>
            <a:off x="1217838" y="1730229"/>
            <a:ext cx="227152" cy="100860"/>
          </a:xfrm>
          <a:prstGeom prst="rect">
            <a:avLst/>
          </a:prstGeom>
        </p:spPr>
        <p:txBody>
          <a:bodyPr lIns="0" tIns="0" rIns="0" bIns="0" rtlCol="0" anchor="t">
            <a:spAutoFit/>
          </a:bodyPr>
          <a:lstStyle/>
          <a:p>
            <a:pPr algn="l">
              <a:lnSpc>
                <a:spcPts val="740"/>
              </a:lnSpc>
            </a:pPr>
            <a:r>
              <a:rPr lang="en-US" sz="494">
                <a:solidFill>
                  <a:srgbClr val="020203"/>
                </a:solidFill>
                <a:latin typeface="Calibri (MS)"/>
                <a:ea typeface="Calibri (MS)"/>
                <a:cs typeface="Calibri (MS)"/>
                <a:sym typeface="Calibri (MS)"/>
              </a:rPr>
              <a:t>6068000</a:t>
            </a:r>
          </a:p>
        </p:txBody>
      </p:sp>
      <p:sp>
        <p:nvSpPr>
          <p:cNvPr id="19" name="TextBox 19"/>
          <p:cNvSpPr txBox="1"/>
          <p:nvPr/>
        </p:nvSpPr>
        <p:spPr>
          <a:xfrm>
            <a:off x="1478185" y="1730229"/>
            <a:ext cx="1036310" cy="100860"/>
          </a:xfrm>
          <a:prstGeom prst="rect">
            <a:avLst/>
          </a:prstGeom>
        </p:spPr>
        <p:txBody>
          <a:bodyPr lIns="0" tIns="0" rIns="0" bIns="0" rtlCol="0" anchor="t">
            <a:spAutoFit/>
          </a:bodyPr>
          <a:lstStyle/>
          <a:p>
            <a:pPr algn="l">
              <a:lnSpc>
                <a:spcPts val="740"/>
              </a:lnSpc>
            </a:pPr>
            <a:r>
              <a:rPr lang="en-US" sz="494">
                <a:solidFill>
                  <a:srgbClr val="020203"/>
                </a:solidFill>
                <a:latin typeface="Calibri (MS)"/>
                <a:ea typeface="Calibri (MS)"/>
                <a:cs typeface="Calibri (MS)"/>
                <a:sym typeface="Calibri (MS)"/>
              </a:rPr>
              <a:t>Fournitures éducatives et pédagogiques</a:t>
            </a:r>
          </a:p>
        </p:txBody>
      </p:sp>
      <p:sp>
        <p:nvSpPr>
          <p:cNvPr id="20" name="TextBox 20"/>
          <p:cNvSpPr txBox="1"/>
          <p:nvPr/>
        </p:nvSpPr>
        <p:spPr>
          <a:xfrm>
            <a:off x="1217838" y="1821554"/>
            <a:ext cx="1410652" cy="192186"/>
          </a:xfrm>
          <a:prstGeom prst="rect">
            <a:avLst/>
          </a:prstGeom>
        </p:spPr>
        <p:txBody>
          <a:bodyPr lIns="0" tIns="0" rIns="0" bIns="0" rtlCol="0" anchor="t">
            <a:spAutoFit/>
          </a:bodyPr>
          <a:lstStyle/>
          <a:p>
            <a:pPr algn="l">
              <a:lnSpc>
                <a:spcPts val="740"/>
              </a:lnSpc>
            </a:pPr>
            <a:r>
              <a:rPr lang="en-US" sz="494">
                <a:solidFill>
                  <a:srgbClr val="020203"/>
                </a:solidFill>
                <a:latin typeface="Calibri (MS)"/>
                <a:ea typeface="Calibri (MS)"/>
                <a:cs typeface="Calibri (MS)"/>
                <a:sym typeface="Calibri (MS)"/>
              </a:rPr>
              <a:t>6070000Achat de marchandises pour la revente 6070009Achat de marchandises à EEDF pour revente</a:t>
            </a:r>
          </a:p>
        </p:txBody>
      </p:sp>
      <p:sp>
        <p:nvSpPr>
          <p:cNvPr id="21" name="TextBox 21"/>
          <p:cNvSpPr txBox="1"/>
          <p:nvPr/>
        </p:nvSpPr>
        <p:spPr>
          <a:xfrm>
            <a:off x="1376924" y="2004215"/>
            <a:ext cx="64941" cy="100860"/>
          </a:xfrm>
          <a:prstGeom prst="rect">
            <a:avLst/>
          </a:prstGeom>
        </p:spPr>
        <p:txBody>
          <a:bodyPr lIns="0" tIns="0" rIns="0" bIns="0" rtlCol="0" anchor="t">
            <a:spAutoFit/>
          </a:bodyPr>
          <a:lstStyle/>
          <a:p>
            <a:pPr algn="l">
              <a:lnSpc>
                <a:spcPts val="740"/>
              </a:lnSpc>
            </a:pPr>
            <a:r>
              <a:rPr lang="en-US" sz="494" b="1">
                <a:solidFill>
                  <a:srgbClr val="020203"/>
                </a:solidFill>
                <a:latin typeface="Calibri (MS) Bold"/>
                <a:ea typeface="Calibri (MS) Bold"/>
                <a:cs typeface="Calibri (MS) Bold"/>
                <a:sym typeface="Calibri (MS) Bold"/>
              </a:rPr>
              <a:t>61</a:t>
            </a:r>
          </a:p>
        </p:txBody>
      </p:sp>
      <p:sp>
        <p:nvSpPr>
          <p:cNvPr id="22" name="TextBox 22"/>
          <p:cNvSpPr txBox="1"/>
          <p:nvPr/>
        </p:nvSpPr>
        <p:spPr>
          <a:xfrm>
            <a:off x="1478185" y="2004215"/>
            <a:ext cx="497891" cy="100860"/>
          </a:xfrm>
          <a:prstGeom prst="rect">
            <a:avLst/>
          </a:prstGeom>
        </p:spPr>
        <p:txBody>
          <a:bodyPr lIns="0" tIns="0" rIns="0" bIns="0" rtlCol="0" anchor="t">
            <a:spAutoFit/>
          </a:bodyPr>
          <a:lstStyle/>
          <a:p>
            <a:pPr algn="l">
              <a:lnSpc>
                <a:spcPts val="740"/>
              </a:lnSpc>
            </a:pPr>
            <a:r>
              <a:rPr lang="en-US" sz="494" b="1">
                <a:solidFill>
                  <a:srgbClr val="020203"/>
                </a:solidFill>
                <a:latin typeface="Calibri (MS) Bold"/>
                <a:ea typeface="Calibri (MS) Bold"/>
                <a:cs typeface="Calibri (MS) Bold"/>
                <a:sym typeface="Calibri (MS) Bold"/>
              </a:rPr>
              <a:t>Services extérieurs</a:t>
            </a:r>
          </a:p>
        </p:txBody>
      </p:sp>
      <p:sp>
        <p:nvSpPr>
          <p:cNvPr id="23" name="TextBox 23"/>
          <p:cNvSpPr txBox="1"/>
          <p:nvPr/>
        </p:nvSpPr>
        <p:spPr>
          <a:xfrm>
            <a:off x="1217838" y="2100913"/>
            <a:ext cx="1226458" cy="374837"/>
          </a:xfrm>
          <a:prstGeom prst="rect">
            <a:avLst/>
          </a:prstGeom>
        </p:spPr>
        <p:txBody>
          <a:bodyPr lIns="0" tIns="0" rIns="0" bIns="0" rtlCol="0" anchor="t">
            <a:spAutoFit/>
          </a:bodyPr>
          <a:lstStyle/>
          <a:p>
            <a:pPr algn="l">
              <a:lnSpc>
                <a:spcPts val="740"/>
              </a:lnSpc>
            </a:pPr>
            <a:r>
              <a:rPr lang="en-US" sz="494">
                <a:solidFill>
                  <a:srgbClr val="020203"/>
                </a:solidFill>
                <a:latin typeface="Calibri (MS)"/>
                <a:ea typeface="Calibri (MS)"/>
                <a:cs typeface="Calibri (MS)"/>
                <a:sym typeface="Calibri (MS)"/>
              </a:rPr>
              <a:t>6132000Locations immobilières</a:t>
            </a:r>
          </a:p>
          <a:p>
            <a:pPr algn="l">
              <a:lnSpc>
                <a:spcPts val="634"/>
              </a:lnSpc>
            </a:pPr>
            <a:r>
              <a:rPr lang="en-US" sz="494">
                <a:solidFill>
                  <a:srgbClr val="020203"/>
                </a:solidFill>
                <a:latin typeface="Calibri (MS)"/>
                <a:ea typeface="Calibri (MS)"/>
                <a:cs typeface="Calibri (MS)"/>
                <a:sym typeface="Calibri (MS)"/>
              </a:rPr>
              <a:t>6132009Locations terrains et centres EEDF</a:t>
            </a:r>
          </a:p>
          <a:p>
            <a:pPr algn="l">
              <a:lnSpc>
                <a:spcPts val="803"/>
              </a:lnSpc>
            </a:pPr>
            <a:r>
              <a:rPr lang="en-US" sz="494">
                <a:solidFill>
                  <a:srgbClr val="020203"/>
                </a:solidFill>
                <a:latin typeface="Calibri (MS)"/>
                <a:ea typeface="Calibri (MS)"/>
                <a:cs typeface="Calibri (MS)"/>
                <a:sym typeface="Calibri (MS)"/>
              </a:rPr>
              <a:t>6135000Autres locations (matériel, véhicules)</a:t>
            </a:r>
          </a:p>
          <a:p>
            <a:pPr algn="l">
              <a:lnSpc>
                <a:spcPts val="634"/>
              </a:lnSpc>
            </a:pPr>
            <a:r>
              <a:rPr lang="en-US" sz="494">
                <a:solidFill>
                  <a:srgbClr val="020203"/>
                </a:solidFill>
                <a:latin typeface="Calibri (MS)"/>
                <a:ea typeface="Calibri (MS)"/>
                <a:cs typeface="Calibri (MS)"/>
                <a:sym typeface="Calibri (MS)"/>
              </a:rPr>
              <a:t>6135009Location mobilères à EEDF</a:t>
            </a:r>
          </a:p>
        </p:txBody>
      </p:sp>
      <p:sp>
        <p:nvSpPr>
          <p:cNvPr id="24" name="TextBox 24"/>
          <p:cNvSpPr txBox="1"/>
          <p:nvPr/>
        </p:nvSpPr>
        <p:spPr>
          <a:xfrm>
            <a:off x="1217838" y="2456691"/>
            <a:ext cx="1255109" cy="567023"/>
          </a:xfrm>
          <a:prstGeom prst="rect">
            <a:avLst/>
          </a:prstGeom>
        </p:spPr>
        <p:txBody>
          <a:bodyPr lIns="0" tIns="0" rIns="0" bIns="0" rtlCol="0" anchor="t">
            <a:spAutoFit/>
          </a:bodyPr>
          <a:lstStyle/>
          <a:p>
            <a:pPr algn="l">
              <a:lnSpc>
                <a:spcPts val="803"/>
              </a:lnSpc>
            </a:pPr>
            <a:r>
              <a:rPr lang="en-US" sz="494">
                <a:solidFill>
                  <a:srgbClr val="020203"/>
                </a:solidFill>
                <a:latin typeface="Calibri (MS)"/>
                <a:ea typeface="Calibri (MS)"/>
                <a:cs typeface="Calibri (MS)"/>
                <a:sym typeface="Calibri (MS)"/>
              </a:rPr>
              <a:t>6140000</a:t>
            </a:r>
          </a:p>
          <a:p>
            <a:pPr algn="l">
              <a:lnSpc>
                <a:spcPts val="634"/>
              </a:lnSpc>
            </a:pPr>
            <a:r>
              <a:rPr lang="en-US" sz="494">
                <a:solidFill>
                  <a:srgbClr val="020203"/>
                </a:solidFill>
                <a:latin typeface="Calibri (MS)"/>
                <a:ea typeface="Calibri (MS)"/>
                <a:cs typeface="Calibri (MS)"/>
                <a:sym typeface="Calibri (MS)"/>
              </a:rPr>
              <a:t>6150000Entretien, réparations et maintenance</a:t>
            </a:r>
          </a:p>
          <a:p>
            <a:pPr algn="l">
              <a:lnSpc>
                <a:spcPts val="803"/>
              </a:lnSpc>
            </a:pPr>
            <a:r>
              <a:rPr lang="en-US" sz="494">
                <a:solidFill>
                  <a:srgbClr val="020203"/>
                </a:solidFill>
                <a:latin typeface="Calibri (MS)"/>
                <a:ea typeface="Calibri (MS)"/>
                <a:cs typeface="Calibri (MS)"/>
                <a:sym typeface="Calibri (MS)"/>
              </a:rPr>
              <a:t>6160000Primes d'assurance</a:t>
            </a:r>
          </a:p>
          <a:p>
            <a:pPr algn="l">
              <a:lnSpc>
                <a:spcPts val="634"/>
              </a:lnSpc>
            </a:pPr>
            <a:r>
              <a:rPr lang="en-US" sz="494">
                <a:solidFill>
                  <a:srgbClr val="020203"/>
                </a:solidFill>
                <a:latin typeface="Calibri (MS)"/>
                <a:ea typeface="Calibri (MS)"/>
                <a:cs typeface="Calibri (MS)"/>
                <a:sym typeface="Calibri (MS)"/>
              </a:rPr>
              <a:t>6180000Frais de formations extérieures</a:t>
            </a:r>
          </a:p>
          <a:p>
            <a:pPr algn="l">
              <a:lnSpc>
                <a:spcPts val="803"/>
              </a:lnSpc>
            </a:pPr>
            <a:r>
              <a:rPr lang="en-US" sz="494">
                <a:solidFill>
                  <a:srgbClr val="020203"/>
                </a:solidFill>
                <a:latin typeface="Calibri (MS)"/>
                <a:ea typeface="Calibri (MS)"/>
                <a:cs typeface="Calibri (MS)"/>
                <a:sym typeface="Calibri (MS)"/>
              </a:rPr>
              <a:t>6180009Frais de formation EEDF</a:t>
            </a:r>
          </a:p>
          <a:p>
            <a:pPr algn="l">
              <a:lnSpc>
                <a:spcPts val="634"/>
              </a:lnSpc>
            </a:pPr>
            <a:r>
              <a:rPr lang="en-US" sz="494">
                <a:solidFill>
                  <a:srgbClr val="020203"/>
                </a:solidFill>
                <a:latin typeface="Calibri (MS)"/>
                <a:ea typeface="Calibri (MS)"/>
                <a:cs typeface="Calibri (MS)"/>
                <a:sym typeface="Calibri (MS)"/>
              </a:rPr>
              <a:t>6183000</a:t>
            </a:r>
            <a:r>
              <a:rPr lang="en-US" sz="494">
                <a:solidFill>
                  <a:srgbClr val="000000"/>
                </a:solidFill>
                <a:latin typeface="Calibri (MS)"/>
                <a:ea typeface="Calibri (MS)"/>
                <a:cs typeface="Calibri (MS)"/>
                <a:sym typeface="Calibri (MS)"/>
              </a:rPr>
              <a:t> </a:t>
            </a:r>
            <a:r>
              <a:rPr lang="en-US" sz="494">
                <a:solidFill>
                  <a:srgbClr val="020203"/>
                </a:solidFill>
                <a:latin typeface="Calibri (MS)"/>
                <a:ea typeface="Calibri (MS)"/>
                <a:cs typeface="Calibri (MS)"/>
                <a:sym typeface="Calibri (MS)"/>
              </a:rPr>
              <a:t>Documentation</a:t>
            </a:r>
          </a:p>
        </p:txBody>
      </p:sp>
      <p:sp>
        <p:nvSpPr>
          <p:cNvPr id="25" name="TextBox 25"/>
          <p:cNvSpPr txBox="1"/>
          <p:nvPr/>
        </p:nvSpPr>
        <p:spPr>
          <a:xfrm>
            <a:off x="1478185" y="2456691"/>
            <a:ext cx="927897" cy="110385"/>
          </a:xfrm>
          <a:prstGeom prst="rect">
            <a:avLst/>
          </a:prstGeom>
        </p:spPr>
        <p:txBody>
          <a:bodyPr lIns="0" tIns="0" rIns="0" bIns="0" rtlCol="0" anchor="t">
            <a:spAutoFit/>
          </a:bodyPr>
          <a:lstStyle/>
          <a:p>
            <a:pPr algn="l">
              <a:lnSpc>
                <a:spcPts val="803"/>
              </a:lnSpc>
            </a:pPr>
            <a:r>
              <a:rPr lang="en-US" sz="494">
                <a:solidFill>
                  <a:srgbClr val="020203"/>
                </a:solidFill>
                <a:latin typeface="Calibri (MS)"/>
                <a:ea typeface="Calibri (MS)"/>
                <a:cs typeface="Calibri (MS)"/>
                <a:sym typeface="Calibri (MS)"/>
              </a:rPr>
              <a:t>Charges locatives et de copropriété </a:t>
            </a:r>
          </a:p>
        </p:txBody>
      </p:sp>
      <p:sp>
        <p:nvSpPr>
          <p:cNvPr id="26" name="TextBox 26"/>
          <p:cNvSpPr txBox="1"/>
          <p:nvPr/>
        </p:nvSpPr>
        <p:spPr>
          <a:xfrm>
            <a:off x="1376953" y="3014180"/>
            <a:ext cx="786079" cy="100860"/>
          </a:xfrm>
          <a:prstGeom prst="rect">
            <a:avLst/>
          </a:prstGeom>
        </p:spPr>
        <p:txBody>
          <a:bodyPr lIns="0" tIns="0" rIns="0" bIns="0" rtlCol="0" anchor="t">
            <a:spAutoFit/>
          </a:bodyPr>
          <a:lstStyle/>
          <a:p>
            <a:pPr algn="l">
              <a:lnSpc>
                <a:spcPts val="732"/>
              </a:lnSpc>
            </a:pPr>
            <a:r>
              <a:rPr lang="en-US" sz="494" b="1">
                <a:solidFill>
                  <a:srgbClr val="020203"/>
                </a:solidFill>
                <a:latin typeface="Calibri (MS) Bold"/>
                <a:ea typeface="Calibri (MS) Bold"/>
                <a:cs typeface="Calibri (MS) Bold"/>
                <a:sym typeface="Calibri (MS) Bold"/>
              </a:rPr>
              <a:t>62Autres services extérieurs</a:t>
            </a:r>
          </a:p>
        </p:txBody>
      </p:sp>
      <p:sp>
        <p:nvSpPr>
          <p:cNvPr id="27" name="TextBox 27"/>
          <p:cNvSpPr txBox="1"/>
          <p:nvPr/>
        </p:nvSpPr>
        <p:spPr>
          <a:xfrm>
            <a:off x="1217838" y="3110887"/>
            <a:ext cx="1105805" cy="283512"/>
          </a:xfrm>
          <a:prstGeom prst="rect">
            <a:avLst/>
          </a:prstGeom>
        </p:spPr>
        <p:txBody>
          <a:bodyPr lIns="0" tIns="0" rIns="0" bIns="0" rtlCol="0" anchor="t">
            <a:spAutoFit/>
          </a:bodyPr>
          <a:lstStyle/>
          <a:p>
            <a:pPr algn="l">
              <a:lnSpc>
                <a:spcPts val="732"/>
              </a:lnSpc>
            </a:pPr>
            <a:r>
              <a:rPr lang="en-US" sz="494">
                <a:solidFill>
                  <a:srgbClr val="020203"/>
                </a:solidFill>
                <a:latin typeface="Calibri (MS)"/>
                <a:ea typeface="Calibri (MS)"/>
                <a:cs typeface="Calibri (MS)"/>
                <a:sym typeface="Calibri (MS)"/>
              </a:rPr>
              <a:t>6226000</a:t>
            </a:r>
            <a:r>
              <a:rPr lang="en-US" sz="494">
                <a:solidFill>
                  <a:srgbClr val="000000"/>
                </a:solidFill>
                <a:latin typeface="Calibri (MS)"/>
                <a:ea typeface="Calibri (MS)"/>
                <a:cs typeface="Calibri (MS)"/>
                <a:sym typeface="Calibri (MS)"/>
              </a:rPr>
              <a:t> </a:t>
            </a:r>
            <a:r>
              <a:rPr lang="en-US" sz="494">
                <a:solidFill>
                  <a:srgbClr val="020203"/>
                </a:solidFill>
                <a:latin typeface="Calibri (MS)"/>
                <a:ea typeface="Calibri (MS)"/>
                <a:cs typeface="Calibri (MS)"/>
                <a:sym typeface="Calibri (MS)"/>
              </a:rPr>
              <a:t>Honoraires 6230000Publication et promotion 6230009Publication et promotion à EEDF</a:t>
            </a:r>
          </a:p>
        </p:txBody>
      </p:sp>
      <p:sp>
        <p:nvSpPr>
          <p:cNvPr id="28" name="TextBox 28"/>
          <p:cNvSpPr txBox="1"/>
          <p:nvPr/>
        </p:nvSpPr>
        <p:spPr>
          <a:xfrm>
            <a:off x="1217838" y="3384864"/>
            <a:ext cx="1580740" cy="374837"/>
          </a:xfrm>
          <a:prstGeom prst="rect">
            <a:avLst/>
          </a:prstGeom>
        </p:spPr>
        <p:txBody>
          <a:bodyPr lIns="0" tIns="0" rIns="0" bIns="0" rtlCol="0" anchor="t">
            <a:spAutoFit/>
          </a:bodyPr>
          <a:lstStyle/>
          <a:p>
            <a:pPr algn="l">
              <a:lnSpc>
                <a:spcPts val="732"/>
              </a:lnSpc>
            </a:pPr>
            <a:r>
              <a:rPr lang="en-US" sz="494">
                <a:solidFill>
                  <a:srgbClr val="020203"/>
                </a:solidFill>
                <a:latin typeface="Calibri (MS)"/>
                <a:ea typeface="Calibri (MS)"/>
                <a:cs typeface="Calibri (MS)"/>
                <a:sym typeface="Calibri (MS)"/>
              </a:rPr>
              <a:t>6240000 6250000Trpt et déplac;, missions, réceptions 6251000Remboursement frais kilomètriques des bénévoles 6260000Affranchissement, téléphone et internet</a:t>
            </a:r>
          </a:p>
        </p:txBody>
      </p:sp>
      <p:sp>
        <p:nvSpPr>
          <p:cNvPr id="29" name="TextBox 29"/>
          <p:cNvSpPr txBox="1"/>
          <p:nvPr/>
        </p:nvSpPr>
        <p:spPr>
          <a:xfrm>
            <a:off x="1478185" y="3384864"/>
            <a:ext cx="676894" cy="100860"/>
          </a:xfrm>
          <a:prstGeom prst="rect">
            <a:avLst/>
          </a:prstGeom>
        </p:spPr>
        <p:txBody>
          <a:bodyPr lIns="0" tIns="0" rIns="0" bIns="0" rtlCol="0" anchor="t">
            <a:spAutoFit/>
          </a:bodyPr>
          <a:lstStyle/>
          <a:p>
            <a:pPr algn="ctr">
              <a:lnSpc>
                <a:spcPts val="732"/>
              </a:lnSpc>
            </a:pPr>
            <a:r>
              <a:rPr lang="en-US" sz="494">
                <a:solidFill>
                  <a:srgbClr val="020203"/>
                </a:solidFill>
                <a:latin typeface="Calibri (MS)"/>
                <a:ea typeface="Calibri (MS)"/>
                <a:cs typeface="Calibri (MS)"/>
                <a:sym typeface="Calibri (MS)"/>
              </a:rPr>
              <a:t>Transport des participants</a:t>
            </a:r>
          </a:p>
        </p:txBody>
      </p:sp>
      <p:sp>
        <p:nvSpPr>
          <p:cNvPr id="30" name="TextBox 30"/>
          <p:cNvSpPr txBox="1"/>
          <p:nvPr/>
        </p:nvSpPr>
        <p:spPr>
          <a:xfrm>
            <a:off x="1217838" y="3750176"/>
            <a:ext cx="227152" cy="192186"/>
          </a:xfrm>
          <a:prstGeom prst="rect">
            <a:avLst/>
          </a:prstGeom>
        </p:spPr>
        <p:txBody>
          <a:bodyPr lIns="0" tIns="0" rIns="0" bIns="0" rtlCol="0" anchor="t">
            <a:spAutoFit/>
          </a:bodyPr>
          <a:lstStyle/>
          <a:p>
            <a:pPr algn="just">
              <a:lnSpc>
                <a:spcPts val="732"/>
              </a:lnSpc>
            </a:pPr>
            <a:r>
              <a:rPr lang="en-US" sz="494">
                <a:solidFill>
                  <a:srgbClr val="020203"/>
                </a:solidFill>
                <a:latin typeface="Calibri (MS)"/>
                <a:ea typeface="Calibri (MS)"/>
                <a:cs typeface="Calibri (MS)"/>
                <a:sym typeface="Calibri (MS)"/>
              </a:rPr>
              <a:t>6270000 6280000</a:t>
            </a:r>
          </a:p>
        </p:txBody>
      </p:sp>
      <p:sp>
        <p:nvSpPr>
          <p:cNvPr id="31" name="TextBox 31"/>
          <p:cNvSpPr txBox="1"/>
          <p:nvPr/>
        </p:nvSpPr>
        <p:spPr>
          <a:xfrm>
            <a:off x="1478185" y="3750176"/>
            <a:ext cx="796138" cy="192186"/>
          </a:xfrm>
          <a:prstGeom prst="rect">
            <a:avLst/>
          </a:prstGeom>
        </p:spPr>
        <p:txBody>
          <a:bodyPr lIns="0" tIns="0" rIns="0" bIns="0" rtlCol="0" anchor="t">
            <a:spAutoFit/>
          </a:bodyPr>
          <a:lstStyle/>
          <a:p>
            <a:pPr algn="l">
              <a:lnSpc>
                <a:spcPts val="732"/>
              </a:lnSpc>
            </a:pPr>
            <a:r>
              <a:rPr lang="en-US" sz="494">
                <a:solidFill>
                  <a:srgbClr val="020203"/>
                </a:solidFill>
                <a:latin typeface="Calibri (MS)"/>
                <a:ea typeface="Calibri (MS)"/>
                <a:cs typeface="Calibri (MS)"/>
                <a:sym typeface="Calibri (MS)"/>
              </a:rPr>
              <a:t>Services bancaires Cotisations autres associations</a:t>
            </a:r>
          </a:p>
        </p:txBody>
      </p:sp>
      <p:sp>
        <p:nvSpPr>
          <p:cNvPr id="32" name="TextBox 32"/>
          <p:cNvSpPr txBox="1"/>
          <p:nvPr/>
        </p:nvSpPr>
        <p:spPr>
          <a:xfrm>
            <a:off x="1376924" y="3932828"/>
            <a:ext cx="510397" cy="100860"/>
          </a:xfrm>
          <a:prstGeom prst="rect">
            <a:avLst/>
          </a:prstGeom>
        </p:spPr>
        <p:txBody>
          <a:bodyPr lIns="0" tIns="0" rIns="0" bIns="0" rtlCol="0" anchor="t">
            <a:spAutoFit/>
          </a:bodyPr>
          <a:lstStyle/>
          <a:p>
            <a:pPr algn="l">
              <a:lnSpc>
                <a:spcPts val="732"/>
              </a:lnSpc>
            </a:pPr>
            <a:r>
              <a:rPr lang="en-US" sz="494" b="1">
                <a:solidFill>
                  <a:srgbClr val="020203"/>
                </a:solidFill>
                <a:latin typeface="Calibri (MS) Bold"/>
                <a:ea typeface="Calibri (MS) Bold"/>
                <a:cs typeface="Calibri (MS) Bold"/>
                <a:sym typeface="Calibri (MS) Bold"/>
              </a:rPr>
              <a:t>63Impôts et taxes</a:t>
            </a:r>
          </a:p>
        </p:txBody>
      </p:sp>
      <p:sp>
        <p:nvSpPr>
          <p:cNvPr id="33" name="TextBox 33"/>
          <p:cNvSpPr txBox="1"/>
          <p:nvPr/>
        </p:nvSpPr>
        <p:spPr>
          <a:xfrm>
            <a:off x="1217838" y="4029526"/>
            <a:ext cx="616048" cy="100860"/>
          </a:xfrm>
          <a:prstGeom prst="rect">
            <a:avLst/>
          </a:prstGeom>
        </p:spPr>
        <p:txBody>
          <a:bodyPr lIns="0" tIns="0" rIns="0" bIns="0" rtlCol="0" anchor="t">
            <a:spAutoFit/>
          </a:bodyPr>
          <a:lstStyle/>
          <a:p>
            <a:pPr algn="l">
              <a:lnSpc>
                <a:spcPts val="732"/>
              </a:lnSpc>
            </a:pPr>
            <a:r>
              <a:rPr lang="en-US" sz="494">
                <a:solidFill>
                  <a:srgbClr val="020203"/>
                </a:solidFill>
                <a:latin typeface="Calibri (MS)"/>
                <a:ea typeface="Calibri (MS)"/>
                <a:cs typeface="Calibri (MS)"/>
                <a:sym typeface="Calibri (MS)"/>
              </a:rPr>
              <a:t>6370000Impôts divers</a:t>
            </a:r>
          </a:p>
        </p:txBody>
      </p:sp>
      <p:sp>
        <p:nvSpPr>
          <p:cNvPr id="34" name="TextBox 34"/>
          <p:cNvSpPr txBox="1"/>
          <p:nvPr/>
        </p:nvSpPr>
        <p:spPr>
          <a:xfrm>
            <a:off x="1217838" y="4130386"/>
            <a:ext cx="1443161" cy="365312"/>
          </a:xfrm>
          <a:prstGeom prst="rect">
            <a:avLst/>
          </a:prstGeom>
        </p:spPr>
        <p:txBody>
          <a:bodyPr lIns="0" tIns="0" rIns="0" bIns="0" rtlCol="0" anchor="t">
            <a:spAutoFit/>
          </a:bodyPr>
          <a:lstStyle/>
          <a:p>
            <a:pPr algn="just">
              <a:lnSpc>
                <a:spcPts val="634"/>
              </a:lnSpc>
            </a:pPr>
            <a:r>
              <a:rPr lang="en-US" sz="494" b="1">
                <a:solidFill>
                  <a:srgbClr val="020203"/>
                </a:solidFill>
                <a:latin typeface="Calibri (MS) Bold"/>
                <a:ea typeface="Calibri (MS) Bold"/>
                <a:cs typeface="Calibri (MS) Bold"/>
                <a:sym typeface="Calibri (MS) Bold"/>
              </a:rPr>
              <a:t>64</a:t>
            </a:r>
          </a:p>
          <a:p>
            <a:pPr algn="just">
              <a:lnSpc>
                <a:spcPts val="803"/>
              </a:lnSpc>
            </a:pPr>
            <a:r>
              <a:rPr lang="en-US" sz="494">
                <a:solidFill>
                  <a:srgbClr val="020203"/>
                </a:solidFill>
                <a:latin typeface="Calibri (MS)"/>
                <a:ea typeface="Calibri (MS)"/>
                <a:cs typeface="Calibri (MS)"/>
                <a:sym typeface="Calibri (MS)"/>
              </a:rPr>
              <a:t>6410009</a:t>
            </a:r>
          </a:p>
          <a:p>
            <a:pPr algn="just">
              <a:lnSpc>
                <a:spcPts val="634"/>
              </a:lnSpc>
            </a:pPr>
            <a:r>
              <a:rPr lang="en-US" sz="494">
                <a:solidFill>
                  <a:srgbClr val="020203"/>
                </a:solidFill>
                <a:latin typeface="Calibri (MS)"/>
                <a:ea typeface="Calibri (MS)"/>
                <a:cs typeface="Calibri (MS)"/>
                <a:sym typeface="Calibri (MS)"/>
              </a:rPr>
              <a:t>6450009</a:t>
            </a:r>
          </a:p>
          <a:p>
            <a:pPr algn="just">
              <a:lnSpc>
                <a:spcPts val="803"/>
              </a:lnSpc>
            </a:pPr>
            <a:r>
              <a:rPr lang="en-US" sz="494">
                <a:solidFill>
                  <a:srgbClr val="020203"/>
                </a:solidFill>
                <a:latin typeface="Calibri (MS)"/>
                <a:ea typeface="Calibri (MS)"/>
                <a:cs typeface="Calibri (MS)"/>
                <a:sym typeface="Calibri (MS)"/>
              </a:rPr>
              <a:t>6480000autres charges (médecine du travail, DUP, CP)</a:t>
            </a:r>
          </a:p>
        </p:txBody>
      </p:sp>
      <p:sp>
        <p:nvSpPr>
          <p:cNvPr id="35" name="TextBox 35"/>
          <p:cNvSpPr txBox="1"/>
          <p:nvPr/>
        </p:nvSpPr>
        <p:spPr>
          <a:xfrm>
            <a:off x="1478185" y="4130386"/>
            <a:ext cx="570376" cy="273987"/>
          </a:xfrm>
          <a:prstGeom prst="rect">
            <a:avLst/>
          </a:prstGeom>
        </p:spPr>
        <p:txBody>
          <a:bodyPr lIns="0" tIns="0" rIns="0" bIns="0" rtlCol="0" anchor="t">
            <a:spAutoFit/>
          </a:bodyPr>
          <a:lstStyle/>
          <a:p>
            <a:pPr algn="l">
              <a:lnSpc>
                <a:spcPts val="634"/>
              </a:lnSpc>
            </a:pPr>
            <a:r>
              <a:rPr lang="en-US" sz="494" b="1">
                <a:solidFill>
                  <a:srgbClr val="020203"/>
                </a:solidFill>
                <a:latin typeface="Calibri (MS) Bold"/>
                <a:ea typeface="Calibri (MS) Bold"/>
                <a:cs typeface="Calibri (MS) Bold"/>
                <a:sym typeface="Calibri (MS) Bold"/>
              </a:rPr>
              <a:t>Charges de personnel</a:t>
            </a:r>
          </a:p>
          <a:p>
            <a:pPr algn="l">
              <a:lnSpc>
                <a:spcPts val="803"/>
              </a:lnSpc>
            </a:pPr>
            <a:r>
              <a:rPr lang="en-US" sz="494">
                <a:solidFill>
                  <a:srgbClr val="020203"/>
                </a:solidFill>
                <a:latin typeface="Calibri (MS)"/>
                <a:ea typeface="Calibri (MS)"/>
                <a:cs typeface="Calibri (MS)"/>
                <a:sym typeface="Calibri (MS)"/>
              </a:rPr>
              <a:t>Salaires bruts</a:t>
            </a:r>
          </a:p>
          <a:p>
            <a:pPr algn="l">
              <a:lnSpc>
                <a:spcPts val="634"/>
              </a:lnSpc>
            </a:pPr>
            <a:r>
              <a:rPr lang="en-US" sz="494">
                <a:solidFill>
                  <a:srgbClr val="020203"/>
                </a:solidFill>
                <a:latin typeface="Calibri (MS)"/>
                <a:ea typeface="Calibri (MS)"/>
                <a:cs typeface="Calibri (MS)"/>
                <a:sym typeface="Calibri (MS)"/>
              </a:rPr>
              <a:t>Charges Sociales</a:t>
            </a:r>
          </a:p>
        </p:txBody>
      </p:sp>
      <p:sp>
        <p:nvSpPr>
          <p:cNvPr id="36" name="TextBox 36"/>
          <p:cNvSpPr txBox="1"/>
          <p:nvPr/>
        </p:nvSpPr>
        <p:spPr>
          <a:xfrm>
            <a:off x="1217838" y="4495689"/>
            <a:ext cx="227247" cy="188033"/>
          </a:xfrm>
          <a:prstGeom prst="rect">
            <a:avLst/>
          </a:prstGeom>
        </p:spPr>
        <p:txBody>
          <a:bodyPr lIns="0" tIns="0" rIns="0" bIns="0" rtlCol="0" anchor="t">
            <a:spAutoFit/>
          </a:bodyPr>
          <a:lstStyle/>
          <a:p>
            <a:pPr algn="r">
              <a:lnSpc>
                <a:spcPts val="634"/>
              </a:lnSpc>
            </a:pPr>
            <a:r>
              <a:rPr lang="en-US" sz="494" b="1">
                <a:solidFill>
                  <a:srgbClr val="020203"/>
                </a:solidFill>
                <a:latin typeface="Calibri (MS) Bold"/>
                <a:ea typeface="Calibri (MS) Bold"/>
                <a:cs typeface="Calibri (MS) Bold"/>
                <a:sym typeface="Calibri (MS) Bold"/>
              </a:rPr>
              <a:t>65</a:t>
            </a:r>
          </a:p>
          <a:p>
            <a:pPr algn="r">
              <a:lnSpc>
                <a:spcPts val="888"/>
              </a:lnSpc>
            </a:pPr>
            <a:r>
              <a:rPr lang="en-US" sz="494">
                <a:solidFill>
                  <a:srgbClr val="020203"/>
                </a:solidFill>
                <a:latin typeface="Calibri (MS)"/>
                <a:ea typeface="Calibri (MS)"/>
                <a:cs typeface="Calibri (MS)"/>
                <a:sym typeface="Calibri (MS)"/>
              </a:rPr>
              <a:t>6561009</a:t>
            </a:r>
          </a:p>
        </p:txBody>
      </p:sp>
      <p:sp>
        <p:nvSpPr>
          <p:cNvPr id="37" name="TextBox 37"/>
          <p:cNvSpPr txBox="1"/>
          <p:nvPr/>
        </p:nvSpPr>
        <p:spPr>
          <a:xfrm>
            <a:off x="1478185" y="4495689"/>
            <a:ext cx="748875" cy="188033"/>
          </a:xfrm>
          <a:prstGeom prst="rect">
            <a:avLst/>
          </a:prstGeom>
        </p:spPr>
        <p:txBody>
          <a:bodyPr lIns="0" tIns="0" rIns="0" bIns="0" rtlCol="0" anchor="t">
            <a:spAutoFit/>
          </a:bodyPr>
          <a:lstStyle/>
          <a:p>
            <a:pPr algn="l">
              <a:lnSpc>
                <a:spcPts val="634"/>
              </a:lnSpc>
            </a:pPr>
            <a:r>
              <a:rPr lang="en-US" sz="494" b="1">
                <a:solidFill>
                  <a:srgbClr val="020203"/>
                </a:solidFill>
                <a:latin typeface="Calibri (MS) Bold"/>
                <a:ea typeface="Calibri (MS) Bold"/>
                <a:cs typeface="Calibri (MS) Bold"/>
                <a:sym typeface="Calibri (MS) Bold"/>
              </a:rPr>
              <a:t>Charges de gestion courante</a:t>
            </a:r>
          </a:p>
          <a:p>
            <a:pPr algn="l">
              <a:lnSpc>
                <a:spcPts val="888"/>
              </a:lnSpc>
            </a:pPr>
            <a:r>
              <a:rPr lang="en-US" sz="494">
                <a:solidFill>
                  <a:srgbClr val="020203"/>
                </a:solidFill>
                <a:latin typeface="Calibri (MS)"/>
                <a:ea typeface="Calibri (MS)"/>
                <a:cs typeface="Calibri (MS)"/>
                <a:sym typeface="Calibri (MS)"/>
              </a:rPr>
              <a:t>Cotisations payées au siège</a:t>
            </a:r>
          </a:p>
        </p:txBody>
      </p:sp>
      <p:sp>
        <p:nvSpPr>
          <p:cNvPr id="38" name="TextBox 38"/>
          <p:cNvSpPr txBox="1"/>
          <p:nvPr/>
        </p:nvSpPr>
        <p:spPr>
          <a:xfrm>
            <a:off x="1217838" y="4693247"/>
            <a:ext cx="1178052" cy="264462"/>
          </a:xfrm>
          <a:prstGeom prst="rect">
            <a:avLst/>
          </a:prstGeom>
        </p:spPr>
        <p:txBody>
          <a:bodyPr lIns="0" tIns="0" rIns="0" bIns="0" rtlCol="0" anchor="t">
            <a:spAutoFit/>
          </a:bodyPr>
          <a:lstStyle/>
          <a:p>
            <a:pPr algn="l">
              <a:lnSpc>
                <a:spcPts val="549"/>
              </a:lnSpc>
            </a:pPr>
            <a:r>
              <a:rPr lang="en-US" sz="494">
                <a:solidFill>
                  <a:srgbClr val="020203"/>
                </a:solidFill>
                <a:latin typeface="Calibri (MS)"/>
                <a:ea typeface="Calibri (MS)"/>
                <a:cs typeface="Calibri (MS)"/>
                <a:sym typeface="Calibri (MS)"/>
              </a:rPr>
              <a:t>6566009Autres cotisations payées aux EEDF</a:t>
            </a:r>
          </a:p>
          <a:p>
            <a:pPr algn="l">
              <a:lnSpc>
                <a:spcPts val="888"/>
              </a:lnSpc>
            </a:pPr>
            <a:r>
              <a:rPr lang="en-US" sz="494">
                <a:solidFill>
                  <a:srgbClr val="020203"/>
                </a:solidFill>
                <a:latin typeface="Calibri (MS)"/>
                <a:ea typeface="Calibri (MS)"/>
                <a:cs typeface="Calibri (MS)"/>
                <a:sym typeface="Calibri (MS)"/>
              </a:rPr>
              <a:t>6570009reversements de dons à EEDF</a:t>
            </a:r>
          </a:p>
          <a:p>
            <a:pPr algn="l">
              <a:lnSpc>
                <a:spcPts val="549"/>
              </a:lnSpc>
            </a:pPr>
            <a:r>
              <a:rPr lang="en-US" sz="494">
                <a:solidFill>
                  <a:srgbClr val="020203"/>
                </a:solidFill>
                <a:latin typeface="Calibri (MS)"/>
                <a:ea typeface="Calibri (MS)"/>
                <a:cs typeface="Calibri (MS)"/>
                <a:sym typeface="Calibri (MS)"/>
              </a:rPr>
              <a:t>6572009Indemnités services civiques EEDF</a:t>
            </a:r>
          </a:p>
        </p:txBody>
      </p:sp>
      <p:sp>
        <p:nvSpPr>
          <p:cNvPr id="39" name="TextBox 39"/>
          <p:cNvSpPr txBox="1"/>
          <p:nvPr/>
        </p:nvSpPr>
        <p:spPr>
          <a:xfrm>
            <a:off x="1217838" y="4938658"/>
            <a:ext cx="1146962" cy="384362"/>
          </a:xfrm>
          <a:prstGeom prst="rect">
            <a:avLst/>
          </a:prstGeom>
        </p:spPr>
        <p:txBody>
          <a:bodyPr lIns="0" tIns="0" rIns="0" bIns="0" rtlCol="0" anchor="t">
            <a:spAutoFit/>
          </a:bodyPr>
          <a:lstStyle/>
          <a:p>
            <a:pPr algn="l">
              <a:lnSpc>
                <a:spcPts val="888"/>
              </a:lnSpc>
            </a:pPr>
            <a:r>
              <a:rPr lang="en-US" sz="494">
                <a:solidFill>
                  <a:srgbClr val="020203"/>
                </a:solidFill>
                <a:latin typeface="Calibri (MS)"/>
                <a:ea typeface="Calibri (MS)"/>
                <a:cs typeface="Calibri (MS)"/>
                <a:sym typeface="Calibri (MS)"/>
              </a:rPr>
              <a:t>6580000</a:t>
            </a:r>
          </a:p>
          <a:p>
            <a:pPr algn="l">
              <a:lnSpc>
                <a:spcPts val="549"/>
              </a:lnSpc>
            </a:pPr>
            <a:r>
              <a:rPr lang="en-US" sz="494">
                <a:solidFill>
                  <a:srgbClr val="020203"/>
                </a:solidFill>
                <a:latin typeface="Calibri (MS)"/>
                <a:ea typeface="Calibri (MS)"/>
                <a:cs typeface="Calibri (MS)"/>
                <a:sym typeface="Calibri (MS)"/>
              </a:rPr>
              <a:t>6580009Aides versées aux structures EEDF</a:t>
            </a:r>
          </a:p>
          <a:p>
            <a:pPr algn="l">
              <a:lnSpc>
                <a:spcPts val="888"/>
              </a:lnSpc>
            </a:pPr>
            <a:r>
              <a:rPr lang="en-US" sz="494">
                <a:solidFill>
                  <a:srgbClr val="020203"/>
                </a:solidFill>
                <a:latin typeface="Calibri (MS)"/>
                <a:ea typeface="Calibri (MS)"/>
                <a:cs typeface="Calibri (MS)"/>
                <a:sym typeface="Calibri (MS)"/>
              </a:rPr>
              <a:t>6580029structures fermées</a:t>
            </a:r>
          </a:p>
          <a:p>
            <a:pPr algn="l">
              <a:lnSpc>
                <a:spcPts val="549"/>
              </a:lnSpc>
            </a:pPr>
            <a:r>
              <a:rPr lang="en-US" sz="494">
                <a:solidFill>
                  <a:srgbClr val="020203"/>
                </a:solidFill>
                <a:latin typeface="Calibri (MS)"/>
                <a:ea typeface="Calibri (MS)"/>
                <a:cs typeface="Calibri (MS)"/>
                <a:sym typeface="Calibri (MS)"/>
              </a:rPr>
              <a:t>6581009Contribution nationale EEDF</a:t>
            </a:r>
          </a:p>
        </p:txBody>
      </p:sp>
      <p:sp>
        <p:nvSpPr>
          <p:cNvPr id="40" name="TextBox 40"/>
          <p:cNvSpPr txBox="1"/>
          <p:nvPr/>
        </p:nvSpPr>
        <p:spPr>
          <a:xfrm>
            <a:off x="1478185" y="4938658"/>
            <a:ext cx="432816" cy="110385"/>
          </a:xfrm>
          <a:prstGeom prst="rect">
            <a:avLst/>
          </a:prstGeom>
        </p:spPr>
        <p:txBody>
          <a:bodyPr lIns="0" tIns="0" rIns="0" bIns="0" rtlCol="0" anchor="t">
            <a:spAutoFit/>
          </a:bodyPr>
          <a:lstStyle/>
          <a:p>
            <a:pPr algn="l">
              <a:lnSpc>
                <a:spcPts val="888"/>
              </a:lnSpc>
            </a:pPr>
            <a:r>
              <a:rPr lang="en-US" sz="494">
                <a:solidFill>
                  <a:srgbClr val="020203"/>
                </a:solidFill>
                <a:latin typeface="Calibri (MS)"/>
                <a:ea typeface="Calibri (MS)"/>
                <a:cs typeface="Calibri (MS)"/>
                <a:sym typeface="Calibri (MS)"/>
              </a:rPr>
              <a:t>Charges diverses</a:t>
            </a:r>
          </a:p>
        </p:txBody>
      </p:sp>
      <p:sp>
        <p:nvSpPr>
          <p:cNvPr id="41" name="TextBox 41"/>
          <p:cNvSpPr txBox="1"/>
          <p:nvPr/>
        </p:nvSpPr>
        <p:spPr>
          <a:xfrm>
            <a:off x="1217838" y="5303961"/>
            <a:ext cx="227247" cy="293037"/>
          </a:xfrm>
          <a:prstGeom prst="rect">
            <a:avLst/>
          </a:prstGeom>
        </p:spPr>
        <p:txBody>
          <a:bodyPr lIns="0" tIns="0" rIns="0" bIns="0" rtlCol="0" anchor="t">
            <a:spAutoFit/>
          </a:bodyPr>
          <a:lstStyle/>
          <a:p>
            <a:pPr algn="r">
              <a:lnSpc>
                <a:spcPts val="888"/>
              </a:lnSpc>
            </a:pPr>
            <a:r>
              <a:rPr lang="en-US" sz="494" b="1">
                <a:solidFill>
                  <a:srgbClr val="020203"/>
                </a:solidFill>
                <a:latin typeface="Calibri (MS) Bold"/>
                <a:ea typeface="Calibri (MS) Bold"/>
                <a:cs typeface="Calibri (MS) Bold"/>
                <a:sym typeface="Calibri (MS) Bold"/>
              </a:rPr>
              <a:t>66</a:t>
            </a:r>
          </a:p>
          <a:p>
            <a:pPr algn="r">
              <a:lnSpc>
                <a:spcPts val="549"/>
              </a:lnSpc>
            </a:pPr>
            <a:r>
              <a:rPr lang="en-US" sz="494">
                <a:solidFill>
                  <a:srgbClr val="020203"/>
                </a:solidFill>
                <a:latin typeface="Calibri (MS)"/>
                <a:ea typeface="Calibri (MS)"/>
                <a:cs typeface="Calibri (MS)"/>
                <a:sym typeface="Calibri (MS)"/>
              </a:rPr>
              <a:t>6600000</a:t>
            </a:r>
          </a:p>
          <a:p>
            <a:pPr algn="r">
              <a:lnSpc>
                <a:spcPts val="888"/>
              </a:lnSpc>
            </a:pPr>
            <a:r>
              <a:rPr lang="en-US" sz="494" b="1">
                <a:solidFill>
                  <a:srgbClr val="020203"/>
                </a:solidFill>
                <a:latin typeface="Calibri (MS) Bold"/>
                <a:ea typeface="Calibri (MS) Bold"/>
                <a:cs typeface="Calibri (MS) Bold"/>
                <a:sym typeface="Calibri (MS) Bold"/>
              </a:rPr>
              <a:t>67</a:t>
            </a:r>
          </a:p>
        </p:txBody>
      </p:sp>
      <p:sp>
        <p:nvSpPr>
          <p:cNvPr id="42" name="TextBox 42"/>
          <p:cNvSpPr txBox="1"/>
          <p:nvPr/>
        </p:nvSpPr>
        <p:spPr>
          <a:xfrm>
            <a:off x="1478185" y="5303961"/>
            <a:ext cx="639042" cy="293037"/>
          </a:xfrm>
          <a:prstGeom prst="rect">
            <a:avLst/>
          </a:prstGeom>
        </p:spPr>
        <p:txBody>
          <a:bodyPr lIns="0" tIns="0" rIns="0" bIns="0" rtlCol="0" anchor="t">
            <a:spAutoFit/>
          </a:bodyPr>
          <a:lstStyle/>
          <a:p>
            <a:pPr algn="l">
              <a:lnSpc>
                <a:spcPts val="888"/>
              </a:lnSpc>
            </a:pPr>
            <a:r>
              <a:rPr lang="en-US" sz="494" b="1">
                <a:solidFill>
                  <a:srgbClr val="020203"/>
                </a:solidFill>
                <a:latin typeface="Calibri (MS) Bold"/>
                <a:ea typeface="Calibri (MS) Bold"/>
                <a:cs typeface="Calibri (MS) Bold"/>
                <a:sym typeface="Calibri (MS) Bold"/>
              </a:rPr>
              <a:t>Charges financières</a:t>
            </a:r>
          </a:p>
          <a:p>
            <a:pPr algn="l">
              <a:lnSpc>
                <a:spcPts val="549"/>
              </a:lnSpc>
            </a:pPr>
            <a:r>
              <a:rPr lang="en-US" sz="494">
                <a:solidFill>
                  <a:srgbClr val="020203"/>
                </a:solidFill>
                <a:latin typeface="Calibri (MS)"/>
                <a:ea typeface="Calibri (MS)"/>
                <a:cs typeface="Calibri (MS)"/>
                <a:sym typeface="Calibri (MS)"/>
              </a:rPr>
              <a:t>Charges financières</a:t>
            </a:r>
          </a:p>
          <a:p>
            <a:pPr algn="l">
              <a:lnSpc>
                <a:spcPts val="888"/>
              </a:lnSpc>
            </a:pPr>
            <a:r>
              <a:rPr lang="en-US" sz="494" b="1">
                <a:solidFill>
                  <a:srgbClr val="020203"/>
                </a:solidFill>
                <a:latin typeface="Calibri (MS) Bold"/>
                <a:ea typeface="Calibri (MS) Bold"/>
                <a:cs typeface="Calibri (MS) Bold"/>
                <a:sym typeface="Calibri (MS) Bold"/>
              </a:rPr>
              <a:t>Charges exceptionnelles</a:t>
            </a:r>
          </a:p>
        </p:txBody>
      </p:sp>
      <p:sp>
        <p:nvSpPr>
          <p:cNvPr id="43" name="TextBox 43"/>
          <p:cNvSpPr txBox="1"/>
          <p:nvPr/>
        </p:nvSpPr>
        <p:spPr>
          <a:xfrm>
            <a:off x="1217838" y="5606523"/>
            <a:ext cx="820569" cy="81810"/>
          </a:xfrm>
          <a:prstGeom prst="rect">
            <a:avLst/>
          </a:prstGeom>
        </p:spPr>
        <p:txBody>
          <a:bodyPr lIns="0" tIns="0" rIns="0" bIns="0" rtlCol="0" anchor="t">
            <a:spAutoFit/>
          </a:bodyPr>
          <a:lstStyle/>
          <a:p>
            <a:pPr algn="l">
              <a:lnSpc>
                <a:spcPts val="549"/>
              </a:lnSpc>
            </a:pPr>
            <a:r>
              <a:rPr lang="en-US" sz="494">
                <a:solidFill>
                  <a:srgbClr val="020203"/>
                </a:solidFill>
                <a:latin typeface="Calibri (MS)"/>
                <a:ea typeface="Calibri (MS)"/>
                <a:cs typeface="Calibri (MS)"/>
                <a:sym typeface="Calibri (MS)"/>
              </a:rPr>
              <a:t>6712000Pénalités et amendes</a:t>
            </a:r>
          </a:p>
        </p:txBody>
      </p:sp>
      <p:sp>
        <p:nvSpPr>
          <p:cNvPr id="44" name="TextBox 44"/>
          <p:cNvSpPr txBox="1"/>
          <p:nvPr/>
        </p:nvSpPr>
        <p:spPr>
          <a:xfrm>
            <a:off x="1217838" y="5669273"/>
            <a:ext cx="977389" cy="201711"/>
          </a:xfrm>
          <a:prstGeom prst="rect">
            <a:avLst/>
          </a:prstGeom>
        </p:spPr>
        <p:txBody>
          <a:bodyPr lIns="0" tIns="0" rIns="0" bIns="0" rtlCol="0" anchor="t">
            <a:spAutoFit/>
          </a:bodyPr>
          <a:lstStyle/>
          <a:p>
            <a:pPr algn="l">
              <a:lnSpc>
                <a:spcPts val="888"/>
              </a:lnSpc>
            </a:pPr>
            <a:r>
              <a:rPr lang="en-US" sz="494">
                <a:solidFill>
                  <a:srgbClr val="020203"/>
                </a:solidFill>
                <a:latin typeface="Calibri (MS)"/>
                <a:ea typeface="Calibri (MS)"/>
                <a:cs typeface="Calibri (MS)"/>
                <a:sym typeface="Calibri (MS)"/>
              </a:rPr>
              <a:t>6718000</a:t>
            </a:r>
          </a:p>
          <a:p>
            <a:pPr algn="l">
              <a:lnSpc>
                <a:spcPts val="549"/>
              </a:lnSpc>
            </a:pPr>
            <a:r>
              <a:rPr lang="en-US" sz="494">
                <a:solidFill>
                  <a:srgbClr val="020203"/>
                </a:solidFill>
                <a:latin typeface="Calibri (MS)"/>
                <a:ea typeface="Calibri (MS)"/>
                <a:cs typeface="Calibri (MS)"/>
                <a:sym typeface="Calibri (MS)"/>
              </a:rPr>
              <a:t>6750000valeur comptable actif sorti</a:t>
            </a:r>
          </a:p>
        </p:txBody>
      </p:sp>
      <p:sp>
        <p:nvSpPr>
          <p:cNvPr id="45" name="TextBox 45"/>
          <p:cNvSpPr txBox="1"/>
          <p:nvPr/>
        </p:nvSpPr>
        <p:spPr>
          <a:xfrm>
            <a:off x="1478185" y="5669273"/>
            <a:ext cx="618877" cy="110385"/>
          </a:xfrm>
          <a:prstGeom prst="rect">
            <a:avLst/>
          </a:prstGeom>
        </p:spPr>
        <p:txBody>
          <a:bodyPr lIns="0" tIns="0" rIns="0" bIns="0" rtlCol="0" anchor="t">
            <a:spAutoFit/>
          </a:bodyPr>
          <a:lstStyle/>
          <a:p>
            <a:pPr algn="l">
              <a:lnSpc>
                <a:spcPts val="888"/>
              </a:lnSpc>
            </a:pPr>
            <a:r>
              <a:rPr lang="en-US" sz="494">
                <a:solidFill>
                  <a:srgbClr val="020203"/>
                </a:solidFill>
                <a:latin typeface="Calibri (MS)"/>
                <a:ea typeface="Calibri (MS)"/>
                <a:cs typeface="Calibri (MS)"/>
                <a:sym typeface="Calibri (MS)"/>
              </a:rPr>
              <a:t>charges exceptionnelles</a:t>
            </a:r>
          </a:p>
        </p:txBody>
      </p:sp>
      <p:sp>
        <p:nvSpPr>
          <p:cNvPr id="46" name="TextBox 46"/>
          <p:cNvSpPr txBox="1"/>
          <p:nvPr/>
        </p:nvSpPr>
        <p:spPr>
          <a:xfrm>
            <a:off x="1376953" y="5851925"/>
            <a:ext cx="539058" cy="110385"/>
          </a:xfrm>
          <a:prstGeom prst="rect">
            <a:avLst/>
          </a:prstGeom>
        </p:spPr>
        <p:txBody>
          <a:bodyPr lIns="0" tIns="0" rIns="0" bIns="0" rtlCol="0" anchor="t">
            <a:spAutoFit/>
          </a:bodyPr>
          <a:lstStyle/>
          <a:p>
            <a:pPr algn="l">
              <a:lnSpc>
                <a:spcPts val="888"/>
              </a:lnSpc>
            </a:pPr>
            <a:r>
              <a:rPr lang="en-US" sz="494" b="1">
                <a:solidFill>
                  <a:srgbClr val="020203"/>
                </a:solidFill>
                <a:latin typeface="Calibri (MS) Bold"/>
                <a:ea typeface="Calibri (MS) Bold"/>
                <a:cs typeface="Calibri (MS) Bold"/>
                <a:sym typeface="Calibri (MS) Bold"/>
              </a:rPr>
              <a:t>68</a:t>
            </a:r>
            <a:r>
              <a:rPr lang="en-US" sz="494" b="1">
                <a:solidFill>
                  <a:srgbClr val="000000"/>
                </a:solidFill>
                <a:latin typeface="Calibri (MS) Bold"/>
                <a:ea typeface="Calibri (MS) Bold"/>
                <a:cs typeface="Calibri (MS) Bold"/>
                <a:sym typeface="Calibri (MS) Bold"/>
              </a:rPr>
              <a:t> </a:t>
            </a:r>
            <a:r>
              <a:rPr lang="en-US" sz="494" b="1">
                <a:solidFill>
                  <a:srgbClr val="020203"/>
                </a:solidFill>
                <a:latin typeface="Calibri (MS) Bold"/>
                <a:ea typeface="Calibri (MS) Bold"/>
                <a:cs typeface="Calibri (MS) Bold"/>
                <a:sym typeface="Calibri (MS) Bold"/>
              </a:rPr>
              <a:t>Amortissements</a:t>
            </a:r>
          </a:p>
        </p:txBody>
      </p:sp>
      <p:sp>
        <p:nvSpPr>
          <p:cNvPr id="47" name="TextBox 47"/>
          <p:cNvSpPr txBox="1"/>
          <p:nvPr/>
        </p:nvSpPr>
        <p:spPr>
          <a:xfrm>
            <a:off x="1217838" y="5971825"/>
            <a:ext cx="1032843" cy="173136"/>
          </a:xfrm>
          <a:prstGeom prst="rect">
            <a:avLst/>
          </a:prstGeom>
        </p:spPr>
        <p:txBody>
          <a:bodyPr lIns="0" tIns="0" rIns="0" bIns="0" rtlCol="0" anchor="t">
            <a:spAutoFit/>
          </a:bodyPr>
          <a:lstStyle/>
          <a:p>
            <a:pPr algn="l">
              <a:lnSpc>
                <a:spcPts val="549"/>
              </a:lnSpc>
            </a:pPr>
            <a:r>
              <a:rPr lang="en-US" sz="494">
                <a:solidFill>
                  <a:srgbClr val="020203"/>
                </a:solidFill>
                <a:latin typeface="Calibri (MS)"/>
                <a:ea typeface="Calibri (MS)"/>
                <a:cs typeface="Calibri (MS)"/>
                <a:sym typeface="Calibri (MS)"/>
              </a:rPr>
              <a:t>6810000Dotation aux amortissements</a:t>
            </a:r>
          </a:p>
          <a:p>
            <a:pPr algn="l">
              <a:lnSpc>
                <a:spcPts val="888"/>
              </a:lnSpc>
            </a:pPr>
            <a:r>
              <a:rPr lang="en-US" sz="494">
                <a:solidFill>
                  <a:srgbClr val="020203"/>
                </a:solidFill>
                <a:latin typeface="Calibri (MS)"/>
                <a:ea typeface="Calibri (MS)"/>
                <a:cs typeface="Calibri (MS)"/>
                <a:sym typeface="Calibri (MS)"/>
              </a:rPr>
              <a:t>6815000Dotation aux provisions</a:t>
            </a:r>
          </a:p>
        </p:txBody>
      </p:sp>
      <p:sp>
        <p:nvSpPr>
          <p:cNvPr id="48" name="TextBox 48"/>
          <p:cNvSpPr txBox="1"/>
          <p:nvPr/>
        </p:nvSpPr>
        <p:spPr>
          <a:xfrm>
            <a:off x="3361925" y="689241"/>
            <a:ext cx="21483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Exercice</a:t>
            </a:r>
          </a:p>
        </p:txBody>
      </p:sp>
      <p:sp>
        <p:nvSpPr>
          <p:cNvPr id="49" name="TextBox 49"/>
          <p:cNvSpPr txBox="1"/>
          <p:nvPr/>
        </p:nvSpPr>
        <p:spPr>
          <a:xfrm>
            <a:off x="3396091" y="791311"/>
            <a:ext cx="12982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2023</a:t>
            </a:r>
          </a:p>
        </p:txBody>
      </p:sp>
      <p:sp>
        <p:nvSpPr>
          <p:cNvPr id="50" name="TextBox 50"/>
          <p:cNvSpPr txBox="1"/>
          <p:nvPr/>
        </p:nvSpPr>
        <p:spPr>
          <a:xfrm>
            <a:off x="3452289" y="893610"/>
            <a:ext cx="238582" cy="131350"/>
          </a:xfrm>
          <a:prstGeom prst="rect">
            <a:avLst/>
          </a:prstGeom>
        </p:spPr>
        <p:txBody>
          <a:bodyPr lIns="0" tIns="0" rIns="0" bIns="0" rtlCol="0" anchor="t">
            <a:spAutoFit/>
          </a:bodyPr>
          <a:lstStyle/>
          <a:p>
            <a:pPr algn="l">
              <a:lnSpc>
                <a:spcPts val="957"/>
              </a:lnSpc>
            </a:pPr>
            <a:r>
              <a:rPr lang="en-US" sz="494" b="1">
                <a:solidFill>
                  <a:srgbClr val="020203"/>
                </a:solidFill>
                <a:latin typeface="Calibri (MS) Bold"/>
                <a:ea typeface="Calibri (MS) Bold"/>
                <a:cs typeface="Calibri (MS) Bold"/>
                <a:sym typeface="Calibri (MS) Bold"/>
              </a:rPr>
              <a:t>4 705,91 </a:t>
            </a:r>
          </a:p>
        </p:txBody>
      </p:sp>
      <p:sp>
        <p:nvSpPr>
          <p:cNvPr id="51" name="TextBox 51"/>
          <p:cNvSpPr txBox="1"/>
          <p:nvPr/>
        </p:nvSpPr>
        <p:spPr>
          <a:xfrm>
            <a:off x="3452289" y="2023484"/>
            <a:ext cx="238582"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1 510,63 </a:t>
            </a:r>
          </a:p>
        </p:txBody>
      </p:sp>
      <p:sp>
        <p:nvSpPr>
          <p:cNvPr id="52" name="TextBox 52"/>
          <p:cNvSpPr txBox="1"/>
          <p:nvPr/>
        </p:nvSpPr>
        <p:spPr>
          <a:xfrm>
            <a:off x="3452289" y="6246041"/>
            <a:ext cx="238582"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8 173,56 </a:t>
            </a:r>
          </a:p>
        </p:txBody>
      </p:sp>
      <p:sp>
        <p:nvSpPr>
          <p:cNvPr id="53" name="TextBox 53"/>
          <p:cNvSpPr txBox="1"/>
          <p:nvPr/>
        </p:nvSpPr>
        <p:spPr>
          <a:xfrm>
            <a:off x="3452289" y="6697297"/>
            <a:ext cx="238582"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8 173,56 </a:t>
            </a:r>
          </a:p>
        </p:txBody>
      </p:sp>
      <p:sp>
        <p:nvSpPr>
          <p:cNvPr id="54" name="TextBox 54"/>
          <p:cNvSpPr txBox="1"/>
          <p:nvPr/>
        </p:nvSpPr>
        <p:spPr>
          <a:xfrm>
            <a:off x="3452298" y="3033449"/>
            <a:ext cx="238573"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1 206,77 </a:t>
            </a:r>
          </a:p>
        </p:txBody>
      </p:sp>
      <p:sp>
        <p:nvSpPr>
          <p:cNvPr id="55" name="TextBox 55"/>
          <p:cNvSpPr txBox="1"/>
          <p:nvPr/>
        </p:nvSpPr>
        <p:spPr>
          <a:xfrm>
            <a:off x="3452812" y="2211508"/>
            <a:ext cx="238049" cy="9956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1 379,74 </a:t>
            </a:r>
          </a:p>
        </p:txBody>
      </p:sp>
      <p:sp>
        <p:nvSpPr>
          <p:cNvPr id="56" name="TextBox 56"/>
          <p:cNvSpPr txBox="1"/>
          <p:nvPr/>
        </p:nvSpPr>
        <p:spPr>
          <a:xfrm>
            <a:off x="3452812" y="1090930"/>
            <a:ext cx="238049" cy="740150"/>
          </a:xfrm>
          <a:prstGeom prst="rect">
            <a:avLst/>
          </a:prstGeom>
        </p:spPr>
        <p:txBody>
          <a:bodyPr lIns="0" tIns="0" rIns="0" bIns="0" rtlCol="0" anchor="t">
            <a:spAutoFit/>
          </a:bodyPr>
          <a:lstStyle/>
          <a:p>
            <a:pPr algn="r">
              <a:lnSpc>
                <a:spcPts val="719"/>
              </a:lnSpc>
            </a:pPr>
            <a:r>
              <a:rPr lang="en-US" sz="494">
                <a:solidFill>
                  <a:srgbClr val="020203"/>
                </a:solidFill>
                <a:latin typeface="Calibri (MS)"/>
                <a:ea typeface="Calibri (MS)"/>
                <a:cs typeface="Calibri (MS)"/>
                <a:sym typeface="Calibri (MS)"/>
              </a:rPr>
              <a:t>120,00 115,65 </a:t>
            </a:r>
          </a:p>
          <a:p>
            <a:pPr algn="r">
              <a:lnSpc>
                <a:spcPts val="872"/>
              </a:lnSpc>
            </a:pPr>
            <a:r>
              <a:rPr lang="en-US" sz="494">
                <a:solidFill>
                  <a:srgbClr val="020203"/>
                </a:solidFill>
                <a:latin typeface="Calibri (MS)"/>
                <a:ea typeface="Calibri (MS)"/>
                <a:cs typeface="Calibri (MS)"/>
                <a:sym typeface="Calibri (MS)"/>
              </a:rPr>
              <a:t>3 330,90 </a:t>
            </a:r>
          </a:p>
          <a:p>
            <a:pPr algn="r">
              <a:lnSpc>
                <a:spcPts val="412"/>
              </a:lnSpc>
            </a:pPr>
            <a:r>
              <a:rPr lang="en-US" sz="494">
                <a:solidFill>
                  <a:srgbClr val="020203"/>
                </a:solidFill>
                <a:latin typeface="Calibri (MS)"/>
                <a:ea typeface="Calibri (MS)"/>
                <a:cs typeface="Calibri (MS)"/>
                <a:sym typeface="Calibri (MS)"/>
              </a:rPr>
              <a:t>446,30 </a:t>
            </a:r>
          </a:p>
          <a:p>
            <a:pPr algn="r">
              <a:lnSpc>
                <a:spcPts val="1025"/>
              </a:lnSpc>
            </a:pPr>
            <a:r>
              <a:rPr lang="en-US" sz="494">
                <a:solidFill>
                  <a:srgbClr val="020203"/>
                </a:solidFill>
                <a:latin typeface="Calibri (MS)"/>
                <a:ea typeface="Calibri (MS)"/>
                <a:cs typeface="Calibri (MS)"/>
                <a:sym typeface="Calibri (MS)"/>
              </a:rPr>
              <a:t>79,25 </a:t>
            </a:r>
          </a:p>
          <a:p>
            <a:pPr algn="r">
              <a:lnSpc>
                <a:spcPts val="411"/>
              </a:lnSpc>
            </a:pPr>
            <a:r>
              <a:rPr lang="en-US" sz="494">
                <a:solidFill>
                  <a:srgbClr val="020203"/>
                </a:solidFill>
                <a:latin typeface="Calibri (MS)"/>
                <a:ea typeface="Calibri (MS)"/>
                <a:cs typeface="Calibri (MS)"/>
                <a:sym typeface="Calibri (MS)"/>
              </a:rPr>
              <a:t>70,00 </a:t>
            </a:r>
          </a:p>
          <a:p>
            <a:pPr algn="r">
              <a:lnSpc>
                <a:spcPts val="1026"/>
              </a:lnSpc>
            </a:pPr>
            <a:r>
              <a:rPr lang="en-US" sz="494">
                <a:solidFill>
                  <a:srgbClr val="020203"/>
                </a:solidFill>
                <a:latin typeface="Calibri (MS)"/>
                <a:ea typeface="Calibri (MS)"/>
                <a:cs typeface="Calibri (MS)"/>
                <a:sym typeface="Calibri (MS)"/>
              </a:rPr>
              <a:t>142,11 </a:t>
            </a:r>
          </a:p>
          <a:p>
            <a:pPr algn="r">
              <a:lnSpc>
                <a:spcPts val="411"/>
              </a:lnSpc>
            </a:pPr>
            <a:r>
              <a:rPr lang="en-US" sz="494">
                <a:solidFill>
                  <a:srgbClr val="020203"/>
                </a:solidFill>
                <a:latin typeface="Calibri (MS)"/>
                <a:ea typeface="Calibri (MS)"/>
                <a:cs typeface="Calibri (MS)"/>
                <a:sym typeface="Calibri (MS)"/>
              </a:rPr>
              <a:t>401,70 </a:t>
            </a:r>
          </a:p>
        </p:txBody>
      </p:sp>
      <p:sp>
        <p:nvSpPr>
          <p:cNvPr id="57" name="TextBox 57"/>
          <p:cNvSpPr txBox="1"/>
          <p:nvPr/>
        </p:nvSpPr>
        <p:spPr>
          <a:xfrm>
            <a:off x="3529012" y="2658402"/>
            <a:ext cx="160325"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70,89 </a:t>
            </a:r>
          </a:p>
        </p:txBody>
      </p:sp>
      <p:sp>
        <p:nvSpPr>
          <p:cNvPr id="58" name="TextBox 58"/>
          <p:cNvSpPr txBox="1"/>
          <p:nvPr/>
        </p:nvSpPr>
        <p:spPr>
          <a:xfrm>
            <a:off x="3529012" y="2841053"/>
            <a:ext cx="160325"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60,00 </a:t>
            </a:r>
          </a:p>
        </p:txBody>
      </p:sp>
      <p:sp>
        <p:nvSpPr>
          <p:cNvPr id="59" name="TextBox 59"/>
          <p:cNvSpPr txBox="1"/>
          <p:nvPr/>
        </p:nvSpPr>
        <p:spPr>
          <a:xfrm>
            <a:off x="3529012" y="3211738"/>
            <a:ext cx="160325"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77,50 </a:t>
            </a:r>
          </a:p>
        </p:txBody>
      </p:sp>
      <p:sp>
        <p:nvSpPr>
          <p:cNvPr id="60" name="TextBox 60"/>
          <p:cNvSpPr txBox="1"/>
          <p:nvPr/>
        </p:nvSpPr>
        <p:spPr>
          <a:xfrm>
            <a:off x="3497209" y="3384864"/>
            <a:ext cx="192767" cy="192186"/>
          </a:xfrm>
          <a:prstGeom prst="rect">
            <a:avLst/>
          </a:prstGeom>
        </p:spPr>
        <p:txBody>
          <a:bodyPr lIns="0" tIns="0" rIns="0" bIns="0" rtlCol="0" anchor="t">
            <a:spAutoFit/>
          </a:bodyPr>
          <a:lstStyle/>
          <a:p>
            <a:pPr algn="just">
              <a:lnSpc>
                <a:spcPts val="719"/>
              </a:lnSpc>
            </a:pPr>
            <a:r>
              <a:rPr lang="en-US" sz="494">
                <a:solidFill>
                  <a:srgbClr val="020203"/>
                </a:solidFill>
                <a:latin typeface="Calibri (MS)"/>
                <a:ea typeface="Calibri (MS)"/>
                <a:cs typeface="Calibri (MS)"/>
                <a:sym typeface="Calibri (MS)"/>
              </a:rPr>
              <a:t>776,28 294,99 </a:t>
            </a:r>
          </a:p>
        </p:txBody>
      </p:sp>
      <p:sp>
        <p:nvSpPr>
          <p:cNvPr id="61" name="TextBox 61"/>
          <p:cNvSpPr txBox="1"/>
          <p:nvPr/>
        </p:nvSpPr>
        <p:spPr>
          <a:xfrm>
            <a:off x="3529012" y="3759701"/>
            <a:ext cx="160325"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58,00 </a:t>
            </a:r>
          </a:p>
        </p:txBody>
      </p:sp>
      <p:sp>
        <p:nvSpPr>
          <p:cNvPr id="62" name="TextBox 62"/>
          <p:cNvSpPr txBox="1"/>
          <p:nvPr/>
        </p:nvSpPr>
        <p:spPr>
          <a:xfrm>
            <a:off x="3496666" y="4486164"/>
            <a:ext cx="193310" cy="197558"/>
          </a:xfrm>
          <a:prstGeom prst="rect">
            <a:avLst/>
          </a:prstGeom>
        </p:spPr>
        <p:txBody>
          <a:bodyPr lIns="0" tIns="0" rIns="0" bIns="0" rtlCol="0" anchor="t">
            <a:spAutoFit/>
          </a:bodyPr>
          <a:lstStyle/>
          <a:p>
            <a:pPr algn="just">
              <a:lnSpc>
                <a:spcPts val="761"/>
              </a:lnSpc>
            </a:pPr>
            <a:r>
              <a:rPr lang="en-US" sz="494" b="1">
                <a:solidFill>
                  <a:srgbClr val="020203"/>
                </a:solidFill>
                <a:latin typeface="Calibri (MS) Bold"/>
                <a:ea typeface="Calibri (MS) Bold"/>
                <a:cs typeface="Calibri (MS) Bold"/>
                <a:sym typeface="Calibri (MS) Bold"/>
              </a:rPr>
              <a:t>726,25 </a:t>
            </a:r>
            <a:r>
              <a:rPr lang="en-US" sz="494">
                <a:solidFill>
                  <a:srgbClr val="020203"/>
                </a:solidFill>
                <a:latin typeface="Calibri (MS)"/>
                <a:ea typeface="Calibri (MS)"/>
                <a:cs typeface="Calibri (MS)"/>
                <a:sym typeface="Calibri (MS)"/>
              </a:rPr>
              <a:t>462,00 </a:t>
            </a:r>
          </a:p>
        </p:txBody>
      </p:sp>
      <p:sp>
        <p:nvSpPr>
          <p:cNvPr id="63" name="TextBox 63"/>
          <p:cNvSpPr txBox="1"/>
          <p:nvPr/>
        </p:nvSpPr>
        <p:spPr>
          <a:xfrm>
            <a:off x="3529012" y="5688323"/>
            <a:ext cx="160325"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24,00 </a:t>
            </a:r>
          </a:p>
        </p:txBody>
      </p:sp>
      <p:sp>
        <p:nvSpPr>
          <p:cNvPr id="64" name="TextBox 64"/>
          <p:cNvSpPr txBox="1"/>
          <p:nvPr/>
        </p:nvSpPr>
        <p:spPr>
          <a:xfrm>
            <a:off x="3420466" y="7121703"/>
            <a:ext cx="271034"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11 955,33 </a:t>
            </a:r>
          </a:p>
        </p:txBody>
      </p:sp>
      <p:sp>
        <p:nvSpPr>
          <p:cNvPr id="65" name="TextBox 65"/>
          <p:cNvSpPr txBox="1"/>
          <p:nvPr/>
        </p:nvSpPr>
        <p:spPr>
          <a:xfrm>
            <a:off x="3560340" y="4130386"/>
            <a:ext cx="128368"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 </a:t>
            </a:r>
          </a:p>
        </p:txBody>
      </p:sp>
      <p:sp>
        <p:nvSpPr>
          <p:cNvPr id="66" name="TextBox 66"/>
          <p:cNvSpPr txBox="1"/>
          <p:nvPr/>
        </p:nvSpPr>
        <p:spPr>
          <a:xfrm>
            <a:off x="3497209" y="5222160"/>
            <a:ext cx="192767" cy="192186"/>
          </a:xfrm>
          <a:prstGeom prst="rect">
            <a:avLst/>
          </a:prstGeom>
        </p:spPr>
        <p:txBody>
          <a:bodyPr lIns="0" tIns="0" rIns="0" bIns="0" rtlCol="0" anchor="t">
            <a:spAutoFit/>
          </a:bodyPr>
          <a:lstStyle/>
          <a:p>
            <a:pPr algn="r">
              <a:lnSpc>
                <a:spcPts val="719"/>
              </a:lnSpc>
            </a:pPr>
            <a:r>
              <a:rPr lang="en-US" sz="494">
                <a:solidFill>
                  <a:srgbClr val="020203"/>
                </a:solidFill>
                <a:latin typeface="Calibri (MS)"/>
                <a:ea typeface="Calibri (MS)"/>
                <a:cs typeface="Calibri (MS)"/>
                <a:sym typeface="Calibri (MS)"/>
              </a:rPr>
              <a:t>264,25 </a:t>
            </a:r>
            <a:r>
              <a:rPr lang="en-US" sz="494" b="1">
                <a:solidFill>
                  <a:srgbClr val="020203"/>
                </a:solidFill>
                <a:latin typeface="Calibri (MS) Bold"/>
                <a:ea typeface="Calibri (MS) Bold"/>
                <a:cs typeface="Calibri (MS) Bold"/>
                <a:sym typeface="Calibri (MS) Bold"/>
              </a:rPr>
              <a:t>0,00 </a:t>
            </a:r>
          </a:p>
        </p:txBody>
      </p:sp>
      <p:sp>
        <p:nvSpPr>
          <p:cNvPr id="67" name="TextBox 67"/>
          <p:cNvSpPr txBox="1"/>
          <p:nvPr/>
        </p:nvSpPr>
        <p:spPr>
          <a:xfrm>
            <a:off x="3528536" y="5505672"/>
            <a:ext cx="160811"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24,00 </a:t>
            </a:r>
          </a:p>
        </p:txBody>
      </p:sp>
      <p:sp>
        <p:nvSpPr>
          <p:cNvPr id="68" name="TextBox 68"/>
          <p:cNvSpPr txBox="1"/>
          <p:nvPr/>
        </p:nvSpPr>
        <p:spPr>
          <a:xfrm>
            <a:off x="3560340" y="5870975"/>
            <a:ext cx="128368"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 </a:t>
            </a:r>
          </a:p>
        </p:txBody>
      </p:sp>
      <p:sp>
        <p:nvSpPr>
          <p:cNvPr id="69" name="TextBox 69"/>
          <p:cNvSpPr txBox="1"/>
          <p:nvPr/>
        </p:nvSpPr>
        <p:spPr>
          <a:xfrm>
            <a:off x="3850815" y="689241"/>
            <a:ext cx="21483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Exercice</a:t>
            </a:r>
          </a:p>
        </p:txBody>
      </p:sp>
      <p:sp>
        <p:nvSpPr>
          <p:cNvPr id="70" name="TextBox 70"/>
          <p:cNvSpPr txBox="1"/>
          <p:nvPr/>
        </p:nvSpPr>
        <p:spPr>
          <a:xfrm>
            <a:off x="3884981" y="791311"/>
            <a:ext cx="12982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2022</a:t>
            </a:r>
          </a:p>
        </p:txBody>
      </p:sp>
      <p:sp>
        <p:nvSpPr>
          <p:cNvPr id="71" name="TextBox 71"/>
          <p:cNvSpPr txBox="1"/>
          <p:nvPr/>
        </p:nvSpPr>
        <p:spPr>
          <a:xfrm>
            <a:off x="3941159" y="893610"/>
            <a:ext cx="238582" cy="131350"/>
          </a:xfrm>
          <a:prstGeom prst="rect">
            <a:avLst/>
          </a:prstGeom>
        </p:spPr>
        <p:txBody>
          <a:bodyPr lIns="0" tIns="0" rIns="0" bIns="0" rtlCol="0" anchor="t">
            <a:spAutoFit/>
          </a:bodyPr>
          <a:lstStyle/>
          <a:p>
            <a:pPr algn="l">
              <a:lnSpc>
                <a:spcPts val="957"/>
              </a:lnSpc>
            </a:pPr>
            <a:r>
              <a:rPr lang="en-US" sz="494" b="1">
                <a:solidFill>
                  <a:srgbClr val="020203"/>
                </a:solidFill>
                <a:latin typeface="Calibri (MS) Bold"/>
                <a:ea typeface="Calibri (MS) Bold"/>
                <a:cs typeface="Calibri (MS) Bold"/>
                <a:sym typeface="Calibri (MS) Bold"/>
              </a:rPr>
              <a:t>2 294,56 </a:t>
            </a:r>
          </a:p>
        </p:txBody>
      </p:sp>
      <p:sp>
        <p:nvSpPr>
          <p:cNvPr id="72" name="TextBox 72"/>
          <p:cNvSpPr txBox="1"/>
          <p:nvPr/>
        </p:nvSpPr>
        <p:spPr>
          <a:xfrm>
            <a:off x="3941159" y="6246041"/>
            <a:ext cx="238582"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4916,29 </a:t>
            </a:r>
          </a:p>
        </p:txBody>
      </p:sp>
      <p:sp>
        <p:nvSpPr>
          <p:cNvPr id="73" name="TextBox 73"/>
          <p:cNvSpPr txBox="1"/>
          <p:nvPr/>
        </p:nvSpPr>
        <p:spPr>
          <a:xfrm>
            <a:off x="3985555" y="2013731"/>
            <a:ext cx="193300"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960,00 </a:t>
            </a:r>
          </a:p>
        </p:txBody>
      </p:sp>
      <p:sp>
        <p:nvSpPr>
          <p:cNvPr id="74" name="TextBox 74"/>
          <p:cNvSpPr txBox="1"/>
          <p:nvPr/>
        </p:nvSpPr>
        <p:spPr>
          <a:xfrm>
            <a:off x="3985555" y="3023705"/>
            <a:ext cx="193300"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149,48 </a:t>
            </a:r>
          </a:p>
        </p:txBody>
      </p:sp>
      <p:sp>
        <p:nvSpPr>
          <p:cNvPr id="75" name="TextBox 75"/>
          <p:cNvSpPr txBox="1"/>
          <p:nvPr/>
        </p:nvSpPr>
        <p:spPr>
          <a:xfrm>
            <a:off x="3986079" y="2201764"/>
            <a:ext cx="192767"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960,00 </a:t>
            </a:r>
          </a:p>
        </p:txBody>
      </p:sp>
      <p:sp>
        <p:nvSpPr>
          <p:cNvPr id="76" name="TextBox 76"/>
          <p:cNvSpPr txBox="1"/>
          <p:nvPr/>
        </p:nvSpPr>
        <p:spPr>
          <a:xfrm>
            <a:off x="3941159" y="4495917"/>
            <a:ext cx="238582" cy="205788"/>
          </a:xfrm>
          <a:prstGeom prst="rect">
            <a:avLst/>
          </a:prstGeom>
        </p:spPr>
        <p:txBody>
          <a:bodyPr lIns="0" tIns="0" rIns="0" bIns="0" rtlCol="0" anchor="t">
            <a:spAutoFit/>
          </a:bodyPr>
          <a:lstStyle/>
          <a:p>
            <a:pPr algn="just">
              <a:lnSpc>
                <a:spcPts val="761"/>
              </a:lnSpc>
            </a:pPr>
            <a:r>
              <a:rPr lang="en-US" sz="494" b="1">
                <a:solidFill>
                  <a:srgbClr val="020203"/>
                </a:solidFill>
                <a:latin typeface="Calibri (MS) Bold"/>
                <a:ea typeface="Calibri (MS) Bold"/>
                <a:cs typeface="Calibri (MS) Bold"/>
                <a:sym typeface="Calibri (MS) Bold"/>
              </a:rPr>
              <a:t>1 512,25 </a:t>
            </a:r>
            <a:r>
              <a:rPr lang="en-US" sz="494">
                <a:solidFill>
                  <a:srgbClr val="020203"/>
                </a:solidFill>
                <a:latin typeface="Calibri (MS)"/>
                <a:ea typeface="Calibri (MS)"/>
                <a:cs typeface="Calibri (MS)"/>
                <a:sym typeface="Calibri (MS)"/>
              </a:rPr>
              <a:t>1 509,00 </a:t>
            </a:r>
          </a:p>
        </p:txBody>
      </p:sp>
      <p:sp>
        <p:nvSpPr>
          <p:cNvPr id="77" name="TextBox 77"/>
          <p:cNvSpPr txBox="1"/>
          <p:nvPr/>
        </p:nvSpPr>
        <p:spPr>
          <a:xfrm>
            <a:off x="3909336" y="7121703"/>
            <a:ext cx="271034"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31 449,44 </a:t>
            </a:r>
          </a:p>
        </p:txBody>
      </p:sp>
      <p:sp>
        <p:nvSpPr>
          <p:cNvPr id="78" name="TextBox 78"/>
          <p:cNvSpPr txBox="1"/>
          <p:nvPr/>
        </p:nvSpPr>
        <p:spPr>
          <a:xfrm>
            <a:off x="4049697" y="4957699"/>
            <a:ext cx="127873"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3,25 </a:t>
            </a:r>
          </a:p>
        </p:txBody>
      </p:sp>
      <p:sp>
        <p:nvSpPr>
          <p:cNvPr id="79" name="TextBox 79"/>
          <p:cNvSpPr txBox="1"/>
          <p:nvPr/>
        </p:nvSpPr>
        <p:spPr>
          <a:xfrm>
            <a:off x="4049201" y="4130386"/>
            <a:ext cx="128378"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 </a:t>
            </a:r>
          </a:p>
        </p:txBody>
      </p:sp>
      <p:sp>
        <p:nvSpPr>
          <p:cNvPr id="80" name="TextBox 80"/>
          <p:cNvSpPr txBox="1"/>
          <p:nvPr/>
        </p:nvSpPr>
        <p:spPr>
          <a:xfrm>
            <a:off x="4049201" y="5323011"/>
            <a:ext cx="128378"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 </a:t>
            </a:r>
          </a:p>
        </p:txBody>
      </p:sp>
      <p:sp>
        <p:nvSpPr>
          <p:cNvPr id="81" name="TextBox 81"/>
          <p:cNvSpPr txBox="1"/>
          <p:nvPr/>
        </p:nvSpPr>
        <p:spPr>
          <a:xfrm>
            <a:off x="4049201" y="5505672"/>
            <a:ext cx="128378"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 </a:t>
            </a:r>
          </a:p>
        </p:txBody>
      </p:sp>
      <p:sp>
        <p:nvSpPr>
          <p:cNvPr id="82" name="TextBox 82"/>
          <p:cNvSpPr txBox="1"/>
          <p:nvPr/>
        </p:nvSpPr>
        <p:spPr>
          <a:xfrm>
            <a:off x="4049201" y="5870975"/>
            <a:ext cx="128378"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 </a:t>
            </a:r>
          </a:p>
        </p:txBody>
      </p:sp>
      <p:sp>
        <p:nvSpPr>
          <p:cNvPr id="83" name="TextBox 83"/>
          <p:cNvSpPr txBox="1"/>
          <p:nvPr/>
        </p:nvSpPr>
        <p:spPr>
          <a:xfrm>
            <a:off x="3941683" y="1090930"/>
            <a:ext cx="238049" cy="466173"/>
          </a:xfrm>
          <a:prstGeom prst="rect">
            <a:avLst/>
          </a:prstGeom>
        </p:spPr>
        <p:txBody>
          <a:bodyPr lIns="0" tIns="0" rIns="0" bIns="0" rtlCol="0" anchor="t">
            <a:spAutoFit/>
          </a:bodyPr>
          <a:lstStyle/>
          <a:p>
            <a:pPr algn="r">
              <a:lnSpc>
                <a:spcPts val="719"/>
              </a:lnSpc>
            </a:pPr>
            <a:r>
              <a:rPr lang="en-US" sz="494">
                <a:solidFill>
                  <a:srgbClr val="020203"/>
                </a:solidFill>
                <a:latin typeface="Calibri (MS)"/>
                <a:ea typeface="Calibri (MS)"/>
                <a:cs typeface="Calibri (MS)"/>
                <a:sym typeface="Calibri (MS)"/>
              </a:rPr>
              <a:t>100,00 31,05 </a:t>
            </a:r>
          </a:p>
          <a:p>
            <a:pPr algn="r">
              <a:lnSpc>
                <a:spcPts val="872"/>
              </a:lnSpc>
            </a:pPr>
            <a:r>
              <a:rPr lang="en-US" sz="494">
                <a:solidFill>
                  <a:srgbClr val="020203"/>
                </a:solidFill>
                <a:latin typeface="Calibri (MS)"/>
                <a:ea typeface="Calibri (MS)"/>
                <a:cs typeface="Calibri (MS)"/>
                <a:sym typeface="Calibri (MS)"/>
              </a:rPr>
              <a:t>1 822,64 </a:t>
            </a:r>
          </a:p>
          <a:p>
            <a:pPr algn="r">
              <a:lnSpc>
                <a:spcPts val="412"/>
              </a:lnSpc>
            </a:pPr>
            <a:r>
              <a:rPr lang="en-US" sz="494">
                <a:solidFill>
                  <a:srgbClr val="020203"/>
                </a:solidFill>
                <a:latin typeface="Calibri (MS)"/>
                <a:ea typeface="Calibri (MS)"/>
                <a:cs typeface="Calibri (MS)"/>
                <a:sym typeface="Calibri (MS)"/>
              </a:rPr>
              <a:t>170,95 </a:t>
            </a:r>
          </a:p>
          <a:p>
            <a:pPr algn="r">
              <a:lnSpc>
                <a:spcPts val="1025"/>
              </a:lnSpc>
            </a:pPr>
            <a:r>
              <a:rPr lang="en-US" sz="494">
                <a:solidFill>
                  <a:srgbClr val="020203"/>
                </a:solidFill>
                <a:latin typeface="Calibri (MS)"/>
                <a:ea typeface="Calibri (MS)"/>
                <a:cs typeface="Calibri (MS)"/>
                <a:sym typeface="Calibri (MS)"/>
              </a:rPr>
              <a:t>15,90 </a:t>
            </a:r>
          </a:p>
        </p:txBody>
      </p:sp>
      <p:sp>
        <p:nvSpPr>
          <p:cNvPr id="84" name="TextBox 84"/>
          <p:cNvSpPr txBox="1"/>
          <p:nvPr/>
        </p:nvSpPr>
        <p:spPr>
          <a:xfrm>
            <a:off x="3986079" y="1638903"/>
            <a:ext cx="192767" cy="192186"/>
          </a:xfrm>
          <a:prstGeom prst="rect">
            <a:avLst/>
          </a:prstGeom>
        </p:spPr>
        <p:txBody>
          <a:bodyPr lIns="0" tIns="0" rIns="0" bIns="0" rtlCol="0" anchor="t">
            <a:spAutoFit/>
          </a:bodyPr>
          <a:lstStyle/>
          <a:p>
            <a:pPr algn="r">
              <a:lnSpc>
                <a:spcPts val="719"/>
              </a:lnSpc>
            </a:pPr>
            <a:r>
              <a:rPr lang="en-US" sz="494">
                <a:solidFill>
                  <a:srgbClr val="020203"/>
                </a:solidFill>
                <a:latin typeface="Calibri (MS)"/>
                <a:ea typeface="Calibri (MS)"/>
                <a:cs typeface="Calibri (MS)"/>
                <a:sym typeface="Calibri (MS)"/>
              </a:rPr>
              <a:t>26,06 127,96 </a:t>
            </a:r>
          </a:p>
        </p:txBody>
      </p:sp>
      <p:sp>
        <p:nvSpPr>
          <p:cNvPr id="85" name="TextBox 85"/>
          <p:cNvSpPr txBox="1"/>
          <p:nvPr/>
        </p:nvSpPr>
        <p:spPr>
          <a:xfrm>
            <a:off x="4017902" y="3211738"/>
            <a:ext cx="160306"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39,49 </a:t>
            </a:r>
          </a:p>
        </p:txBody>
      </p:sp>
      <p:sp>
        <p:nvSpPr>
          <p:cNvPr id="86" name="TextBox 86"/>
          <p:cNvSpPr txBox="1"/>
          <p:nvPr/>
        </p:nvSpPr>
        <p:spPr>
          <a:xfrm>
            <a:off x="4017893" y="3658851"/>
            <a:ext cx="160306" cy="192186"/>
          </a:xfrm>
          <a:prstGeom prst="rect">
            <a:avLst/>
          </a:prstGeom>
        </p:spPr>
        <p:txBody>
          <a:bodyPr lIns="0" tIns="0" rIns="0" bIns="0" rtlCol="0" anchor="t">
            <a:spAutoFit/>
          </a:bodyPr>
          <a:lstStyle/>
          <a:p>
            <a:pPr algn="just">
              <a:lnSpc>
                <a:spcPts val="719"/>
              </a:lnSpc>
            </a:pPr>
            <a:r>
              <a:rPr lang="en-US" sz="494">
                <a:solidFill>
                  <a:srgbClr val="020203"/>
                </a:solidFill>
                <a:latin typeface="Calibri (MS)"/>
                <a:ea typeface="Calibri (MS)"/>
                <a:cs typeface="Calibri (MS)"/>
                <a:sym typeface="Calibri (MS)"/>
              </a:rPr>
              <a:t>17,74 92,25 </a:t>
            </a:r>
          </a:p>
        </p:txBody>
      </p:sp>
      <p:sp>
        <p:nvSpPr>
          <p:cNvPr id="87" name="TextBox 87"/>
          <p:cNvSpPr txBox="1"/>
          <p:nvPr/>
        </p:nvSpPr>
        <p:spPr>
          <a:xfrm>
            <a:off x="3909336" y="6424539"/>
            <a:ext cx="271034" cy="205788"/>
          </a:xfrm>
          <a:prstGeom prst="rect">
            <a:avLst/>
          </a:prstGeom>
        </p:spPr>
        <p:txBody>
          <a:bodyPr lIns="0" tIns="0" rIns="0" bIns="0" rtlCol="0" anchor="t">
            <a:spAutoFit/>
          </a:bodyPr>
          <a:lstStyle/>
          <a:p>
            <a:pPr algn="just">
              <a:lnSpc>
                <a:spcPts val="761"/>
              </a:lnSpc>
            </a:pPr>
            <a:r>
              <a:rPr lang="en-US" sz="494" b="1">
                <a:solidFill>
                  <a:srgbClr val="020203"/>
                </a:solidFill>
                <a:latin typeface="Calibri (MS) Bold"/>
                <a:ea typeface="Calibri (MS) Bold"/>
                <a:cs typeface="Calibri (MS) Bold"/>
                <a:sym typeface="Calibri (MS) Bold"/>
              </a:rPr>
              <a:t>25372,44 </a:t>
            </a:r>
            <a:r>
              <a:rPr lang="en-US" sz="494">
                <a:solidFill>
                  <a:srgbClr val="020203"/>
                </a:solidFill>
                <a:latin typeface="Calibri (MS)"/>
                <a:ea typeface="Calibri (MS)"/>
                <a:cs typeface="Calibri (MS)"/>
                <a:sym typeface="Calibri (MS)"/>
              </a:rPr>
              <a:t>25 372,44 </a:t>
            </a:r>
          </a:p>
        </p:txBody>
      </p:sp>
      <p:sp>
        <p:nvSpPr>
          <p:cNvPr id="88" name="TextBox 88"/>
          <p:cNvSpPr txBox="1"/>
          <p:nvPr/>
        </p:nvSpPr>
        <p:spPr>
          <a:xfrm>
            <a:off x="3909336" y="6640147"/>
            <a:ext cx="271034" cy="159925"/>
          </a:xfrm>
          <a:prstGeom prst="rect">
            <a:avLst/>
          </a:prstGeom>
        </p:spPr>
        <p:txBody>
          <a:bodyPr lIns="0" tIns="0" rIns="0" bIns="0" rtlCol="0" anchor="t">
            <a:spAutoFit/>
          </a:bodyPr>
          <a:lstStyle/>
          <a:p>
            <a:pPr algn="l">
              <a:lnSpc>
                <a:spcPts val="1237"/>
              </a:lnSpc>
            </a:pPr>
            <a:r>
              <a:rPr lang="en-US" sz="494" b="1">
                <a:solidFill>
                  <a:srgbClr val="020203"/>
                </a:solidFill>
                <a:latin typeface="Calibri (MS) Bold"/>
                <a:ea typeface="Calibri (MS) Bold"/>
                <a:cs typeface="Calibri (MS) Bold"/>
                <a:sym typeface="Calibri (MS) Bold"/>
              </a:rPr>
              <a:t>30 288,73 </a:t>
            </a:r>
          </a:p>
        </p:txBody>
      </p:sp>
      <p:sp>
        <p:nvSpPr>
          <p:cNvPr id="89" name="TextBox 89"/>
          <p:cNvSpPr txBox="1"/>
          <p:nvPr/>
        </p:nvSpPr>
        <p:spPr>
          <a:xfrm>
            <a:off x="6666395" y="6414786"/>
            <a:ext cx="64941" cy="100860"/>
          </a:xfrm>
          <a:prstGeom prst="rect">
            <a:avLst/>
          </a:prstGeom>
        </p:spPr>
        <p:txBody>
          <a:bodyPr lIns="0" tIns="0" rIns="0" bIns="0" rtlCol="0" anchor="t">
            <a:spAutoFit/>
          </a:bodyPr>
          <a:lstStyle/>
          <a:p>
            <a:pPr algn="l">
              <a:lnSpc>
                <a:spcPts val="761"/>
              </a:lnSpc>
            </a:pPr>
            <a:r>
              <a:rPr lang="en-US" sz="494" b="1">
                <a:solidFill>
                  <a:srgbClr val="020203"/>
                </a:solidFill>
                <a:latin typeface="Calibri (MS) Bold"/>
                <a:ea typeface="Calibri (MS) Bold"/>
                <a:cs typeface="Calibri (MS) Bold"/>
                <a:sym typeface="Calibri (MS) Bold"/>
              </a:rPr>
              <a:t>87</a:t>
            </a:r>
          </a:p>
        </p:txBody>
      </p:sp>
      <p:sp>
        <p:nvSpPr>
          <p:cNvPr id="90" name="TextBox 90"/>
          <p:cNvSpPr txBox="1"/>
          <p:nvPr/>
        </p:nvSpPr>
        <p:spPr>
          <a:xfrm>
            <a:off x="6767655" y="6414786"/>
            <a:ext cx="895836" cy="100860"/>
          </a:xfrm>
          <a:prstGeom prst="rect">
            <a:avLst/>
          </a:prstGeom>
        </p:spPr>
        <p:txBody>
          <a:bodyPr lIns="0" tIns="0" rIns="0" bIns="0" rtlCol="0" anchor="t">
            <a:spAutoFit/>
          </a:bodyPr>
          <a:lstStyle/>
          <a:p>
            <a:pPr algn="l">
              <a:lnSpc>
                <a:spcPts val="761"/>
              </a:lnSpc>
            </a:pPr>
            <a:r>
              <a:rPr lang="en-US" sz="494" b="1">
                <a:solidFill>
                  <a:srgbClr val="020203"/>
                </a:solidFill>
                <a:latin typeface="Calibri (MS) Bold"/>
                <a:ea typeface="Calibri (MS) Bold"/>
                <a:cs typeface="Calibri (MS) Bold"/>
                <a:sym typeface="Calibri (MS) Bold"/>
              </a:rPr>
              <a:t>Contribution volontaire en nature</a:t>
            </a:r>
          </a:p>
        </p:txBody>
      </p:sp>
      <p:sp>
        <p:nvSpPr>
          <p:cNvPr id="91" name="TextBox 91"/>
          <p:cNvSpPr txBox="1"/>
          <p:nvPr/>
        </p:nvSpPr>
        <p:spPr>
          <a:xfrm>
            <a:off x="6634572" y="6511493"/>
            <a:ext cx="736454" cy="100860"/>
          </a:xfrm>
          <a:prstGeom prst="rect">
            <a:avLst/>
          </a:prstGeom>
        </p:spPr>
        <p:txBody>
          <a:bodyPr lIns="0" tIns="0" rIns="0" bIns="0" rtlCol="0" anchor="t">
            <a:spAutoFit/>
          </a:bodyPr>
          <a:lstStyle/>
          <a:p>
            <a:pPr algn="l">
              <a:lnSpc>
                <a:spcPts val="761"/>
              </a:lnSpc>
            </a:pPr>
            <a:r>
              <a:rPr lang="en-US" sz="494">
                <a:solidFill>
                  <a:srgbClr val="020203"/>
                </a:solidFill>
                <a:latin typeface="Calibri (MS)"/>
                <a:ea typeface="Calibri (MS)"/>
                <a:cs typeface="Calibri (MS)"/>
                <a:sym typeface="Calibri (MS)"/>
              </a:rPr>
              <a:t>870Encadrement bénévole</a:t>
            </a:r>
          </a:p>
        </p:txBody>
      </p:sp>
      <p:sp>
        <p:nvSpPr>
          <p:cNvPr id="92" name="TextBox 92"/>
          <p:cNvSpPr txBox="1"/>
          <p:nvPr/>
        </p:nvSpPr>
        <p:spPr>
          <a:xfrm>
            <a:off x="6767646" y="6630403"/>
            <a:ext cx="172717" cy="148485"/>
          </a:xfrm>
          <a:prstGeom prst="rect">
            <a:avLst/>
          </a:prstGeom>
        </p:spPr>
        <p:txBody>
          <a:bodyPr lIns="0" tIns="0" rIns="0" bIns="0" rtlCol="0" anchor="t">
            <a:spAutoFit/>
          </a:bodyPr>
          <a:lstStyle/>
          <a:p>
            <a:pPr algn="l">
              <a:lnSpc>
                <a:spcPts val="1237"/>
              </a:lnSpc>
            </a:pPr>
            <a:r>
              <a:rPr lang="en-US" sz="494" b="1">
                <a:solidFill>
                  <a:srgbClr val="020203"/>
                </a:solidFill>
                <a:latin typeface="Calibri (MS) Bold"/>
                <a:ea typeface="Calibri (MS) Bold"/>
                <a:cs typeface="Calibri (MS) Bold"/>
                <a:sym typeface="Calibri (MS) Bold"/>
              </a:rPr>
              <a:t>TOTAL</a:t>
            </a:r>
          </a:p>
        </p:txBody>
      </p:sp>
      <p:sp>
        <p:nvSpPr>
          <p:cNvPr id="93" name="TextBox 93"/>
          <p:cNvSpPr txBox="1"/>
          <p:nvPr/>
        </p:nvSpPr>
        <p:spPr>
          <a:xfrm>
            <a:off x="6666395" y="3932828"/>
            <a:ext cx="64941" cy="100860"/>
          </a:xfrm>
          <a:prstGeom prst="rect">
            <a:avLst/>
          </a:prstGeom>
        </p:spPr>
        <p:txBody>
          <a:bodyPr lIns="0" tIns="0" rIns="0" bIns="0" rtlCol="0" anchor="t">
            <a:spAutoFit/>
          </a:bodyPr>
          <a:lstStyle/>
          <a:p>
            <a:pPr algn="l">
              <a:lnSpc>
                <a:spcPts val="729"/>
              </a:lnSpc>
            </a:pPr>
            <a:r>
              <a:rPr lang="en-US" sz="494" b="1">
                <a:solidFill>
                  <a:srgbClr val="020203"/>
                </a:solidFill>
                <a:latin typeface="Calibri (MS) Bold"/>
                <a:ea typeface="Calibri (MS) Bold"/>
                <a:cs typeface="Calibri (MS) Bold"/>
                <a:sym typeface="Calibri (MS) Bold"/>
              </a:rPr>
              <a:t>75</a:t>
            </a:r>
          </a:p>
        </p:txBody>
      </p:sp>
      <p:sp>
        <p:nvSpPr>
          <p:cNvPr id="94" name="TextBox 94"/>
          <p:cNvSpPr txBox="1"/>
          <p:nvPr/>
        </p:nvSpPr>
        <p:spPr>
          <a:xfrm>
            <a:off x="6767655" y="3932828"/>
            <a:ext cx="762038" cy="100860"/>
          </a:xfrm>
          <a:prstGeom prst="rect">
            <a:avLst/>
          </a:prstGeom>
        </p:spPr>
        <p:txBody>
          <a:bodyPr lIns="0" tIns="0" rIns="0" bIns="0" rtlCol="0" anchor="t">
            <a:spAutoFit/>
          </a:bodyPr>
          <a:lstStyle/>
          <a:p>
            <a:pPr algn="l">
              <a:lnSpc>
                <a:spcPts val="729"/>
              </a:lnSpc>
            </a:pPr>
            <a:r>
              <a:rPr lang="en-US" sz="494" b="1">
                <a:solidFill>
                  <a:srgbClr val="020203"/>
                </a:solidFill>
                <a:latin typeface="Calibri (MS) Bold"/>
                <a:ea typeface="Calibri (MS) Bold"/>
                <a:cs typeface="Calibri (MS) Bold"/>
                <a:sym typeface="Calibri (MS) Bold"/>
              </a:rPr>
              <a:t>Produits de gestion courante</a:t>
            </a:r>
          </a:p>
        </p:txBody>
      </p:sp>
      <p:sp>
        <p:nvSpPr>
          <p:cNvPr id="95" name="TextBox 95"/>
          <p:cNvSpPr txBox="1"/>
          <p:nvPr/>
        </p:nvSpPr>
        <p:spPr>
          <a:xfrm>
            <a:off x="6507280" y="4029526"/>
            <a:ext cx="1165489" cy="192186"/>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7540000Dons reçus 7540009Dons reversés par le siège national</a:t>
            </a:r>
          </a:p>
        </p:txBody>
      </p:sp>
      <p:sp>
        <p:nvSpPr>
          <p:cNvPr id="96" name="TextBox 96"/>
          <p:cNvSpPr txBox="1"/>
          <p:nvPr/>
        </p:nvSpPr>
        <p:spPr>
          <a:xfrm>
            <a:off x="6507280" y="4212187"/>
            <a:ext cx="227143" cy="192186"/>
          </a:xfrm>
          <a:prstGeom prst="rect">
            <a:avLst/>
          </a:prstGeom>
        </p:spPr>
        <p:txBody>
          <a:bodyPr lIns="0" tIns="0" rIns="0" bIns="0" rtlCol="0" anchor="t">
            <a:spAutoFit/>
          </a:bodyPr>
          <a:lstStyle/>
          <a:p>
            <a:pPr algn="just">
              <a:lnSpc>
                <a:spcPts val="729"/>
              </a:lnSpc>
            </a:pPr>
            <a:r>
              <a:rPr lang="en-US" sz="494">
                <a:solidFill>
                  <a:srgbClr val="020203"/>
                </a:solidFill>
                <a:latin typeface="Calibri (MS)"/>
                <a:ea typeface="Calibri (MS)"/>
                <a:cs typeface="Calibri (MS)"/>
                <a:sym typeface="Calibri (MS)"/>
              </a:rPr>
              <a:t>7560000 7580000</a:t>
            </a:r>
          </a:p>
        </p:txBody>
      </p:sp>
      <p:sp>
        <p:nvSpPr>
          <p:cNvPr id="97" name="TextBox 97"/>
          <p:cNvSpPr txBox="1"/>
          <p:nvPr/>
        </p:nvSpPr>
        <p:spPr>
          <a:xfrm>
            <a:off x="6767627" y="4212187"/>
            <a:ext cx="932126" cy="192186"/>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Cotisations des adhérents Autres produits de gestion courante</a:t>
            </a:r>
          </a:p>
        </p:txBody>
      </p:sp>
      <p:sp>
        <p:nvSpPr>
          <p:cNvPr id="98" name="TextBox 98"/>
          <p:cNvSpPr txBox="1"/>
          <p:nvPr/>
        </p:nvSpPr>
        <p:spPr>
          <a:xfrm>
            <a:off x="6507280" y="4394838"/>
            <a:ext cx="1000849" cy="288884"/>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7580009Aides, bourses par EEDF 7580029structures fermées 7581009Contribution nationale EEDF</a:t>
            </a:r>
          </a:p>
        </p:txBody>
      </p:sp>
      <p:sp>
        <p:nvSpPr>
          <p:cNvPr id="99" name="TextBox 99"/>
          <p:cNvSpPr txBox="1"/>
          <p:nvPr/>
        </p:nvSpPr>
        <p:spPr>
          <a:xfrm>
            <a:off x="6666395" y="2004206"/>
            <a:ext cx="431473" cy="100860"/>
          </a:xfrm>
          <a:prstGeom prst="rect">
            <a:avLst/>
          </a:prstGeom>
        </p:spPr>
        <p:txBody>
          <a:bodyPr lIns="0" tIns="0" rIns="0" bIns="0" rtlCol="0" anchor="t">
            <a:spAutoFit/>
          </a:bodyPr>
          <a:lstStyle/>
          <a:p>
            <a:pPr algn="l">
              <a:lnSpc>
                <a:spcPts val="729"/>
              </a:lnSpc>
            </a:pPr>
            <a:r>
              <a:rPr lang="en-US" sz="494" b="1">
                <a:solidFill>
                  <a:srgbClr val="020203"/>
                </a:solidFill>
                <a:latin typeface="Calibri (MS) Bold"/>
                <a:ea typeface="Calibri (MS) Bold"/>
                <a:cs typeface="Calibri (MS) Bold"/>
                <a:sym typeface="Calibri (MS) Bold"/>
              </a:rPr>
              <a:t>74</a:t>
            </a:r>
            <a:r>
              <a:rPr lang="en-US" sz="494" b="1">
                <a:solidFill>
                  <a:srgbClr val="000000"/>
                </a:solidFill>
                <a:latin typeface="Calibri (MS) Bold"/>
                <a:ea typeface="Calibri (MS) Bold"/>
                <a:cs typeface="Calibri (MS) Bold"/>
                <a:sym typeface="Calibri (MS) Bold"/>
              </a:rPr>
              <a:t> </a:t>
            </a:r>
            <a:r>
              <a:rPr lang="en-US" sz="494" b="1">
                <a:solidFill>
                  <a:srgbClr val="020203"/>
                </a:solidFill>
                <a:latin typeface="Calibri (MS) Bold"/>
                <a:ea typeface="Calibri (MS) Bold"/>
                <a:cs typeface="Calibri (MS) Bold"/>
                <a:sym typeface="Calibri (MS) Bold"/>
              </a:rPr>
              <a:t>Subventions</a:t>
            </a:r>
          </a:p>
        </p:txBody>
      </p:sp>
      <p:sp>
        <p:nvSpPr>
          <p:cNvPr id="100" name="TextBox 100"/>
          <p:cNvSpPr txBox="1"/>
          <p:nvPr/>
        </p:nvSpPr>
        <p:spPr>
          <a:xfrm>
            <a:off x="6507280" y="2100913"/>
            <a:ext cx="992715" cy="100860"/>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7400009Subventions reversées EEDF</a:t>
            </a:r>
          </a:p>
        </p:txBody>
      </p:sp>
      <p:sp>
        <p:nvSpPr>
          <p:cNvPr id="101" name="TextBox 101"/>
          <p:cNvSpPr txBox="1"/>
          <p:nvPr/>
        </p:nvSpPr>
        <p:spPr>
          <a:xfrm>
            <a:off x="6507280" y="2192239"/>
            <a:ext cx="227143" cy="100860"/>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7402000</a:t>
            </a:r>
          </a:p>
        </p:txBody>
      </p:sp>
      <p:sp>
        <p:nvSpPr>
          <p:cNvPr id="102" name="TextBox 102"/>
          <p:cNvSpPr txBox="1"/>
          <p:nvPr/>
        </p:nvSpPr>
        <p:spPr>
          <a:xfrm>
            <a:off x="6767627" y="2192239"/>
            <a:ext cx="1053617" cy="100860"/>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Subventions Etat- Vacances Apprenantes</a:t>
            </a:r>
          </a:p>
        </p:txBody>
      </p:sp>
      <p:sp>
        <p:nvSpPr>
          <p:cNvPr id="103" name="TextBox 103"/>
          <p:cNvSpPr txBox="1"/>
          <p:nvPr/>
        </p:nvSpPr>
        <p:spPr>
          <a:xfrm>
            <a:off x="6507280" y="2283565"/>
            <a:ext cx="873976" cy="100860"/>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7403000Subventions Etat -FDVA</a:t>
            </a:r>
          </a:p>
        </p:txBody>
      </p:sp>
      <p:sp>
        <p:nvSpPr>
          <p:cNvPr id="104" name="TextBox 104"/>
          <p:cNvSpPr txBox="1"/>
          <p:nvPr/>
        </p:nvSpPr>
        <p:spPr>
          <a:xfrm>
            <a:off x="6507280" y="2374890"/>
            <a:ext cx="227143" cy="192186"/>
          </a:xfrm>
          <a:prstGeom prst="rect">
            <a:avLst/>
          </a:prstGeom>
        </p:spPr>
        <p:txBody>
          <a:bodyPr lIns="0" tIns="0" rIns="0" bIns="0" rtlCol="0" anchor="t">
            <a:spAutoFit/>
          </a:bodyPr>
          <a:lstStyle/>
          <a:p>
            <a:pPr algn="just">
              <a:lnSpc>
                <a:spcPts val="729"/>
              </a:lnSpc>
            </a:pPr>
            <a:r>
              <a:rPr lang="en-US" sz="494">
                <a:solidFill>
                  <a:srgbClr val="020203"/>
                </a:solidFill>
                <a:latin typeface="Calibri (MS)"/>
                <a:ea typeface="Calibri (MS)"/>
                <a:cs typeface="Calibri (MS)"/>
                <a:sym typeface="Calibri (MS)"/>
              </a:rPr>
              <a:t>7410000 7411000</a:t>
            </a:r>
          </a:p>
        </p:txBody>
      </p:sp>
      <p:sp>
        <p:nvSpPr>
          <p:cNvPr id="105" name="TextBox 105"/>
          <p:cNvSpPr txBox="1"/>
          <p:nvPr/>
        </p:nvSpPr>
        <p:spPr>
          <a:xfrm>
            <a:off x="6767627" y="2374890"/>
            <a:ext cx="614324" cy="192186"/>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Subventions Etat autres Subventions régionales</a:t>
            </a:r>
          </a:p>
        </p:txBody>
      </p:sp>
      <p:sp>
        <p:nvSpPr>
          <p:cNvPr id="106" name="TextBox 106"/>
          <p:cNvSpPr txBox="1"/>
          <p:nvPr/>
        </p:nvSpPr>
        <p:spPr>
          <a:xfrm>
            <a:off x="6507280" y="2557551"/>
            <a:ext cx="1352979" cy="293265"/>
          </a:xfrm>
          <a:prstGeom prst="rect">
            <a:avLst/>
          </a:prstGeom>
        </p:spPr>
        <p:txBody>
          <a:bodyPr lIns="0" tIns="0" rIns="0" bIns="0" rtlCol="0" anchor="t">
            <a:spAutoFit/>
          </a:bodyPr>
          <a:lstStyle/>
          <a:p>
            <a:pPr algn="l">
              <a:lnSpc>
                <a:spcPts val="729"/>
              </a:lnSpc>
            </a:pPr>
            <a:r>
              <a:rPr lang="en-US" sz="494">
                <a:solidFill>
                  <a:srgbClr val="020203"/>
                </a:solidFill>
                <a:latin typeface="Calibri (MS)"/>
                <a:ea typeface="Calibri (MS)"/>
                <a:cs typeface="Calibri (MS)"/>
                <a:sym typeface="Calibri (MS)"/>
              </a:rPr>
              <a:t>7412000Subventions départementales 7413000Subventions communales</a:t>
            </a:r>
          </a:p>
          <a:p>
            <a:pPr algn="l">
              <a:lnSpc>
                <a:spcPts val="830"/>
              </a:lnSpc>
            </a:pPr>
            <a:r>
              <a:rPr lang="en-US" sz="494">
                <a:solidFill>
                  <a:srgbClr val="020203"/>
                </a:solidFill>
                <a:latin typeface="Calibri (MS)"/>
                <a:ea typeface="Calibri (MS)"/>
                <a:cs typeface="Calibri (MS)"/>
                <a:sym typeface="Calibri (MS)"/>
              </a:rPr>
              <a:t>7414000Subventions aides à l'emploi (FONJEP/ASP</a:t>
            </a:r>
          </a:p>
        </p:txBody>
      </p:sp>
      <p:sp>
        <p:nvSpPr>
          <p:cNvPr id="107" name="TextBox 107"/>
          <p:cNvSpPr txBox="1"/>
          <p:nvPr/>
        </p:nvSpPr>
        <p:spPr>
          <a:xfrm>
            <a:off x="6507280" y="2860103"/>
            <a:ext cx="1305830" cy="260309"/>
          </a:xfrm>
          <a:prstGeom prst="rect">
            <a:avLst/>
          </a:prstGeom>
        </p:spPr>
        <p:txBody>
          <a:bodyPr lIns="0" tIns="0" rIns="0" bIns="0" rtlCol="0" anchor="t">
            <a:spAutoFit/>
          </a:bodyPr>
          <a:lstStyle/>
          <a:p>
            <a:pPr algn="l">
              <a:lnSpc>
                <a:spcPts val="454"/>
              </a:lnSpc>
            </a:pPr>
            <a:r>
              <a:rPr lang="en-US" sz="494">
                <a:solidFill>
                  <a:srgbClr val="020203"/>
                </a:solidFill>
                <a:latin typeface="Calibri (MS)"/>
                <a:ea typeface="Calibri (MS)"/>
                <a:cs typeface="Calibri (MS)"/>
                <a:sym typeface="Calibri (MS)"/>
              </a:rPr>
              <a:t>7414009Subventions FONJEP reversées par EEDF</a:t>
            </a:r>
          </a:p>
          <a:p>
            <a:pPr algn="l">
              <a:lnSpc>
                <a:spcPts val="983"/>
              </a:lnSpc>
            </a:pPr>
            <a:r>
              <a:rPr lang="en-US" sz="494">
                <a:solidFill>
                  <a:srgbClr val="020203"/>
                </a:solidFill>
                <a:latin typeface="Calibri (MS)"/>
                <a:ea typeface="Calibri (MS)"/>
                <a:cs typeface="Calibri (MS)"/>
                <a:sym typeface="Calibri (MS)"/>
              </a:rPr>
              <a:t>7415000Subventions autres organismes publics</a:t>
            </a:r>
          </a:p>
          <a:p>
            <a:pPr algn="l">
              <a:lnSpc>
                <a:spcPts val="538"/>
              </a:lnSpc>
            </a:pPr>
            <a:r>
              <a:rPr lang="en-US" sz="494">
                <a:solidFill>
                  <a:srgbClr val="020203"/>
                </a:solidFill>
                <a:latin typeface="Calibri (MS)"/>
                <a:ea typeface="Calibri (MS)"/>
                <a:cs typeface="Calibri (MS)"/>
                <a:sym typeface="Calibri (MS)"/>
              </a:rPr>
              <a:t>7416000subventions autres organismes privés</a:t>
            </a:r>
          </a:p>
        </p:txBody>
      </p:sp>
      <p:sp>
        <p:nvSpPr>
          <p:cNvPr id="108" name="TextBox 108"/>
          <p:cNvSpPr txBox="1"/>
          <p:nvPr/>
        </p:nvSpPr>
        <p:spPr>
          <a:xfrm>
            <a:off x="6507280" y="3101362"/>
            <a:ext cx="227143" cy="110385"/>
          </a:xfrm>
          <a:prstGeom prst="rect">
            <a:avLst/>
          </a:prstGeom>
        </p:spPr>
        <p:txBody>
          <a:bodyPr lIns="0" tIns="0" rIns="0" bIns="0" rtlCol="0" anchor="t">
            <a:spAutoFit/>
          </a:bodyPr>
          <a:lstStyle/>
          <a:p>
            <a:pPr algn="l">
              <a:lnSpc>
                <a:spcPts val="899"/>
              </a:lnSpc>
            </a:pPr>
            <a:r>
              <a:rPr lang="en-US" sz="494">
                <a:solidFill>
                  <a:srgbClr val="020203"/>
                </a:solidFill>
                <a:latin typeface="Calibri (MS)"/>
                <a:ea typeface="Calibri (MS)"/>
                <a:cs typeface="Calibri (MS)"/>
                <a:sym typeface="Calibri (MS)"/>
              </a:rPr>
              <a:t>7480000</a:t>
            </a:r>
          </a:p>
        </p:txBody>
      </p:sp>
      <p:sp>
        <p:nvSpPr>
          <p:cNvPr id="109" name="TextBox 109"/>
          <p:cNvSpPr txBox="1"/>
          <p:nvPr/>
        </p:nvSpPr>
        <p:spPr>
          <a:xfrm>
            <a:off x="6767627" y="3101362"/>
            <a:ext cx="445960" cy="110385"/>
          </a:xfrm>
          <a:prstGeom prst="rect">
            <a:avLst/>
          </a:prstGeom>
        </p:spPr>
        <p:txBody>
          <a:bodyPr lIns="0" tIns="0" rIns="0" bIns="0" rtlCol="0" anchor="t">
            <a:spAutoFit/>
          </a:bodyPr>
          <a:lstStyle/>
          <a:p>
            <a:pPr algn="l">
              <a:lnSpc>
                <a:spcPts val="899"/>
              </a:lnSpc>
            </a:pPr>
            <a:r>
              <a:rPr lang="en-US" sz="494">
                <a:solidFill>
                  <a:srgbClr val="020203"/>
                </a:solidFill>
                <a:latin typeface="Calibri (MS)"/>
                <a:ea typeface="Calibri (MS)"/>
                <a:cs typeface="Calibri (MS)"/>
                <a:sym typeface="Calibri (MS)"/>
              </a:rPr>
              <a:t>Fonds européens</a:t>
            </a:r>
          </a:p>
        </p:txBody>
      </p:sp>
      <p:sp>
        <p:nvSpPr>
          <p:cNvPr id="110" name="TextBox 110"/>
          <p:cNvSpPr txBox="1"/>
          <p:nvPr/>
        </p:nvSpPr>
        <p:spPr>
          <a:xfrm>
            <a:off x="6507280" y="5039509"/>
            <a:ext cx="227238" cy="466163"/>
          </a:xfrm>
          <a:prstGeom prst="rect">
            <a:avLst/>
          </a:prstGeom>
        </p:spPr>
        <p:txBody>
          <a:bodyPr lIns="0" tIns="0" rIns="0" bIns="0" rtlCol="0" anchor="t">
            <a:spAutoFit/>
          </a:bodyPr>
          <a:lstStyle/>
          <a:p>
            <a:pPr algn="r">
              <a:lnSpc>
                <a:spcPts val="719"/>
              </a:lnSpc>
            </a:pPr>
            <a:r>
              <a:rPr lang="en-US" sz="494" b="1">
                <a:solidFill>
                  <a:srgbClr val="020203"/>
                </a:solidFill>
                <a:latin typeface="Calibri (MS) Bold"/>
                <a:ea typeface="Calibri (MS) Bold"/>
                <a:cs typeface="Calibri (MS) Bold"/>
                <a:sym typeface="Calibri (MS) Bold"/>
              </a:rPr>
              <a:t>76 </a:t>
            </a:r>
            <a:r>
              <a:rPr lang="en-US" sz="494">
                <a:solidFill>
                  <a:srgbClr val="020203"/>
                </a:solidFill>
                <a:latin typeface="Calibri (MS)"/>
                <a:ea typeface="Calibri (MS)"/>
                <a:cs typeface="Calibri (MS)"/>
                <a:sym typeface="Calibri (MS)"/>
              </a:rPr>
              <a:t>7600000 </a:t>
            </a:r>
            <a:r>
              <a:rPr lang="en-US" sz="494" b="1">
                <a:solidFill>
                  <a:srgbClr val="020203"/>
                </a:solidFill>
                <a:latin typeface="Calibri (MS) Bold"/>
                <a:ea typeface="Calibri (MS) Bold"/>
                <a:cs typeface="Calibri (MS) Bold"/>
                <a:sym typeface="Calibri (MS) Bold"/>
              </a:rPr>
              <a:t>77 </a:t>
            </a:r>
            <a:r>
              <a:rPr lang="en-US" sz="494">
                <a:solidFill>
                  <a:srgbClr val="020203"/>
                </a:solidFill>
                <a:latin typeface="Calibri (MS)"/>
                <a:ea typeface="Calibri (MS)"/>
                <a:cs typeface="Calibri (MS)"/>
                <a:sym typeface="Calibri (MS)"/>
              </a:rPr>
              <a:t>7718000 7720000</a:t>
            </a:r>
          </a:p>
        </p:txBody>
      </p:sp>
      <p:sp>
        <p:nvSpPr>
          <p:cNvPr id="111" name="TextBox 111"/>
          <p:cNvSpPr txBox="1"/>
          <p:nvPr/>
        </p:nvSpPr>
        <p:spPr>
          <a:xfrm>
            <a:off x="6767627" y="5039509"/>
            <a:ext cx="1030138" cy="466163"/>
          </a:xfrm>
          <a:prstGeom prst="rect">
            <a:avLst/>
          </a:prstGeom>
        </p:spPr>
        <p:txBody>
          <a:bodyPr lIns="0" tIns="0" rIns="0" bIns="0" rtlCol="0" anchor="t">
            <a:spAutoFit/>
          </a:bodyPr>
          <a:lstStyle/>
          <a:p>
            <a:pPr algn="l">
              <a:lnSpc>
                <a:spcPts val="719"/>
              </a:lnSpc>
            </a:pPr>
            <a:r>
              <a:rPr lang="en-US" sz="494" b="1">
                <a:solidFill>
                  <a:srgbClr val="020203"/>
                </a:solidFill>
                <a:latin typeface="Calibri (MS) Bold"/>
                <a:ea typeface="Calibri (MS) Bold"/>
                <a:cs typeface="Calibri (MS) Bold"/>
                <a:sym typeface="Calibri (MS) Bold"/>
              </a:rPr>
              <a:t>Produits financiers </a:t>
            </a:r>
            <a:r>
              <a:rPr lang="en-US" sz="494">
                <a:solidFill>
                  <a:srgbClr val="020203"/>
                </a:solidFill>
                <a:latin typeface="Calibri (MS)"/>
                <a:ea typeface="Calibri (MS)"/>
                <a:cs typeface="Calibri (MS)"/>
                <a:sym typeface="Calibri (MS)"/>
              </a:rPr>
              <a:t>Produits financiers </a:t>
            </a:r>
            <a:r>
              <a:rPr lang="en-US" sz="494" b="1">
                <a:solidFill>
                  <a:srgbClr val="020203"/>
                </a:solidFill>
                <a:latin typeface="Calibri (MS) Bold"/>
                <a:ea typeface="Calibri (MS) Bold"/>
                <a:cs typeface="Calibri (MS) Bold"/>
                <a:sym typeface="Calibri (MS) Bold"/>
              </a:rPr>
              <a:t>Produits exceptionnels </a:t>
            </a:r>
            <a:r>
              <a:rPr lang="en-US" sz="494">
                <a:solidFill>
                  <a:srgbClr val="020203"/>
                </a:solidFill>
                <a:latin typeface="Calibri (MS)"/>
                <a:ea typeface="Calibri (MS)"/>
                <a:cs typeface="Calibri (MS)"/>
                <a:sym typeface="Calibri (MS)"/>
              </a:rPr>
              <a:t>Produits exceptionnels Produits exceptionnels sur ex. antérieur</a:t>
            </a:r>
          </a:p>
        </p:txBody>
      </p:sp>
      <p:sp>
        <p:nvSpPr>
          <p:cNvPr id="112" name="TextBox 112"/>
          <p:cNvSpPr txBox="1"/>
          <p:nvPr/>
        </p:nvSpPr>
        <p:spPr>
          <a:xfrm>
            <a:off x="6507280" y="5496147"/>
            <a:ext cx="1389688" cy="192186"/>
          </a:xfrm>
          <a:prstGeom prst="rect">
            <a:avLst/>
          </a:prstGeom>
        </p:spPr>
        <p:txBody>
          <a:bodyPr lIns="0" tIns="0" rIns="0" bIns="0" rtlCol="0" anchor="t">
            <a:spAutoFit/>
          </a:bodyPr>
          <a:lstStyle/>
          <a:p>
            <a:pPr algn="l">
              <a:lnSpc>
                <a:spcPts val="719"/>
              </a:lnSpc>
            </a:pPr>
            <a:r>
              <a:rPr lang="en-US" sz="494">
                <a:solidFill>
                  <a:srgbClr val="020203"/>
                </a:solidFill>
                <a:latin typeface="Calibri (MS)"/>
                <a:ea typeface="Calibri (MS)"/>
                <a:cs typeface="Calibri (MS)"/>
                <a:sym typeface="Calibri (MS)"/>
              </a:rPr>
              <a:t>7750000Prix vente des immobilisations sorties 7770000Quote-part de subvention d'investissement</a:t>
            </a:r>
          </a:p>
        </p:txBody>
      </p:sp>
      <p:sp>
        <p:nvSpPr>
          <p:cNvPr id="113" name="TextBox 113"/>
          <p:cNvSpPr txBox="1"/>
          <p:nvPr/>
        </p:nvSpPr>
        <p:spPr>
          <a:xfrm>
            <a:off x="6507280" y="5678798"/>
            <a:ext cx="227238" cy="374837"/>
          </a:xfrm>
          <a:prstGeom prst="rect">
            <a:avLst/>
          </a:prstGeom>
        </p:spPr>
        <p:txBody>
          <a:bodyPr lIns="0" tIns="0" rIns="0" bIns="0" rtlCol="0" anchor="t">
            <a:spAutoFit/>
          </a:bodyPr>
          <a:lstStyle/>
          <a:p>
            <a:pPr algn="r">
              <a:lnSpc>
                <a:spcPts val="719"/>
              </a:lnSpc>
            </a:pPr>
            <a:r>
              <a:rPr lang="en-US" sz="494" b="1">
                <a:solidFill>
                  <a:srgbClr val="020203"/>
                </a:solidFill>
                <a:latin typeface="Calibri (MS) Bold"/>
                <a:ea typeface="Calibri (MS) Bold"/>
                <a:cs typeface="Calibri (MS) Bold"/>
                <a:sym typeface="Calibri (MS) Bold"/>
              </a:rPr>
              <a:t>78 </a:t>
            </a:r>
            <a:r>
              <a:rPr lang="en-US" sz="494">
                <a:solidFill>
                  <a:srgbClr val="020203"/>
                </a:solidFill>
                <a:latin typeface="Calibri (MS)"/>
                <a:ea typeface="Calibri (MS)"/>
                <a:cs typeface="Calibri (MS)"/>
                <a:sym typeface="Calibri (MS)"/>
              </a:rPr>
              <a:t>7815000 </a:t>
            </a:r>
            <a:r>
              <a:rPr lang="en-US" sz="494" b="1">
                <a:solidFill>
                  <a:srgbClr val="020203"/>
                </a:solidFill>
                <a:latin typeface="Calibri (MS) Bold"/>
                <a:ea typeface="Calibri (MS) Bold"/>
                <a:cs typeface="Calibri (MS) Bold"/>
                <a:sym typeface="Calibri (MS) Bold"/>
              </a:rPr>
              <a:t>79 </a:t>
            </a:r>
            <a:r>
              <a:rPr lang="en-US" sz="494">
                <a:solidFill>
                  <a:srgbClr val="020203"/>
                </a:solidFill>
                <a:latin typeface="Calibri (MS)"/>
                <a:ea typeface="Calibri (MS)"/>
                <a:cs typeface="Calibri (MS)"/>
                <a:sym typeface="Calibri (MS)"/>
              </a:rPr>
              <a:t>7910000</a:t>
            </a:r>
          </a:p>
        </p:txBody>
      </p:sp>
      <p:sp>
        <p:nvSpPr>
          <p:cNvPr id="114" name="TextBox 114"/>
          <p:cNvSpPr txBox="1"/>
          <p:nvPr/>
        </p:nvSpPr>
        <p:spPr>
          <a:xfrm>
            <a:off x="6767627" y="5678798"/>
            <a:ext cx="896731" cy="374837"/>
          </a:xfrm>
          <a:prstGeom prst="rect">
            <a:avLst/>
          </a:prstGeom>
        </p:spPr>
        <p:txBody>
          <a:bodyPr lIns="0" tIns="0" rIns="0" bIns="0" rtlCol="0" anchor="t">
            <a:spAutoFit/>
          </a:bodyPr>
          <a:lstStyle/>
          <a:p>
            <a:pPr algn="l">
              <a:lnSpc>
                <a:spcPts val="719"/>
              </a:lnSpc>
            </a:pPr>
            <a:r>
              <a:rPr lang="en-US" sz="494" b="1">
                <a:solidFill>
                  <a:srgbClr val="020203"/>
                </a:solidFill>
                <a:latin typeface="Calibri (MS) Bold"/>
                <a:ea typeface="Calibri (MS) Bold"/>
                <a:cs typeface="Calibri (MS) Bold"/>
                <a:sym typeface="Calibri (MS) Bold"/>
              </a:rPr>
              <a:t>Reprise de provisions </a:t>
            </a:r>
            <a:r>
              <a:rPr lang="en-US" sz="494">
                <a:solidFill>
                  <a:srgbClr val="020203"/>
                </a:solidFill>
                <a:latin typeface="Calibri (MS)"/>
                <a:ea typeface="Calibri (MS)"/>
                <a:cs typeface="Calibri (MS)"/>
                <a:sym typeface="Calibri (MS)"/>
              </a:rPr>
              <a:t>Reprise de provisions </a:t>
            </a:r>
            <a:r>
              <a:rPr lang="en-US" sz="494" b="1">
                <a:solidFill>
                  <a:srgbClr val="020203"/>
                </a:solidFill>
                <a:latin typeface="Calibri (MS) Bold"/>
                <a:ea typeface="Calibri (MS) Bold"/>
                <a:cs typeface="Calibri (MS) Bold"/>
                <a:sym typeface="Calibri (MS) Bold"/>
              </a:rPr>
              <a:t>Transfert de charges </a:t>
            </a:r>
            <a:r>
              <a:rPr lang="en-US" sz="494">
                <a:solidFill>
                  <a:srgbClr val="020203"/>
                </a:solidFill>
                <a:latin typeface="Calibri (MS)"/>
                <a:ea typeface="Calibri (MS)"/>
                <a:cs typeface="Calibri (MS)"/>
                <a:sym typeface="Calibri (MS)"/>
              </a:rPr>
              <a:t>Transfert de charges d'exploitation</a:t>
            </a:r>
          </a:p>
        </p:txBody>
      </p:sp>
      <p:sp>
        <p:nvSpPr>
          <p:cNvPr id="115" name="TextBox 115"/>
          <p:cNvSpPr txBox="1"/>
          <p:nvPr/>
        </p:nvSpPr>
        <p:spPr>
          <a:xfrm>
            <a:off x="6507280" y="6044111"/>
            <a:ext cx="1308202" cy="100860"/>
          </a:xfrm>
          <a:prstGeom prst="rect">
            <a:avLst/>
          </a:prstGeom>
        </p:spPr>
        <p:txBody>
          <a:bodyPr lIns="0" tIns="0" rIns="0" bIns="0" rtlCol="0" anchor="t">
            <a:spAutoFit/>
          </a:bodyPr>
          <a:lstStyle/>
          <a:p>
            <a:pPr algn="l">
              <a:lnSpc>
                <a:spcPts val="719"/>
              </a:lnSpc>
            </a:pPr>
            <a:r>
              <a:rPr lang="en-US" sz="494">
                <a:solidFill>
                  <a:srgbClr val="020203"/>
                </a:solidFill>
                <a:latin typeface="Calibri (MS)"/>
                <a:ea typeface="Calibri (MS)"/>
                <a:cs typeface="Calibri (MS)"/>
                <a:sym typeface="Calibri (MS)"/>
              </a:rPr>
              <a:t>7910009Transfert de charges d'exploitation EEDF</a:t>
            </a:r>
          </a:p>
        </p:txBody>
      </p:sp>
      <p:sp>
        <p:nvSpPr>
          <p:cNvPr id="116" name="TextBox 116"/>
          <p:cNvSpPr txBox="1"/>
          <p:nvPr/>
        </p:nvSpPr>
        <p:spPr>
          <a:xfrm>
            <a:off x="6507280" y="6135436"/>
            <a:ext cx="227143" cy="100860"/>
          </a:xfrm>
          <a:prstGeom prst="rect">
            <a:avLst/>
          </a:prstGeom>
        </p:spPr>
        <p:txBody>
          <a:bodyPr lIns="0" tIns="0" rIns="0" bIns="0" rtlCol="0" anchor="t">
            <a:spAutoFit/>
          </a:bodyPr>
          <a:lstStyle/>
          <a:p>
            <a:pPr algn="l">
              <a:lnSpc>
                <a:spcPts val="719"/>
              </a:lnSpc>
            </a:pPr>
            <a:r>
              <a:rPr lang="en-US" sz="494">
                <a:solidFill>
                  <a:srgbClr val="020203"/>
                </a:solidFill>
                <a:latin typeface="Calibri (MS)"/>
                <a:ea typeface="Calibri (MS)"/>
                <a:cs typeface="Calibri (MS)"/>
                <a:sym typeface="Calibri (MS)"/>
              </a:rPr>
              <a:t>7915000</a:t>
            </a:r>
          </a:p>
        </p:txBody>
      </p:sp>
      <p:sp>
        <p:nvSpPr>
          <p:cNvPr id="117" name="TextBox 117"/>
          <p:cNvSpPr txBox="1"/>
          <p:nvPr/>
        </p:nvSpPr>
        <p:spPr>
          <a:xfrm>
            <a:off x="6767627" y="6135436"/>
            <a:ext cx="966045" cy="192186"/>
          </a:xfrm>
          <a:prstGeom prst="rect">
            <a:avLst/>
          </a:prstGeom>
        </p:spPr>
        <p:txBody>
          <a:bodyPr lIns="0" tIns="0" rIns="0" bIns="0" rtlCol="0" anchor="t">
            <a:spAutoFit/>
          </a:bodyPr>
          <a:lstStyle/>
          <a:p>
            <a:pPr algn="l">
              <a:lnSpc>
                <a:spcPts val="719"/>
              </a:lnSpc>
            </a:pPr>
            <a:r>
              <a:rPr lang="en-US" sz="494">
                <a:solidFill>
                  <a:srgbClr val="020203"/>
                </a:solidFill>
                <a:latin typeface="Calibri (MS)"/>
                <a:ea typeface="Calibri (MS)"/>
                <a:cs typeface="Calibri (MS)"/>
                <a:sym typeface="Calibri (MS)"/>
              </a:rPr>
              <a:t>Transfert de charges Activité partielle </a:t>
            </a:r>
            <a:r>
              <a:rPr lang="en-US" sz="494" b="1">
                <a:solidFill>
                  <a:srgbClr val="020203"/>
                </a:solidFill>
                <a:latin typeface="Calibri (MS) Bold"/>
                <a:ea typeface="Calibri (MS) Bold"/>
                <a:cs typeface="Calibri (MS) Bold"/>
                <a:sym typeface="Calibri (MS) Bold"/>
              </a:rPr>
              <a:t>TOTAL DES PRODUITS</a:t>
            </a:r>
          </a:p>
        </p:txBody>
      </p:sp>
      <p:sp>
        <p:nvSpPr>
          <p:cNvPr id="118" name="TextBox 118"/>
          <p:cNvSpPr txBox="1"/>
          <p:nvPr/>
        </p:nvSpPr>
        <p:spPr>
          <a:xfrm>
            <a:off x="6439938" y="689241"/>
            <a:ext cx="197596" cy="212455"/>
          </a:xfrm>
          <a:prstGeom prst="rect">
            <a:avLst/>
          </a:prstGeom>
        </p:spPr>
        <p:txBody>
          <a:bodyPr lIns="0" tIns="0" rIns="0" bIns="0" rtlCol="0" anchor="t">
            <a:spAutoFit/>
          </a:bodyPr>
          <a:lstStyle/>
          <a:p>
            <a:pPr algn="ctr">
              <a:lnSpc>
                <a:spcPts val="831"/>
              </a:lnSpc>
            </a:pPr>
            <a:r>
              <a:rPr lang="en-US" sz="494">
                <a:solidFill>
                  <a:srgbClr val="020203"/>
                </a:solidFill>
                <a:latin typeface="Calibri (MS)"/>
                <a:ea typeface="Calibri (MS)"/>
                <a:cs typeface="Calibri (MS)"/>
                <a:sym typeface="Calibri (MS)"/>
              </a:rPr>
              <a:t>n° de compte</a:t>
            </a:r>
          </a:p>
        </p:txBody>
      </p:sp>
      <p:sp>
        <p:nvSpPr>
          <p:cNvPr id="119" name="TextBox 119"/>
          <p:cNvSpPr txBox="1"/>
          <p:nvPr/>
        </p:nvSpPr>
        <p:spPr>
          <a:xfrm>
            <a:off x="7578842" y="689241"/>
            <a:ext cx="274787" cy="110385"/>
          </a:xfrm>
          <a:prstGeom prst="rect">
            <a:avLst/>
          </a:prstGeom>
        </p:spPr>
        <p:txBody>
          <a:bodyPr lIns="0" tIns="0" rIns="0" bIns="0" rtlCol="0" anchor="t">
            <a:spAutoFit/>
          </a:bodyPr>
          <a:lstStyle/>
          <a:p>
            <a:pPr algn="l">
              <a:lnSpc>
                <a:spcPts val="831"/>
              </a:lnSpc>
            </a:pPr>
            <a:r>
              <a:rPr lang="en-US" sz="494" b="1">
                <a:solidFill>
                  <a:srgbClr val="020203"/>
                </a:solidFill>
                <a:latin typeface="Calibri (MS) Bold"/>
                <a:ea typeface="Calibri (MS) Bold"/>
                <a:cs typeface="Calibri (MS) Bold"/>
                <a:sym typeface="Calibri (MS) Bold"/>
              </a:rPr>
              <a:t>PRODUITS</a:t>
            </a:r>
          </a:p>
        </p:txBody>
      </p:sp>
      <p:sp>
        <p:nvSpPr>
          <p:cNvPr id="120" name="TextBox 120"/>
          <p:cNvSpPr txBox="1"/>
          <p:nvPr/>
        </p:nvSpPr>
        <p:spPr>
          <a:xfrm>
            <a:off x="6666395" y="898753"/>
            <a:ext cx="64941" cy="110385"/>
          </a:xfrm>
          <a:prstGeom prst="rect">
            <a:avLst/>
          </a:prstGeom>
        </p:spPr>
        <p:txBody>
          <a:bodyPr lIns="0" tIns="0" rIns="0" bIns="0" rtlCol="0" anchor="t">
            <a:spAutoFit/>
          </a:bodyPr>
          <a:lstStyle/>
          <a:p>
            <a:pPr algn="l">
              <a:lnSpc>
                <a:spcPts val="831"/>
              </a:lnSpc>
            </a:pPr>
            <a:r>
              <a:rPr lang="en-US" sz="494" b="1">
                <a:solidFill>
                  <a:srgbClr val="020203"/>
                </a:solidFill>
                <a:latin typeface="Calibri (MS) Bold"/>
                <a:ea typeface="Calibri (MS) Bold"/>
                <a:cs typeface="Calibri (MS) Bold"/>
                <a:sym typeface="Calibri (MS) Bold"/>
              </a:rPr>
              <a:t>70</a:t>
            </a:r>
          </a:p>
        </p:txBody>
      </p:sp>
      <p:sp>
        <p:nvSpPr>
          <p:cNvPr id="121" name="TextBox 121"/>
          <p:cNvSpPr txBox="1"/>
          <p:nvPr/>
        </p:nvSpPr>
        <p:spPr>
          <a:xfrm>
            <a:off x="6767655" y="898753"/>
            <a:ext cx="879758" cy="110385"/>
          </a:xfrm>
          <a:prstGeom prst="rect">
            <a:avLst/>
          </a:prstGeom>
        </p:spPr>
        <p:txBody>
          <a:bodyPr lIns="0" tIns="0" rIns="0" bIns="0" rtlCol="0" anchor="t">
            <a:spAutoFit/>
          </a:bodyPr>
          <a:lstStyle/>
          <a:p>
            <a:pPr algn="l">
              <a:lnSpc>
                <a:spcPts val="831"/>
              </a:lnSpc>
            </a:pPr>
            <a:r>
              <a:rPr lang="en-US" sz="494" b="1">
                <a:solidFill>
                  <a:srgbClr val="020203"/>
                </a:solidFill>
                <a:latin typeface="Calibri (MS) Bold"/>
                <a:ea typeface="Calibri (MS) Bold"/>
                <a:cs typeface="Calibri (MS) Bold"/>
                <a:sym typeface="Calibri (MS) Bold"/>
              </a:rPr>
              <a:t>Ventes de produits et prestations</a:t>
            </a:r>
          </a:p>
        </p:txBody>
      </p:sp>
      <p:sp>
        <p:nvSpPr>
          <p:cNvPr id="122" name="TextBox 122"/>
          <p:cNvSpPr txBox="1"/>
          <p:nvPr/>
        </p:nvSpPr>
        <p:spPr>
          <a:xfrm>
            <a:off x="6507280" y="1018654"/>
            <a:ext cx="1832258" cy="538448"/>
          </a:xfrm>
          <a:prstGeom prst="rect">
            <a:avLst/>
          </a:prstGeom>
        </p:spPr>
        <p:txBody>
          <a:bodyPr lIns="0" tIns="0" rIns="0" bIns="0" rtlCol="0" anchor="t">
            <a:spAutoFit/>
          </a:bodyPr>
          <a:lstStyle/>
          <a:p>
            <a:pPr algn="l">
              <a:lnSpc>
                <a:spcPts val="549"/>
              </a:lnSpc>
            </a:pPr>
            <a:r>
              <a:rPr lang="en-US" sz="494">
                <a:solidFill>
                  <a:srgbClr val="020203"/>
                </a:solidFill>
                <a:latin typeface="Calibri (MS)"/>
                <a:ea typeface="Calibri (MS)"/>
                <a:cs typeface="Calibri (MS)"/>
                <a:sym typeface="Calibri (MS)"/>
              </a:rPr>
              <a:t>7060000Participation aux camps, activités </a:t>
            </a:r>
            <a:r>
              <a:rPr lang="en-US" sz="494" i="1">
                <a:solidFill>
                  <a:srgbClr val="020203"/>
                </a:solidFill>
                <a:latin typeface="Calibri (MS) Italics"/>
                <a:ea typeface="Calibri (MS) Italics"/>
                <a:cs typeface="Calibri (MS) Italics"/>
                <a:sym typeface="Calibri (MS) Italics"/>
              </a:rPr>
              <a:t>(inclus camp non encaissé)</a:t>
            </a:r>
          </a:p>
          <a:p>
            <a:pPr algn="l">
              <a:lnSpc>
                <a:spcPts val="888"/>
              </a:lnSpc>
            </a:pPr>
            <a:r>
              <a:rPr lang="en-US" sz="494">
                <a:solidFill>
                  <a:srgbClr val="020203"/>
                </a:solidFill>
                <a:latin typeface="Calibri (MS)"/>
                <a:ea typeface="Calibri (MS)"/>
                <a:cs typeface="Calibri (MS)"/>
                <a:sym typeface="Calibri (MS)"/>
              </a:rPr>
              <a:t>7060009Participation aux camps, activités EEDF</a:t>
            </a:r>
          </a:p>
          <a:p>
            <a:pPr algn="l">
              <a:lnSpc>
                <a:spcPts val="549"/>
              </a:lnSpc>
            </a:pPr>
            <a:r>
              <a:rPr lang="en-US" sz="494">
                <a:solidFill>
                  <a:srgbClr val="020203"/>
                </a:solidFill>
                <a:latin typeface="Calibri (MS)"/>
                <a:ea typeface="Calibri (MS)"/>
                <a:cs typeface="Calibri (MS)"/>
                <a:sym typeface="Calibri (MS)"/>
              </a:rPr>
              <a:t>7061000Prestations de service CAF (PSO)</a:t>
            </a:r>
          </a:p>
          <a:p>
            <a:pPr algn="l">
              <a:lnSpc>
                <a:spcPts val="888"/>
              </a:lnSpc>
            </a:pPr>
            <a:r>
              <a:rPr lang="en-US" sz="494">
                <a:solidFill>
                  <a:srgbClr val="020203"/>
                </a:solidFill>
                <a:latin typeface="Calibri (MS)"/>
                <a:ea typeface="Calibri (MS)"/>
                <a:cs typeface="Calibri (MS)"/>
                <a:sym typeface="Calibri (MS)"/>
              </a:rPr>
              <a:t>7070000Vente de marchandises</a:t>
            </a:r>
          </a:p>
          <a:p>
            <a:pPr algn="l">
              <a:lnSpc>
                <a:spcPts val="602"/>
              </a:lnSpc>
            </a:pPr>
            <a:r>
              <a:rPr lang="en-US" sz="549">
                <a:solidFill>
                  <a:srgbClr val="020203"/>
                </a:solidFill>
                <a:latin typeface="Calibri (MS)"/>
                <a:ea typeface="Calibri (MS)"/>
                <a:cs typeface="Calibri (MS)"/>
                <a:sym typeface="Calibri (MS)"/>
              </a:rPr>
              <a:t>7070009Vente de marchandises aux EEDF</a:t>
            </a:r>
          </a:p>
          <a:p>
            <a:pPr algn="l">
              <a:lnSpc>
                <a:spcPts val="782"/>
              </a:lnSpc>
            </a:pPr>
            <a:r>
              <a:rPr lang="en-US" sz="494">
                <a:solidFill>
                  <a:srgbClr val="020203"/>
                </a:solidFill>
                <a:latin typeface="Calibri (MS)"/>
                <a:ea typeface="Calibri (MS)"/>
                <a:cs typeface="Calibri (MS)"/>
                <a:sym typeface="Calibri (MS)"/>
              </a:rPr>
              <a:t>Produits activités annexes</a:t>
            </a:r>
          </a:p>
        </p:txBody>
      </p:sp>
      <p:sp>
        <p:nvSpPr>
          <p:cNvPr id="123" name="TextBox 123"/>
          <p:cNvSpPr txBox="1"/>
          <p:nvPr/>
        </p:nvSpPr>
        <p:spPr>
          <a:xfrm>
            <a:off x="6507280" y="1456242"/>
            <a:ext cx="227143" cy="100860"/>
          </a:xfrm>
          <a:prstGeom prst="rect">
            <a:avLst/>
          </a:prstGeom>
        </p:spPr>
        <p:txBody>
          <a:bodyPr lIns="0" tIns="0" rIns="0" bIns="0" rtlCol="0" anchor="t">
            <a:spAutoFit/>
          </a:bodyPr>
          <a:lstStyle/>
          <a:p>
            <a:pPr algn="l">
              <a:lnSpc>
                <a:spcPts val="782"/>
              </a:lnSpc>
            </a:pPr>
            <a:r>
              <a:rPr lang="en-US" sz="494">
                <a:solidFill>
                  <a:srgbClr val="020203"/>
                </a:solidFill>
                <a:latin typeface="Calibri (MS)"/>
                <a:ea typeface="Calibri (MS)"/>
                <a:cs typeface="Calibri (MS)"/>
                <a:sym typeface="Calibri (MS)"/>
              </a:rPr>
              <a:t>7080000</a:t>
            </a:r>
          </a:p>
        </p:txBody>
      </p:sp>
      <p:sp>
        <p:nvSpPr>
          <p:cNvPr id="124" name="TextBox 124"/>
          <p:cNvSpPr txBox="1"/>
          <p:nvPr/>
        </p:nvSpPr>
        <p:spPr>
          <a:xfrm>
            <a:off x="6507280" y="1557093"/>
            <a:ext cx="1356350" cy="273987"/>
          </a:xfrm>
          <a:prstGeom prst="rect">
            <a:avLst/>
          </a:prstGeom>
        </p:spPr>
        <p:txBody>
          <a:bodyPr lIns="0" tIns="0" rIns="0" bIns="0" rtlCol="0" anchor="t">
            <a:spAutoFit/>
          </a:bodyPr>
          <a:lstStyle/>
          <a:p>
            <a:pPr algn="l">
              <a:lnSpc>
                <a:spcPts val="655"/>
              </a:lnSpc>
            </a:pPr>
            <a:r>
              <a:rPr lang="en-US" sz="494">
                <a:solidFill>
                  <a:srgbClr val="020203"/>
                </a:solidFill>
                <a:latin typeface="Calibri (MS)"/>
                <a:ea typeface="Calibri (MS)"/>
                <a:cs typeface="Calibri (MS)"/>
                <a:sym typeface="Calibri (MS)"/>
              </a:rPr>
              <a:t>7080009Produits activités annexes EEDF</a:t>
            </a:r>
          </a:p>
          <a:p>
            <a:pPr algn="l">
              <a:lnSpc>
                <a:spcPts val="782"/>
              </a:lnSpc>
            </a:pPr>
            <a:r>
              <a:rPr lang="en-US" sz="494">
                <a:solidFill>
                  <a:srgbClr val="020203"/>
                </a:solidFill>
                <a:latin typeface="Calibri (MS)"/>
                <a:ea typeface="Calibri (MS)"/>
                <a:cs typeface="Calibri (MS)"/>
                <a:sym typeface="Calibri (MS)"/>
              </a:rPr>
              <a:t>7083000Locations immobilières &amp; mobilières</a:t>
            </a:r>
          </a:p>
          <a:p>
            <a:pPr algn="l">
              <a:lnSpc>
                <a:spcPts val="655"/>
              </a:lnSpc>
            </a:pPr>
            <a:r>
              <a:rPr lang="en-US" sz="494">
                <a:solidFill>
                  <a:srgbClr val="020203"/>
                </a:solidFill>
                <a:latin typeface="Calibri (MS)"/>
                <a:ea typeface="Calibri (MS)"/>
                <a:cs typeface="Calibri (MS)"/>
                <a:sym typeface="Calibri (MS)"/>
              </a:rPr>
              <a:t>7083009Locations immobilières &amp; mobilières EEDF</a:t>
            </a:r>
          </a:p>
        </p:txBody>
      </p:sp>
      <p:sp>
        <p:nvSpPr>
          <p:cNvPr id="125" name="TextBox 125"/>
          <p:cNvSpPr txBox="1"/>
          <p:nvPr/>
        </p:nvSpPr>
        <p:spPr>
          <a:xfrm>
            <a:off x="8881815" y="6697297"/>
            <a:ext cx="271034"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11 955,33 </a:t>
            </a:r>
          </a:p>
        </p:txBody>
      </p:sp>
      <p:sp>
        <p:nvSpPr>
          <p:cNvPr id="126" name="TextBox 126"/>
          <p:cNvSpPr txBox="1"/>
          <p:nvPr/>
        </p:nvSpPr>
        <p:spPr>
          <a:xfrm>
            <a:off x="8881815" y="7121703"/>
            <a:ext cx="271034"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11 955,33 </a:t>
            </a:r>
          </a:p>
        </p:txBody>
      </p:sp>
      <p:sp>
        <p:nvSpPr>
          <p:cNvPr id="127" name="TextBox 127"/>
          <p:cNvSpPr txBox="1"/>
          <p:nvPr/>
        </p:nvSpPr>
        <p:spPr>
          <a:xfrm>
            <a:off x="8927840" y="2023484"/>
            <a:ext cx="224009"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4 000,00</a:t>
            </a:r>
          </a:p>
        </p:txBody>
      </p:sp>
      <p:sp>
        <p:nvSpPr>
          <p:cNvPr id="128" name="TextBox 128"/>
          <p:cNvSpPr txBox="1"/>
          <p:nvPr/>
        </p:nvSpPr>
        <p:spPr>
          <a:xfrm>
            <a:off x="8823312" y="689241"/>
            <a:ext cx="21483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Exercice</a:t>
            </a:r>
          </a:p>
        </p:txBody>
      </p:sp>
      <p:sp>
        <p:nvSpPr>
          <p:cNvPr id="129" name="TextBox 129"/>
          <p:cNvSpPr txBox="1"/>
          <p:nvPr/>
        </p:nvSpPr>
        <p:spPr>
          <a:xfrm>
            <a:off x="8857459" y="791311"/>
            <a:ext cx="12982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2023</a:t>
            </a:r>
          </a:p>
        </p:txBody>
      </p:sp>
      <p:sp>
        <p:nvSpPr>
          <p:cNvPr id="130" name="TextBox 130"/>
          <p:cNvSpPr txBox="1"/>
          <p:nvPr/>
        </p:nvSpPr>
        <p:spPr>
          <a:xfrm>
            <a:off x="8914162" y="893629"/>
            <a:ext cx="238049" cy="224819"/>
          </a:xfrm>
          <a:prstGeom prst="rect">
            <a:avLst/>
          </a:prstGeom>
        </p:spPr>
        <p:txBody>
          <a:bodyPr lIns="0" tIns="0" rIns="0" bIns="0" rtlCol="0" anchor="t">
            <a:spAutoFit/>
          </a:bodyPr>
          <a:lstStyle/>
          <a:p>
            <a:pPr algn="r">
              <a:lnSpc>
                <a:spcPts val="957"/>
              </a:lnSpc>
            </a:pPr>
            <a:r>
              <a:rPr lang="en-US" sz="494" b="1">
                <a:solidFill>
                  <a:srgbClr val="020203"/>
                </a:solidFill>
                <a:latin typeface="Calibri (MS) Bold"/>
                <a:ea typeface="Calibri (MS) Bold"/>
                <a:cs typeface="Calibri (MS) Bold"/>
                <a:sym typeface="Calibri (MS) Bold"/>
              </a:rPr>
              <a:t>7 612,33</a:t>
            </a:r>
          </a:p>
          <a:p>
            <a:pPr algn="r">
              <a:lnSpc>
                <a:spcPts val="564"/>
              </a:lnSpc>
            </a:pPr>
            <a:r>
              <a:rPr lang="en-US" sz="494">
                <a:solidFill>
                  <a:srgbClr val="020203"/>
                </a:solidFill>
                <a:latin typeface="Calibri (MS)"/>
                <a:ea typeface="Calibri (MS)"/>
                <a:cs typeface="Calibri (MS)"/>
                <a:sym typeface="Calibri (MS)"/>
              </a:rPr>
              <a:t>7 612,33 </a:t>
            </a:r>
          </a:p>
        </p:txBody>
      </p:sp>
      <p:sp>
        <p:nvSpPr>
          <p:cNvPr id="131" name="TextBox 131"/>
          <p:cNvSpPr txBox="1"/>
          <p:nvPr/>
        </p:nvSpPr>
        <p:spPr>
          <a:xfrm>
            <a:off x="8896017" y="6246041"/>
            <a:ext cx="256508"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11 955,33</a:t>
            </a:r>
          </a:p>
        </p:txBody>
      </p:sp>
      <p:sp>
        <p:nvSpPr>
          <p:cNvPr id="132" name="TextBox 132"/>
          <p:cNvSpPr txBox="1"/>
          <p:nvPr/>
        </p:nvSpPr>
        <p:spPr>
          <a:xfrm>
            <a:off x="8928354" y="2576820"/>
            <a:ext cx="223523" cy="172907"/>
          </a:xfrm>
          <a:prstGeom prst="rect">
            <a:avLst/>
          </a:prstGeom>
        </p:spPr>
        <p:txBody>
          <a:bodyPr lIns="0" tIns="0" rIns="0" bIns="0" rtlCol="0" anchor="t">
            <a:spAutoFit/>
          </a:bodyPr>
          <a:lstStyle/>
          <a:p>
            <a:pPr algn="r">
              <a:lnSpc>
                <a:spcPts val="642"/>
              </a:lnSpc>
            </a:pPr>
            <a:r>
              <a:rPr lang="en-US" sz="494">
                <a:solidFill>
                  <a:srgbClr val="020203"/>
                </a:solidFill>
                <a:latin typeface="Calibri (MS)"/>
                <a:ea typeface="Calibri (MS)"/>
                <a:cs typeface="Calibri (MS)"/>
                <a:sym typeface="Calibri (MS)"/>
              </a:rPr>
              <a:t>3 500,00 500,00</a:t>
            </a:r>
          </a:p>
        </p:txBody>
      </p:sp>
      <p:sp>
        <p:nvSpPr>
          <p:cNvPr id="133" name="TextBox 133"/>
          <p:cNvSpPr txBox="1"/>
          <p:nvPr/>
        </p:nvSpPr>
        <p:spPr>
          <a:xfrm>
            <a:off x="8972226" y="3932828"/>
            <a:ext cx="178775" cy="197558"/>
          </a:xfrm>
          <a:prstGeom prst="rect">
            <a:avLst/>
          </a:prstGeom>
        </p:spPr>
        <p:txBody>
          <a:bodyPr lIns="0" tIns="0" rIns="0" bIns="0" rtlCol="0" anchor="t">
            <a:spAutoFit/>
          </a:bodyPr>
          <a:lstStyle/>
          <a:p>
            <a:pPr algn="r">
              <a:lnSpc>
                <a:spcPts val="761"/>
              </a:lnSpc>
            </a:pPr>
            <a:r>
              <a:rPr lang="en-US" sz="494" b="1">
                <a:solidFill>
                  <a:srgbClr val="020203"/>
                </a:solidFill>
                <a:latin typeface="Calibri (MS) Bold"/>
                <a:ea typeface="Calibri (MS) Bold"/>
                <a:cs typeface="Calibri (MS) Bold"/>
                <a:sym typeface="Calibri (MS) Bold"/>
              </a:rPr>
              <a:t>343,00 </a:t>
            </a:r>
            <a:r>
              <a:rPr lang="en-US" sz="494">
                <a:solidFill>
                  <a:srgbClr val="020203"/>
                </a:solidFill>
                <a:latin typeface="Calibri (MS)"/>
                <a:ea typeface="Calibri (MS)"/>
                <a:cs typeface="Calibri (MS)"/>
                <a:sym typeface="Calibri (MS)"/>
              </a:rPr>
              <a:t>5,00</a:t>
            </a:r>
          </a:p>
        </p:txBody>
      </p:sp>
      <p:sp>
        <p:nvSpPr>
          <p:cNvPr id="134" name="TextBox 134"/>
          <p:cNvSpPr txBox="1"/>
          <p:nvPr/>
        </p:nvSpPr>
        <p:spPr>
          <a:xfrm>
            <a:off x="8972760" y="4221712"/>
            <a:ext cx="178232"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338,00</a:t>
            </a:r>
          </a:p>
        </p:txBody>
      </p:sp>
      <p:sp>
        <p:nvSpPr>
          <p:cNvPr id="135" name="TextBox 135"/>
          <p:cNvSpPr txBox="1"/>
          <p:nvPr/>
        </p:nvSpPr>
        <p:spPr>
          <a:xfrm>
            <a:off x="9035891" y="5049034"/>
            <a:ext cx="113862"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a:t>
            </a:r>
          </a:p>
        </p:txBody>
      </p:sp>
      <p:sp>
        <p:nvSpPr>
          <p:cNvPr id="136" name="TextBox 136"/>
          <p:cNvSpPr txBox="1"/>
          <p:nvPr/>
        </p:nvSpPr>
        <p:spPr>
          <a:xfrm>
            <a:off x="9035891" y="5231685"/>
            <a:ext cx="113862"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a:t>
            </a:r>
          </a:p>
        </p:txBody>
      </p:sp>
      <p:sp>
        <p:nvSpPr>
          <p:cNvPr id="137" name="TextBox 137"/>
          <p:cNvSpPr txBox="1"/>
          <p:nvPr/>
        </p:nvSpPr>
        <p:spPr>
          <a:xfrm>
            <a:off x="9036396" y="5870975"/>
            <a:ext cx="113348"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0,00</a:t>
            </a:r>
          </a:p>
        </p:txBody>
      </p:sp>
      <p:sp>
        <p:nvSpPr>
          <p:cNvPr id="138" name="TextBox 138"/>
          <p:cNvSpPr txBox="1"/>
          <p:nvPr/>
        </p:nvSpPr>
        <p:spPr>
          <a:xfrm>
            <a:off x="9370685" y="7121703"/>
            <a:ext cx="271034" cy="10277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31 449,44 </a:t>
            </a:r>
          </a:p>
        </p:txBody>
      </p:sp>
      <p:sp>
        <p:nvSpPr>
          <p:cNvPr id="139" name="TextBox 139"/>
          <p:cNvSpPr txBox="1"/>
          <p:nvPr/>
        </p:nvSpPr>
        <p:spPr>
          <a:xfrm>
            <a:off x="9370685" y="6424539"/>
            <a:ext cx="271034" cy="205788"/>
          </a:xfrm>
          <a:prstGeom prst="rect">
            <a:avLst/>
          </a:prstGeom>
        </p:spPr>
        <p:txBody>
          <a:bodyPr lIns="0" tIns="0" rIns="0" bIns="0" rtlCol="0" anchor="t">
            <a:spAutoFit/>
          </a:bodyPr>
          <a:lstStyle/>
          <a:p>
            <a:pPr algn="just">
              <a:lnSpc>
                <a:spcPts val="761"/>
              </a:lnSpc>
            </a:pPr>
            <a:r>
              <a:rPr lang="en-US" sz="494" b="1">
                <a:solidFill>
                  <a:srgbClr val="020203"/>
                </a:solidFill>
                <a:latin typeface="Calibri (MS) Bold"/>
                <a:ea typeface="Calibri (MS) Bold"/>
                <a:cs typeface="Calibri (MS) Bold"/>
                <a:sym typeface="Calibri (MS) Bold"/>
              </a:rPr>
              <a:t>25372,44 </a:t>
            </a:r>
            <a:r>
              <a:rPr lang="en-US" sz="494">
                <a:solidFill>
                  <a:srgbClr val="020203"/>
                </a:solidFill>
                <a:latin typeface="Calibri (MS)"/>
                <a:ea typeface="Calibri (MS)"/>
                <a:cs typeface="Calibri (MS)"/>
                <a:sym typeface="Calibri (MS)"/>
              </a:rPr>
              <a:t>25 372,44 </a:t>
            </a:r>
          </a:p>
        </p:txBody>
      </p:sp>
      <p:sp>
        <p:nvSpPr>
          <p:cNvPr id="140" name="TextBox 140"/>
          <p:cNvSpPr txBox="1"/>
          <p:nvPr/>
        </p:nvSpPr>
        <p:spPr>
          <a:xfrm>
            <a:off x="9370685" y="6640147"/>
            <a:ext cx="271034" cy="159925"/>
          </a:xfrm>
          <a:prstGeom prst="rect">
            <a:avLst/>
          </a:prstGeom>
        </p:spPr>
        <p:txBody>
          <a:bodyPr lIns="0" tIns="0" rIns="0" bIns="0" rtlCol="0" anchor="t">
            <a:spAutoFit/>
          </a:bodyPr>
          <a:lstStyle/>
          <a:p>
            <a:pPr algn="l">
              <a:lnSpc>
                <a:spcPts val="1237"/>
              </a:lnSpc>
            </a:pPr>
            <a:r>
              <a:rPr lang="en-US" sz="494" b="1">
                <a:solidFill>
                  <a:srgbClr val="020203"/>
                </a:solidFill>
                <a:latin typeface="Calibri (MS) Bold"/>
                <a:ea typeface="Calibri (MS) Bold"/>
                <a:cs typeface="Calibri (MS) Bold"/>
                <a:sym typeface="Calibri (MS) Bold"/>
              </a:rPr>
              <a:t>31 449,44 </a:t>
            </a:r>
          </a:p>
        </p:txBody>
      </p:sp>
      <p:sp>
        <p:nvSpPr>
          <p:cNvPr id="141" name="TextBox 141"/>
          <p:cNvSpPr txBox="1"/>
          <p:nvPr/>
        </p:nvSpPr>
        <p:spPr>
          <a:xfrm>
            <a:off x="9312192" y="689241"/>
            <a:ext cx="21483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Exercice</a:t>
            </a:r>
          </a:p>
        </p:txBody>
      </p:sp>
      <p:sp>
        <p:nvSpPr>
          <p:cNvPr id="142" name="TextBox 142"/>
          <p:cNvSpPr txBox="1"/>
          <p:nvPr/>
        </p:nvSpPr>
        <p:spPr>
          <a:xfrm>
            <a:off x="9346349" y="791311"/>
            <a:ext cx="129826" cy="110385"/>
          </a:xfrm>
          <a:prstGeom prst="rect">
            <a:avLst/>
          </a:prstGeom>
        </p:spPr>
        <p:txBody>
          <a:bodyPr lIns="0" tIns="0" rIns="0" bIns="0" rtlCol="0" anchor="t">
            <a:spAutoFit/>
          </a:bodyPr>
          <a:lstStyle/>
          <a:p>
            <a:pPr algn="l">
              <a:lnSpc>
                <a:spcPts val="803"/>
              </a:lnSpc>
            </a:pPr>
            <a:r>
              <a:rPr lang="en-US" sz="494" b="1">
                <a:solidFill>
                  <a:srgbClr val="020203"/>
                </a:solidFill>
                <a:latin typeface="Calibri (MS) Bold"/>
                <a:ea typeface="Calibri (MS) Bold"/>
                <a:cs typeface="Calibri (MS) Bold"/>
                <a:sym typeface="Calibri (MS) Bold"/>
              </a:rPr>
              <a:t>2022</a:t>
            </a:r>
          </a:p>
        </p:txBody>
      </p:sp>
      <p:sp>
        <p:nvSpPr>
          <p:cNvPr id="143" name="TextBox 143"/>
          <p:cNvSpPr txBox="1"/>
          <p:nvPr/>
        </p:nvSpPr>
        <p:spPr>
          <a:xfrm>
            <a:off x="9403032" y="893629"/>
            <a:ext cx="238049" cy="224819"/>
          </a:xfrm>
          <a:prstGeom prst="rect">
            <a:avLst/>
          </a:prstGeom>
        </p:spPr>
        <p:txBody>
          <a:bodyPr lIns="0" tIns="0" rIns="0" bIns="0" rtlCol="0" anchor="t">
            <a:spAutoFit/>
          </a:bodyPr>
          <a:lstStyle/>
          <a:p>
            <a:pPr algn="r">
              <a:lnSpc>
                <a:spcPts val="957"/>
              </a:lnSpc>
            </a:pPr>
            <a:r>
              <a:rPr lang="en-US" sz="494" b="1">
                <a:solidFill>
                  <a:srgbClr val="020203"/>
                </a:solidFill>
                <a:latin typeface="Calibri (MS) Bold"/>
                <a:ea typeface="Calibri (MS) Bold"/>
                <a:cs typeface="Calibri (MS) Bold"/>
                <a:sym typeface="Calibri (MS) Bold"/>
              </a:rPr>
              <a:t>3 775,00</a:t>
            </a:r>
          </a:p>
          <a:p>
            <a:pPr algn="r">
              <a:lnSpc>
                <a:spcPts val="564"/>
              </a:lnSpc>
            </a:pPr>
            <a:r>
              <a:rPr lang="en-US" sz="494">
                <a:solidFill>
                  <a:srgbClr val="020203"/>
                </a:solidFill>
                <a:latin typeface="Calibri (MS)"/>
                <a:ea typeface="Calibri (MS)"/>
                <a:cs typeface="Calibri (MS)"/>
                <a:sym typeface="Calibri (MS)"/>
              </a:rPr>
              <a:t>3 775,00 </a:t>
            </a:r>
          </a:p>
        </p:txBody>
      </p:sp>
      <p:sp>
        <p:nvSpPr>
          <p:cNvPr id="144" name="TextBox 144"/>
          <p:cNvSpPr txBox="1"/>
          <p:nvPr/>
        </p:nvSpPr>
        <p:spPr>
          <a:xfrm>
            <a:off x="9416710" y="6246041"/>
            <a:ext cx="224009"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6</a:t>
            </a:r>
            <a:r>
              <a:rPr lang="en-US" sz="494" b="1">
                <a:solidFill>
                  <a:srgbClr val="000000"/>
                </a:solidFill>
                <a:latin typeface="Calibri (MS) Bold"/>
                <a:ea typeface="Calibri (MS) Bold"/>
                <a:cs typeface="Calibri (MS) Bold"/>
                <a:sym typeface="Calibri (MS) Bold"/>
              </a:rPr>
              <a:t> </a:t>
            </a:r>
            <a:r>
              <a:rPr lang="en-US" sz="494" b="1">
                <a:solidFill>
                  <a:srgbClr val="020203"/>
                </a:solidFill>
                <a:latin typeface="Calibri (MS) Bold"/>
                <a:ea typeface="Calibri (MS) Bold"/>
                <a:cs typeface="Calibri (MS) Bold"/>
                <a:sym typeface="Calibri (MS) Bold"/>
              </a:rPr>
              <a:t>077,00</a:t>
            </a:r>
          </a:p>
        </p:txBody>
      </p:sp>
      <p:sp>
        <p:nvSpPr>
          <p:cNvPr id="145" name="TextBox 145"/>
          <p:cNvSpPr txBox="1"/>
          <p:nvPr/>
        </p:nvSpPr>
        <p:spPr>
          <a:xfrm>
            <a:off x="9461097" y="2013731"/>
            <a:ext cx="178746"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500,00</a:t>
            </a:r>
          </a:p>
        </p:txBody>
      </p:sp>
      <p:sp>
        <p:nvSpPr>
          <p:cNvPr id="146" name="TextBox 146"/>
          <p:cNvSpPr txBox="1"/>
          <p:nvPr/>
        </p:nvSpPr>
        <p:spPr>
          <a:xfrm>
            <a:off x="9416710" y="3942581"/>
            <a:ext cx="224028" cy="388449"/>
          </a:xfrm>
          <a:prstGeom prst="rect">
            <a:avLst/>
          </a:prstGeom>
        </p:spPr>
        <p:txBody>
          <a:bodyPr lIns="0" tIns="0" rIns="0" bIns="0" rtlCol="0" anchor="t">
            <a:spAutoFit/>
          </a:bodyPr>
          <a:lstStyle/>
          <a:p>
            <a:pPr algn="r">
              <a:lnSpc>
                <a:spcPts val="707"/>
              </a:lnSpc>
            </a:pPr>
            <a:r>
              <a:rPr lang="en-US" sz="494" b="1">
                <a:solidFill>
                  <a:srgbClr val="020203"/>
                </a:solidFill>
                <a:latin typeface="Calibri (MS) Bold"/>
                <a:ea typeface="Calibri (MS) Bold"/>
                <a:cs typeface="Calibri (MS) Bold"/>
                <a:sym typeface="Calibri (MS) Bold"/>
              </a:rPr>
              <a:t>1 802,00 </a:t>
            </a:r>
            <a:r>
              <a:rPr lang="en-US" sz="494">
                <a:solidFill>
                  <a:srgbClr val="020203"/>
                </a:solidFill>
                <a:latin typeface="Calibri (MS)"/>
                <a:ea typeface="Calibri (MS)"/>
                <a:cs typeface="Calibri (MS)"/>
                <a:sym typeface="Calibri (MS)"/>
              </a:rPr>
              <a:t>29,00 200,00</a:t>
            </a:r>
          </a:p>
          <a:p>
            <a:pPr algn="r">
              <a:lnSpc>
                <a:spcPts val="838"/>
              </a:lnSpc>
            </a:pPr>
            <a:r>
              <a:rPr lang="en-US" sz="494">
                <a:solidFill>
                  <a:srgbClr val="020203"/>
                </a:solidFill>
                <a:latin typeface="Calibri (MS)"/>
                <a:ea typeface="Calibri (MS)"/>
                <a:cs typeface="Calibri (MS)"/>
                <a:sym typeface="Calibri (MS)"/>
              </a:rPr>
              <a:t>1 573,00</a:t>
            </a:r>
          </a:p>
        </p:txBody>
      </p:sp>
      <p:sp>
        <p:nvSpPr>
          <p:cNvPr id="147" name="TextBox 147"/>
          <p:cNvSpPr txBox="1"/>
          <p:nvPr/>
        </p:nvSpPr>
        <p:spPr>
          <a:xfrm>
            <a:off x="9461640" y="2658402"/>
            <a:ext cx="178232"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500,00</a:t>
            </a:r>
          </a:p>
        </p:txBody>
      </p:sp>
      <p:sp>
        <p:nvSpPr>
          <p:cNvPr id="148" name="TextBox 148"/>
          <p:cNvSpPr txBox="1"/>
          <p:nvPr/>
        </p:nvSpPr>
        <p:spPr>
          <a:xfrm>
            <a:off x="9524781" y="5049034"/>
            <a:ext cx="113862"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a:t>
            </a:r>
          </a:p>
        </p:txBody>
      </p:sp>
      <p:sp>
        <p:nvSpPr>
          <p:cNvPr id="149" name="TextBox 149"/>
          <p:cNvSpPr txBox="1"/>
          <p:nvPr/>
        </p:nvSpPr>
        <p:spPr>
          <a:xfrm>
            <a:off x="9524781" y="5231685"/>
            <a:ext cx="113862" cy="91335"/>
          </a:xfrm>
          <a:prstGeom prst="rect">
            <a:avLst/>
          </a:prstGeom>
        </p:spPr>
        <p:txBody>
          <a:bodyPr lIns="0" tIns="0" rIns="0" bIns="0" rtlCol="0" anchor="t">
            <a:spAutoFit/>
          </a:bodyPr>
          <a:lstStyle/>
          <a:p>
            <a:pPr algn="l">
              <a:lnSpc>
                <a:spcPts val="692"/>
              </a:lnSpc>
            </a:pPr>
            <a:r>
              <a:rPr lang="en-US" sz="494" b="1">
                <a:solidFill>
                  <a:srgbClr val="020203"/>
                </a:solidFill>
                <a:latin typeface="Calibri (MS) Bold"/>
                <a:ea typeface="Calibri (MS) Bold"/>
                <a:cs typeface="Calibri (MS) Bold"/>
                <a:sym typeface="Calibri (MS) Bold"/>
              </a:rPr>
              <a:t>0,00</a:t>
            </a:r>
          </a:p>
        </p:txBody>
      </p:sp>
      <p:sp>
        <p:nvSpPr>
          <p:cNvPr id="150" name="TextBox 150"/>
          <p:cNvSpPr txBox="1"/>
          <p:nvPr/>
        </p:nvSpPr>
        <p:spPr>
          <a:xfrm>
            <a:off x="9525286" y="5870975"/>
            <a:ext cx="113348" cy="91335"/>
          </a:xfrm>
          <a:prstGeom prst="rect">
            <a:avLst/>
          </a:prstGeom>
        </p:spPr>
        <p:txBody>
          <a:bodyPr lIns="0" tIns="0" rIns="0" bIns="0" rtlCol="0" anchor="t">
            <a:spAutoFit/>
          </a:bodyPr>
          <a:lstStyle/>
          <a:p>
            <a:pPr algn="l">
              <a:lnSpc>
                <a:spcPts val="692"/>
              </a:lnSpc>
            </a:pPr>
            <a:r>
              <a:rPr lang="en-US" sz="494">
                <a:solidFill>
                  <a:srgbClr val="020203"/>
                </a:solidFill>
                <a:latin typeface="Calibri (MS)"/>
                <a:ea typeface="Calibri (MS)"/>
                <a:cs typeface="Calibri (MS)"/>
                <a:sym typeface="Calibri (MS)"/>
              </a:rPr>
              <a:t>0,00</a:t>
            </a:r>
          </a:p>
        </p:txBody>
      </p:sp>
      <p:sp>
        <p:nvSpPr>
          <p:cNvPr id="151" name="TextBox 151"/>
          <p:cNvSpPr txBox="1"/>
          <p:nvPr/>
        </p:nvSpPr>
        <p:spPr>
          <a:xfrm>
            <a:off x="1601762" y="6869795"/>
            <a:ext cx="1176271" cy="142504"/>
          </a:xfrm>
          <a:prstGeom prst="rect">
            <a:avLst/>
          </a:prstGeom>
        </p:spPr>
        <p:txBody>
          <a:bodyPr lIns="0" tIns="0" rIns="0" bIns="0" rtlCol="0" anchor="t">
            <a:spAutoFit/>
          </a:bodyPr>
          <a:lstStyle/>
          <a:p>
            <a:pPr algn="l">
              <a:lnSpc>
                <a:spcPts val="1000"/>
              </a:lnSpc>
            </a:pPr>
            <a:r>
              <a:rPr lang="en-US" sz="714" b="1">
                <a:solidFill>
                  <a:srgbClr val="020203"/>
                </a:solidFill>
                <a:latin typeface="Calibri (MS) Bold"/>
                <a:ea typeface="Calibri (MS) Bold"/>
                <a:cs typeface="Calibri (MS) Bold"/>
                <a:sym typeface="Calibri (MS) Bold"/>
              </a:rPr>
              <a:t>Résultat excédent de l'exercice</a:t>
            </a:r>
          </a:p>
        </p:txBody>
      </p:sp>
      <p:sp>
        <p:nvSpPr>
          <p:cNvPr id="152" name="TextBox 152"/>
          <p:cNvSpPr txBox="1"/>
          <p:nvPr/>
        </p:nvSpPr>
        <p:spPr>
          <a:xfrm>
            <a:off x="7186679" y="6869795"/>
            <a:ext cx="1069238" cy="142504"/>
          </a:xfrm>
          <a:prstGeom prst="rect">
            <a:avLst/>
          </a:prstGeom>
        </p:spPr>
        <p:txBody>
          <a:bodyPr lIns="0" tIns="0" rIns="0" bIns="0" rtlCol="0" anchor="t">
            <a:spAutoFit/>
          </a:bodyPr>
          <a:lstStyle/>
          <a:p>
            <a:pPr algn="l">
              <a:lnSpc>
                <a:spcPts val="1000"/>
              </a:lnSpc>
            </a:pPr>
            <a:r>
              <a:rPr lang="en-US" sz="714" b="1">
                <a:solidFill>
                  <a:srgbClr val="020203"/>
                </a:solidFill>
                <a:latin typeface="Calibri (MS) Bold"/>
                <a:ea typeface="Calibri (MS) Bold"/>
                <a:cs typeface="Calibri (MS) Bold"/>
                <a:sym typeface="Calibri (MS) Bold"/>
              </a:rPr>
              <a:t>Résultat déficit de l'exercice</a:t>
            </a:r>
          </a:p>
        </p:txBody>
      </p:sp>
      <p:sp>
        <p:nvSpPr>
          <p:cNvPr id="153" name="TextBox 153"/>
          <p:cNvSpPr txBox="1"/>
          <p:nvPr/>
        </p:nvSpPr>
        <p:spPr>
          <a:xfrm>
            <a:off x="3374117" y="6876824"/>
            <a:ext cx="318306" cy="149733"/>
          </a:xfrm>
          <a:prstGeom prst="rect">
            <a:avLst/>
          </a:prstGeom>
        </p:spPr>
        <p:txBody>
          <a:bodyPr lIns="0" tIns="0" rIns="0" bIns="0" rtlCol="0" anchor="t">
            <a:spAutoFit/>
          </a:bodyPr>
          <a:lstStyle/>
          <a:p>
            <a:pPr algn="l">
              <a:lnSpc>
                <a:spcPts val="923"/>
              </a:lnSpc>
            </a:pPr>
            <a:r>
              <a:rPr lang="en-US" sz="659" b="1">
                <a:solidFill>
                  <a:srgbClr val="020203"/>
                </a:solidFill>
                <a:latin typeface="Calibri (MS) Bold"/>
                <a:ea typeface="Calibri (MS) Bold"/>
                <a:cs typeface="Calibri (MS) Bold"/>
                <a:sym typeface="Calibri (MS) Bold"/>
              </a:rPr>
              <a:t>3 781,77 </a:t>
            </a:r>
          </a:p>
        </p:txBody>
      </p:sp>
      <p:sp>
        <p:nvSpPr>
          <p:cNvPr id="154" name="TextBox 154"/>
          <p:cNvSpPr txBox="1"/>
          <p:nvPr/>
        </p:nvSpPr>
        <p:spPr>
          <a:xfrm>
            <a:off x="3862988" y="6876824"/>
            <a:ext cx="318306" cy="149733"/>
          </a:xfrm>
          <a:prstGeom prst="rect">
            <a:avLst/>
          </a:prstGeom>
        </p:spPr>
        <p:txBody>
          <a:bodyPr lIns="0" tIns="0" rIns="0" bIns="0" rtlCol="0" anchor="t">
            <a:spAutoFit/>
          </a:bodyPr>
          <a:lstStyle/>
          <a:p>
            <a:pPr algn="l">
              <a:lnSpc>
                <a:spcPts val="923"/>
              </a:lnSpc>
            </a:pPr>
            <a:r>
              <a:rPr lang="en-US" sz="659" b="1">
                <a:solidFill>
                  <a:srgbClr val="020203"/>
                </a:solidFill>
                <a:latin typeface="Calibri (MS) Bold"/>
                <a:ea typeface="Calibri (MS) Bold"/>
                <a:cs typeface="Calibri (MS) Bold"/>
                <a:sym typeface="Calibri (MS) Bold"/>
              </a:rPr>
              <a:t>1 160,71 </a:t>
            </a:r>
          </a:p>
        </p:txBody>
      </p:sp>
      <p:sp>
        <p:nvSpPr>
          <p:cNvPr id="155" name="TextBox 155"/>
          <p:cNvSpPr txBox="1"/>
          <p:nvPr/>
        </p:nvSpPr>
        <p:spPr>
          <a:xfrm>
            <a:off x="8979618" y="6869185"/>
            <a:ext cx="171269" cy="134474"/>
          </a:xfrm>
          <a:prstGeom prst="rect">
            <a:avLst/>
          </a:prstGeom>
        </p:spPr>
        <p:txBody>
          <a:bodyPr lIns="0" tIns="0" rIns="0" bIns="0" rtlCol="0" anchor="t">
            <a:spAutoFit/>
          </a:bodyPr>
          <a:lstStyle/>
          <a:p>
            <a:pPr algn="l">
              <a:lnSpc>
                <a:spcPts val="923"/>
              </a:lnSpc>
            </a:pPr>
            <a:r>
              <a:rPr lang="en-US" sz="659" b="1">
                <a:solidFill>
                  <a:srgbClr val="020203"/>
                </a:solidFill>
                <a:latin typeface="Calibri (MS) Bold"/>
                <a:ea typeface="Calibri (MS) Bold"/>
                <a:cs typeface="Calibri (MS) Bold"/>
                <a:sym typeface="Calibri (MS) Bold"/>
              </a:rPr>
              <a:t>0,00 </a:t>
            </a:r>
          </a:p>
        </p:txBody>
      </p:sp>
      <p:sp>
        <p:nvSpPr>
          <p:cNvPr id="156" name="TextBox 156"/>
          <p:cNvSpPr txBox="1"/>
          <p:nvPr/>
        </p:nvSpPr>
        <p:spPr>
          <a:xfrm>
            <a:off x="9468488" y="6869185"/>
            <a:ext cx="171279" cy="134474"/>
          </a:xfrm>
          <a:prstGeom prst="rect">
            <a:avLst/>
          </a:prstGeom>
        </p:spPr>
        <p:txBody>
          <a:bodyPr lIns="0" tIns="0" rIns="0" bIns="0" rtlCol="0" anchor="t">
            <a:spAutoFit/>
          </a:bodyPr>
          <a:lstStyle/>
          <a:p>
            <a:pPr algn="l">
              <a:lnSpc>
                <a:spcPts val="923"/>
              </a:lnSpc>
            </a:pPr>
            <a:r>
              <a:rPr lang="en-US" sz="659" b="1">
                <a:solidFill>
                  <a:srgbClr val="020203"/>
                </a:solidFill>
                <a:latin typeface="Calibri (MS) Bold"/>
                <a:ea typeface="Calibri (MS) Bold"/>
                <a:cs typeface="Calibri (MS) Bold"/>
                <a:sym typeface="Calibri (MS) Bold"/>
              </a:rPr>
              <a:t>0,00 </a:t>
            </a:r>
          </a:p>
        </p:txBody>
      </p:sp>
      <p:sp>
        <p:nvSpPr>
          <p:cNvPr id="157" name="TextBox 157"/>
          <p:cNvSpPr txBox="1"/>
          <p:nvPr/>
        </p:nvSpPr>
        <p:spPr>
          <a:xfrm>
            <a:off x="1924098" y="7103738"/>
            <a:ext cx="521322" cy="116919"/>
          </a:xfrm>
          <a:prstGeom prst="rect">
            <a:avLst/>
          </a:prstGeom>
        </p:spPr>
        <p:txBody>
          <a:bodyPr lIns="0" tIns="0" rIns="0" bIns="0" rtlCol="0" anchor="t">
            <a:spAutoFit/>
          </a:bodyPr>
          <a:lstStyle/>
          <a:p>
            <a:pPr algn="l">
              <a:lnSpc>
                <a:spcPts val="846"/>
              </a:lnSpc>
            </a:pPr>
            <a:r>
              <a:rPr lang="en-US" sz="604" b="1">
                <a:solidFill>
                  <a:srgbClr val="020203"/>
                </a:solidFill>
                <a:latin typeface="Calibri (MS) Bold"/>
                <a:ea typeface="Calibri (MS) Bold"/>
                <a:cs typeface="Calibri (MS) Bold"/>
                <a:sym typeface="Calibri (MS) Bold"/>
              </a:rPr>
              <a:t>TOTAL GENERAL</a:t>
            </a:r>
          </a:p>
        </p:txBody>
      </p:sp>
      <p:sp>
        <p:nvSpPr>
          <p:cNvPr id="158" name="TextBox 158"/>
          <p:cNvSpPr txBox="1"/>
          <p:nvPr/>
        </p:nvSpPr>
        <p:spPr>
          <a:xfrm>
            <a:off x="6767646" y="7103738"/>
            <a:ext cx="521322" cy="116919"/>
          </a:xfrm>
          <a:prstGeom prst="rect">
            <a:avLst/>
          </a:prstGeom>
        </p:spPr>
        <p:txBody>
          <a:bodyPr lIns="0" tIns="0" rIns="0" bIns="0" rtlCol="0" anchor="t">
            <a:spAutoFit/>
          </a:bodyPr>
          <a:lstStyle/>
          <a:p>
            <a:pPr algn="l">
              <a:lnSpc>
                <a:spcPts val="846"/>
              </a:lnSpc>
            </a:pPr>
            <a:r>
              <a:rPr lang="en-US" sz="604" b="1">
                <a:solidFill>
                  <a:srgbClr val="020203"/>
                </a:solidFill>
                <a:latin typeface="Calibri (MS) Bold"/>
                <a:ea typeface="Calibri (MS) Bold"/>
                <a:cs typeface="Calibri (MS) Bold"/>
                <a:sym typeface="Calibri (MS) Bold"/>
              </a:rPr>
              <a:t>TOTAL GENERAL</a:t>
            </a:r>
          </a:p>
        </p:txBody>
      </p:sp>
      <p:sp>
        <p:nvSpPr>
          <p:cNvPr id="159" name="TextBox 159"/>
          <p:cNvSpPr txBox="1"/>
          <p:nvPr/>
        </p:nvSpPr>
        <p:spPr>
          <a:xfrm>
            <a:off x="7833284" y="2771759"/>
            <a:ext cx="83477" cy="84515"/>
          </a:xfrm>
          <a:prstGeom prst="rect">
            <a:avLst/>
          </a:prstGeom>
        </p:spPr>
        <p:txBody>
          <a:bodyPr lIns="0" tIns="0" rIns="0" bIns="0" rtlCol="0" anchor="t">
            <a:spAutoFit/>
          </a:bodyPr>
          <a:lstStyle/>
          <a:p>
            <a:pPr algn="l">
              <a:lnSpc>
                <a:spcPts val="692"/>
              </a:lnSpc>
            </a:pPr>
            <a:r>
              <a:rPr lang="en-US" sz="494">
                <a:solidFill>
                  <a:srgbClr val="020203"/>
                </a:solidFill>
                <a:latin typeface="Arial"/>
                <a:ea typeface="Arial"/>
                <a:cs typeface="Arial"/>
                <a:sym typeface="Arial"/>
              </a:rPr>
              <a:t>…)</a:t>
            </a:r>
          </a:p>
        </p:txBody>
      </p:sp>
      <p:sp>
        <p:nvSpPr>
          <p:cNvPr id="160" name="TextBox 160"/>
          <p:cNvSpPr txBox="1"/>
          <p:nvPr/>
        </p:nvSpPr>
        <p:spPr>
          <a:xfrm>
            <a:off x="164449" y="7299791"/>
            <a:ext cx="64770"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10</a:t>
            </a:r>
          </a:p>
        </p:txBody>
      </p:sp>
      <p:sp>
        <p:nvSpPr>
          <p:cNvPr id="161" name="TextBox 161"/>
          <p:cNvSpPr txBox="1"/>
          <p:nvPr/>
        </p:nvSpPr>
        <p:spPr>
          <a:xfrm>
            <a:off x="10430551" y="7299791"/>
            <a:ext cx="64770"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11</a:t>
            </a:r>
          </a:p>
        </p:txBody>
      </p:sp>
      <p:sp>
        <p:nvSpPr>
          <p:cNvPr id="162" name="TextBox 162"/>
          <p:cNvSpPr txBox="1"/>
          <p:nvPr/>
        </p:nvSpPr>
        <p:spPr>
          <a:xfrm rot="-1446491">
            <a:off x="1278850" y="3083979"/>
            <a:ext cx="2847071" cy="165863"/>
          </a:xfrm>
          <a:prstGeom prst="rect">
            <a:avLst/>
          </a:prstGeom>
        </p:spPr>
        <p:txBody>
          <a:bodyPr lIns="0" tIns="0" rIns="0" bIns="0" rtlCol="0" anchor="t">
            <a:spAutoFit/>
          </a:bodyPr>
          <a:lstStyle/>
          <a:p>
            <a:pPr algn="l">
              <a:lnSpc>
                <a:spcPts val="1355"/>
              </a:lnSpc>
            </a:pPr>
            <a:r>
              <a:rPr lang="en-US" sz="968" b="1" spc="-1">
                <a:solidFill>
                  <a:srgbClr val="993415"/>
                </a:solidFill>
                <a:latin typeface="IBM Plex Sans Bold"/>
                <a:ea typeface="IBM Plex Sans Bold"/>
                <a:cs typeface="IBM Plex Sans Bold"/>
                <a:sym typeface="IBM Plex Sans Bold"/>
              </a:rPr>
              <a:t>COLLER UNE CAPTURE D’ECRAN DES CHARGES </a:t>
            </a:r>
          </a:p>
        </p:txBody>
      </p:sp>
      <p:sp>
        <p:nvSpPr>
          <p:cNvPr id="163" name="TextBox 163"/>
          <p:cNvSpPr txBox="1"/>
          <p:nvPr/>
        </p:nvSpPr>
        <p:spPr>
          <a:xfrm rot="-1446491">
            <a:off x="6517057" y="2859456"/>
            <a:ext cx="2847071" cy="165863"/>
          </a:xfrm>
          <a:prstGeom prst="rect">
            <a:avLst/>
          </a:prstGeom>
        </p:spPr>
        <p:txBody>
          <a:bodyPr lIns="0" tIns="0" rIns="0" bIns="0" rtlCol="0" anchor="t">
            <a:spAutoFit/>
          </a:bodyPr>
          <a:lstStyle/>
          <a:p>
            <a:pPr algn="l">
              <a:lnSpc>
                <a:spcPts val="1355"/>
              </a:lnSpc>
            </a:pPr>
            <a:r>
              <a:rPr lang="en-US" sz="968" b="1" spc="-1">
                <a:solidFill>
                  <a:srgbClr val="993415"/>
                </a:solidFill>
                <a:latin typeface="IBM Plex Sans Bold"/>
                <a:ea typeface="IBM Plex Sans Bold"/>
                <a:cs typeface="IBM Plex Sans Bold"/>
                <a:sym typeface="IBM Plex Sans Bold"/>
              </a:rPr>
              <a:t>COLLER UNE CAPTURE D’ECRAN DES PRODUITS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011" y="7288152"/>
            <a:ext cx="142408" cy="136474"/>
            <a:chOff x="0" y="0"/>
            <a:chExt cx="142405" cy="136474"/>
          </a:xfrm>
        </p:grpSpPr>
        <p:sp>
          <p:nvSpPr>
            <p:cNvPr id="3" name="Freeform 3"/>
            <p:cNvSpPr/>
            <p:nvPr/>
          </p:nvSpPr>
          <p:spPr>
            <a:xfrm>
              <a:off x="-4699" y="0"/>
              <a:ext cx="147701" cy="140208"/>
            </a:xfrm>
            <a:custGeom>
              <a:avLst/>
              <a:gdLst/>
              <a:ahLst/>
              <a:cxnLst/>
              <a:rect l="l" t="t" r="r" b="b"/>
              <a:pathLst>
                <a:path w="147701" h="140208">
                  <a:moveTo>
                    <a:pt x="71501" y="0"/>
                  </a:moveTo>
                  <a:cubicBezTo>
                    <a:pt x="93091" y="508"/>
                    <a:pt x="113538" y="5842"/>
                    <a:pt x="130429" y="22479"/>
                  </a:cubicBezTo>
                  <a:cubicBezTo>
                    <a:pt x="137668" y="29337"/>
                    <a:pt x="142875" y="38100"/>
                    <a:pt x="145288" y="47752"/>
                  </a:cubicBezTo>
                  <a:cubicBezTo>
                    <a:pt x="147701" y="57404"/>
                    <a:pt x="147574"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815" y="4572"/>
                    <a:pt x="55753" y="254"/>
                    <a:pt x="71501" y="0"/>
                  </a:cubicBezTo>
                  <a:moveTo>
                    <a:pt x="21336" y="74041"/>
                  </a:moveTo>
                  <a:cubicBezTo>
                    <a:pt x="22352" y="95631"/>
                    <a:pt x="32893" y="109220"/>
                    <a:pt x="50800" y="117221"/>
                  </a:cubicBezTo>
                  <a:cubicBezTo>
                    <a:pt x="69850" y="125730"/>
                    <a:pt x="87249" y="122428"/>
                    <a:pt x="104140" y="110363"/>
                  </a:cubicBezTo>
                  <a:cubicBezTo>
                    <a:pt x="124968" y="95250"/>
                    <a:pt x="136271" y="67818"/>
                    <a:pt x="129921" y="43561"/>
                  </a:cubicBezTo>
                  <a:cubicBezTo>
                    <a:pt x="128778" y="39878"/>
                    <a:pt x="126746" y="36576"/>
                    <a:pt x="124079" y="33909"/>
                  </a:cubicBezTo>
                  <a:cubicBezTo>
                    <a:pt x="106934" y="16383"/>
                    <a:pt x="85598" y="12573"/>
                    <a:pt x="62484" y="15748"/>
                  </a:cubicBezTo>
                  <a:cubicBezTo>
                    <a:pt x="58674" y="16256"/>
                    <a:pt x="54991" y="17780"/>
                    <a:pt x="51816" y="20066"/>
                  </a:cubicBezTo>
                  <a:cubicBezTo>
                    <a:pt x="33782" y="34163"/>
                    <a:pt x="21971" y="51816"/>
                    <a:pt x="21336" y="74168"/>
                  </a:cubicBezTo>
                </a:path>
              </a:pathLst>
            </a:custGeom>
            <a:solidFill>
              <a:srgbClr val="EF7D2D"/>
            </a:solidFill>
          </p:spPr>
        </p:sp>
      </p:grpSp>
      <p:sp>
        <p:nvSpPr>
          <p:cNvPr id="4" name="Freeform 4"/>
          <p:cNvSpPr/>
          <p:nvPr/>
        </p:nvSpPr>
        <p:spPr>
          <a:xfrm>
            <a:off x="427215" y="1569609"/>
            <a:ext cx="4690148" cy="4975336"/>
          </a:xfrm>
          <a:custGeom>
            <a:avLst/>
            <a:gdLst/>
            <a:ahLst/>
            <a:cxnLst/>
            <a:rect l="l" t="t" r="r" b="b"/>
            <a:pathLst>
              <a:path w="4690148" h="4975336">
                <a:moveTo>
                  <a:pt x="0" y="0"/>
                </a:moveTo>
                <a:lnTo>
                  <a:pt x="4690148" y="0"/>
                </a:lnTo>
                <a:lnTo>
                  <a:pt x="4690148" y="4975336"/>
                </a:lnTo>
                <a:lnTo>
                  <a:pt x="0" y="4975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a:grpSpLocks noChangeAspect="1"/>
          </p:cNvGrpSpPr>
          <p:nvPr/>
        </p:nvGrpSpPr>
        <p:grpSpPr>
          <a:xfrm>
            <a:off x="5687301" y="514934"/>
            <a:ext cx="9020" cy="1266673"/>
            <a:chOff x="0" y="0"/>
            <a:chExt cx="9017" cy="1266673"/>
          </a:xfrm>
        </p:grpSpPr>
        <p:sp>
          <p:nvSpPr>
            <p:cNvPr id="6" name="Freeform 6"/>
            <p:cNvSpPr/>
            <p:nvPr/>
          </p:nvSpPr>
          <p:spPr>
            <a:xfrm>
              <a:off x="0" y="0"/>
              <a:ext cx="9017" cy="1266698"/>
            </a:xfrm>
            <a:custGeom>
              <a:avLst/>
              <a:gdLst/>
              <a:ahLst/>
              <a:cxnLst/>
              <a:rect l="l" t="t" r="r" b="b"/>
              <a:pathLst>
                <a:path w="9017" h="1266698">
                  <a:moveTo>
                    <a:pt x="9017" y="0"/>
                  </a:moveTo>
                  <a:lnTo>
                    <a:pt x="9017" y="1266698"/>
                  </a:lnTo>
                  <a:lnTo>
                    <a:pt x="0" y="1266698"/>
                  </a:lnTo>
                  <a:lnTo>
                    <a:pt x="0" y="0"/>
                  </a:lnTo>
                  <a:close/>
                </a:path>
              </a:pathLst>
            </a:custGeom>
            <a:solidFill>
              <a:srgbClr val="02A3A8"/>
            </a:solidFill>
          </p:spPr>
        </p:sp>
      </p:grpSp>
      <p:grpSp>
        <p:nvGrpSpPr>
          <p:cNvPr id="7" name="Group 7"/>
          <p:cNvGrpSpPr>
            <a:grpSpLocks noChangeAspect="1"/>
          </p:cNvGrpSpPr>
          <p:nvPr/>
        </p:nvGrpSpPr>
        <p:grpSpPr>
          <a:xfrm>
            <a:off x="5247856" y="4656233"/>
            <a:ext cx="5119697" cy="2760021"/>
            <a:chOff x="0" y="0"/>
            <a:chExt cx="5119700" cy="2760015"/>
          </a:xfrm>
        </p:grpSpPr>
        <p:sp>
          <p:nvSpPr>
            <p:cNvPr id="8" name="Freeform 8"/>
            <p:cNvSpPr/>
            <p:nvPr/>
          </p:nvSpPr>
          <p:spPr>
            <a:xfrm>
              <a:off x="459486" y="76200"/>
              <a:ext cx="4584065" cy="2605278"/>
            </a:xfrm>
            <a:custGeom>
              <a:avLst/>
              <a:gdLst/>
              <a:ahLst/>
              <a:cxnLst/>
              <a:rect l="l" t="t" r="r" b="b"/>
              <a:pathLst>
                <a:path w="4584065" h="2605278">
                  <a:moveTo>
                    <a:pt x="0" y="2605278"/>
                  </a:moveTo>
                  <a:lnTo>
                    <a:pt x="4584065" y="2605278"/>
                  </a:lnTo>
                  <a:lnTo>
                    <a:pt x="4584065" y="0"/>
                  </a:lnTo>
                  <a:lnTo>
                    <a:pt x="0" y="0"/>
                  </a:lnTo>
                  <a:close/>
                </a:path>
              </a:pathLst>
            </a:custGeom>
            <a:solidFill>
              <a:srgbClr val="FFFFFF"/>
            </a:solidFill>
          </p:spPr>
        </p:sp>
        <p:sp>
          <p:nvSpPr>
            <p:cNvPr id="9" name="Freeform 9"/>
            <p:cNvSpPr/>
            <p:nvPr/>
          </p:nvSpPr>
          <p:spPr>
            <a:xfrm>
              <a:off x="446786" y="112269"/>
              <a:ext cx="25400" cy="2515743"/>
            </a:xfrm>
            <a:custGeom>
              <a:avLst/>
              <a:gdLst/>
              <a:ahLst/>
              <a:cxnLst/>
              <a:rect l="l" t="t" r="r" b="b"/>
              <a:pathLst>
                <a:path w="25400" h="2515743">
                  <a:moveTo>
                    <a:pt x="25400" y="66928"/>
                  </a:moveTo>
                  <a:lnTo>
                    <a:pt x="25400" y="67690"/>
                  </a:lnTo>
                  <a:cubicBezTo>
                    <a:pt x="25400" y="74675"/>
                    <a:pt x="19685" y="80390"/>
                    <a:pt x="12700" y="80390"/>
                  </a:cubicBezTo>
                  <a:cubicBezTo>
                    <a:pt x="5715" y="80390"/>
                    <a:pt x="0" y="74675"/>
                    <a:pt x="0" y="67690"/>
                  </a:cubicBezTo>
                  <a:lnTo>
                    <a:pt x="0" y="66928"/>
                  </a:lnTo>
                  <a:cubicBezTo>
                    <a:pt x="0" y="59943"/>
                    <a:pt x="5715" y="54228"/>
                    <a:pt x="12700" y="54228"/>
                  </a:cubicBezTo>
                  <a:cubicBezTo>
                    <a:pt x="19685" y="54228"/>
                    <a:pt x="25400" y="59943"/>
                    <a:pt x="25400" y="66928"/>
                  </a:cubicBezTo>
                  <a:close/>
                  <a:moveTo>
                    <a:pt x="25400" y="118744"/>
                  </a:moveTo>
                  <a:lnTo>
                    <a:pt x="25400" y="119506"/>
                  </a:lnTo>
                  <a:cubicBezTo>
                    <a:pt x="25400" y="126491"/>
                    <a:pt x="19685" y="132206"/>
                    <a:pt x="12700" y="132206"/>
                  </a:cubicBezTo>
                  <a:cubicBezTo>
                    <a:pt x="5715" y="132206"/>
                    <a:pt x="0" y="126491"/>
                    <a:pt x="0" y="119506"/>
                  </a:cubicBezTo>
                  <a:lnTo>
                    <a:pt x="0" y="118744"/>
                  </a:lnTo>
                  <a:cubicBezTo>
                    <a:pt x="0" y="111759"/>
                    <a:pt x="5715" y="106044"/>
                    <a:pt x="12700" y="106044"/>
                  </a:cubicBezTo>
                  <a:cubicBezTo>
                    <a:pt x="19685" y="106044"/>
                    <a:pt x="25400" y="111759"/>
                    <a:pt x="25400" y="118744"/>
                  </a:cubicBezTo>
                  <a:close/>
                  <a:moveTo>
                    <a:pt x="25400" y="170560"/>
                  </a:moveTo>
                  <a:lnTo>
                    <a:pt x="25400" y="171322"/>
                  </a:lnTo>
                  <a:cubicBezTo>
                    <a:pt x="25400" y="178307"/>
                    <a:pt x="19685" y="184022"/>
                    <a:pt x="12700" y="184022"/>
                  </a:cubicBezTo>
                  <a:cubicBezTo>
                    <a:pt x="5715" y="184022"/>
                    <a:pt x="0" y="178307"/>
                    <a:pt x="0" y="171322"/>
                  </a:cubicBezTo>
                  <a:lnTo>
                    <a:pt x="0" y="170560"/>
                  </a:lnTo>
                  <a:cubicBezTo>
                    <a:pt x="0" y="163575"/>
                    <a:pt x="5715" y="157860"/>
                    <a:pt x="12700" y="157860"/>
                  </a:cubicBezTo>
                  <a:cubicBezTo>
                    <a:pt x="19685" y="157860"/>
                    <a:pt x="25400" y="163575"/>
                    <a:pt x="25400" y="170560"/>
                  </a:cubicBezTo>
                  <a:close/>
                  <a:moveTo>
                    <a:pt x="25400" y="222376"/>
                  </a:moveTo>
                  <a:lnTo>
                    <a:pt x="25400" y="223138"/>
                  </a:lnTo>
                  <a:cubicBezTo>
                    <a:pt x="25400" y="230123"/>
                    <a:pt x="19685" y="235838"/>
                    <a:pt x="12700" y="235838"/>
                  </a:cubicBezTo>
                  <a:cubicBezTo>
                    <a:pt x="5715" y="235838"/>
                    <a:pt x="0" y="230123"/>
                    <a:pt x="0" y="223138"/>
                  </a:cubicBezTo>
                  <a:lnTo>
                    <a:pt x="0" y="222376"/>
                  </a:lnTo>
                  <a:cubicBezTo>
                    <a:pt x="0" y="215391"/>
                    <a:pt x="5715" y="209676"/>
                    <a:pt x="12700" y="209676"/>
                  </a:cubicBezTo>
                  <a:cubicBezTo>
                    <a:pt x="19685" y="209676"/>
                    <a:pt x="25400" y="215391"/>
                    <a:pt x="25400" y="222376"/>
                  </a:cubicBezTo>
                  <a:close/>
                  <a:moveTo>
                    <a:pt x="25400" y="274192"/>
                  </a:moveTo>
                  <a:lnTo>
                    <a:pt x="25400" y="274954"/>
                  </a:lnTo>
                  <a:cubicBezTo>
                    <a:pt x="25400" y="281939"/>
                    <a:pt x="19685" y="287654"/>
                    <a:pt x="12700" y="287654"/>
                  </a:cubicBezTo>
                  <a:cubicBezTo>
                    <a:pt x="5715" y="287654"/>
                    <a:pt x="0" y="281939"/>
                    <a:pt x="0" y="274954"/>
                  </a:cubicBezTo>
                  <a:lnTo>
                    <a:pt x="0" y="274192"/>
                  </a:lnTo>
                  <a:cubicBezTo>
                    <a:pt x="0" y="267207"/>
                    <a:pt x="5715" y="261492"/>
                    <a:pt x="12700" y="261492"/>
                  </a:cubicBezTo>
                  <a:cubicBezTo>
                    <a:pt x="19685" y="261492"/>
                    <a:pt x="25400" y="267207"/>
                    <a:pt x="25400" y="274192"/>
                  </a:cubicBezTo>
                  <a:close/>
                  <a:moveTo>
                    <a:pt x="25400" y="326008"/>
                  </a:moveTo>
                  <a:lnTo>
                    <a:pt x="25400" y="326770"/>
                  </a:lnTo>
                  <a:cubicBezTo>
                    <a:pt x="25400" y="333755"/>
                    <a:pt x="19685" y="339470"/>
                    <a:pt x="12700" y="339470"/>
                  </a:cubicBezTo>
                  <a:cubicBezTo>
                    <a:pt x="5715" y="339470"/>
                    <a:pt x="0" y="333755"/>
                    <a:pt x="0" y="326770"/>
                  </a:cubicBezTo>
                  <a:lnTo>
                    <a:pt x="0" y="326008"/>
                  </a:lnTo>
                  <a:cubicBezTo>
                    <a:pt x="0" y="319023"/>
                    <a:pt x="5715" y="313308"/>
                    <a:pt x="12700" y="313308"/>
                  </a:cubicBezTo>
                  <a:cubicBezTo>
                    <a:pt x="19685" y="313308"/>
                    <a:pt x="25400" y="319023"/>
                    <a:pt x="25400" y="326008"/>
                  </a:cubicBezTo>
                  <a:close/>
                  <a:moveTo>
                    <a:pt x="25400" y="377824"/>
                  </a:moveTo>
                  <a:lnTo>
                    <a:pt x="25400" y="378586"/>
                  </a:lnTo>
                  <a:cubicBezTo>
                    <a:pt x="25400" y="385571"/>
                    <a:pt x="19685" y="391286"/>
                    <a:pt x="12700" y="391286"/>
                  </a:cubicBezTo>
                  <a:cubicBezTo>
                    <a:pt x="5715" y="391286"/>
                    <a:pt x="0" y="385571"/>
                    <a:pt x="0" y="378586"/>
                  </a:cubicBezTo>
                  <a:lnTo>
                    <a:pt x="0" y="377824"/>
                  </a:lnTo>
                  <a:cubicBezTo>
                    <a:pt x="0" y="370839"/>
                    <a:pt x="5715" y="365124"/>
                    <a:pt x="12700" y="365124"/>
                  </a:cubicBezTo>
                  <a:cubicBezTo>
                    <a:pt x="19685" y="365124"/>
                    <a:pt x="25400" y="370839"/>
                    <a:pt x="25400" y="377824"/>
                  </a:cubicBezTo>
                  <a:close/>
                  <a:moveTo>
                    <a:pt x="25400" y="429640"/>
                  </a:moveTo>
                  <a:lnTo>
                    <a:pt x="25400" y="430402"/>
                  </a:lnTo>
                  <a:cubicBezTo>
                    <a:pt x="25400" y="437387"/>
                    <a:pt x="19685" y="443102"/>
                    <a:pt x="12700" y="443102"/>
                  </a:cubicBezTo>
                  <a:cubicBezTo>
                    <a:pt x="5715" y="443102"/>
                    <a:pt x="0" y="437387"/>
                    <a:pt x="0" y="430402"/>
                  </a:cubicBezTo>
                  <a:lnTo>
                    <a:pt x="0" y="429640"/>
                  </a:lnTo>
                  <a:cubicBezTo>
                    <a:pt x="0" y="422655"/>
                    <a:pt x="5715" y="416940"/>
                    <a:pt x="12700" y="416940"/>
                  </a:cubicBezTo>
                  <a:cubicBezTo>
                    <a:pt x="19685" y="416940"/>
                    <a:pt x="25400" y="422655"/>
                    <a:pt x="25400" y="429640"/>
                  </a:cubicBezTo>
                  <a:close/>
                  <a:moveTo>
                    <a:pt x="25400" y="481456"/>
                  </a:moveTo>
                  <a:lnTo>
                    <a:pt x="25400" y="482218"/>
                  </a:lnTo>
                  <a:cubicBezTo>
                    <a:pt x="25400" y="489203"/>
                    <a:pt x="19685" y="494918"/>
                    <a:pt x="12700" y="494918"/>
                  </a:cubicBezTo>
                  <a:cubicBezTo>
                    <a:pt x="5715" y="494918"/>
                    <a:pt x="0" y="489203"/>
                    <a:pt x="0" y="482218"/>
                  </a:cubicBezTo>
                  <a:lnTo>
                    <a:pt x="0" y="481456"/>
                  </a:lnTo>
                  <a:cubicBezTo>
                    <a:pt x="0" y="474471"/>
                    <a:pt x="5715" y="468756"/>
                    <a:pt x="12700" y="468756"/>
                  </a:cubicBezTo>
                  <a:cubicBezTo>
                    <a:pt x="19685" y="468756"/>
                    <a:pt x="25400" y="474471"/>
                    <a:pt x="25400" y="481456"/>
                  </a:cubicBezTo>
                  <a:close/>
                  <a:moveTo>
                    <a:pt x="25400" y="533272"/>
                  </a:moveTo>
                  <a:lnTo>
                    <a:pt x="25400" y="534034"/>
                  </a:lnTo>
                  <a:cubicBezTo>
                    <a:pt x="25400" y="541019"/>
                    <a:pt x="19685" y="546734"/>
                    <a:pt x="12700" y="546734"/>
                  </a:cubicBezTo>
                  <a:cubicBezTo>
                    <a:pt x="5715" y="546734"/>
                    <a:pt x="0" y="541019"/>
                    <a:pt x="0" y="534034"/>
                  </a:cubicBezTo>
                  <a:lnTo>
                    <a:pt x="0" y="533272"/>
                  </a:lnTo>
                  <a:cubicBezTo>
                    <a:pt x="0" y="526287"/>
                    <a:pt x="5715" y="520572"/>
                    <a:pt x="12700" y="520572"/>
                  </a:cubicBezTo>
                  <a:cubicBezTo>
                    <a:pt x="19685" y="520572"/>
                    <a:pt x="25400" y="526287"/>
                    <a:pt x="25400" y="533272"/>
                  </a:cubicBezTo>
                  <a:close/>
                  <a:moveTo>
                    <a:pt x="25400" y="585088"/>
                  </a:moveTo>
                  <a:lnTo>
                    <a:pt x="25400" y="585850"/>
                  </a:lnTo>
                  <a:cubicBezTo>
                    <a:pt x="25400" y="592835"/>
                    <a:pt x="19685" y="598550"/>
                    <a:pt x="12700" y="598550"/>
                  </a:cubicBezTo>
                  <a:cubicBezTo>
                    <a:pt x="5715" y="598550"/>
                    <a:pt x="0" y="592835"/>
                    <a:pt x="0" y="585850"/>
                  </a:cubicBezTo>
                  <a:lnTo>
                    <a:pt x="0" y="585088"/>
                  </a:lnTo>
                  <a:cubicBezTo>
                    <a:pt x="0" y="578103"/>
                    <a:pt x="5715" y="572388"/>
                    <a:pt x="12700" y="572388"/>
                  </a:cubicBezTo>
                  <a:cubicBezTo>
                    <a:pt x="19685" y="572388"/>
                    <a:pt x="25400" y="578103"/>
                    <a:pt x="25400" y="585088"/>
                  </a:cubicBezTo>
                  <a:close/>
                  <a:moveTo>
                    <a:pt x="25400" y="636904"/>
                  </a:moveTo>
                  <a:lnTo>
                    <a:pt x="25400" y="637666"/>
                  </a:lnTo>
                  <a:cubicBezTo>
                    <a:pt x="25400" y="644651"/>
                    <a:pt x="19685" y="650366"/>
                    <a:pt x="12700" y="650366"/>
                  </a:cubicBezTo>
                  <a:cubicBezTo>
                    <a:pt x="5715" y="650366"/>
                    <a:pt x="0" y="644651"/>
                    <a:pt x="0" y="637666"/>
                  </a:cubicBezTo>
                  <a:lnTo>
                    <a:pt x="0" y="636904"/>
                  </a:lnTo>
                  <a:cubicBezTo>
                    <a:pt x="0" y="629919"/>
                    <a:pt x="5715" y="624204"/>
                    <a:pt x="12700" y="624204"/>
                  </a:cubicBezTo>
                  <a:cubicBezTo>
                    <a:pt x="19685" y="624204"/>
                    <a:pt x="25400" y="629919"/>
                    <a:pt x="25400" y="636904"/>
                  </a:cubicBezTo>
                  <a:close/>
                  <a:moveTo>
                    <a:pt x="25400" y="688720"/>
                  </a:moveTo>
                  <a:lnTo>
                    <a:pt x="25400" y="689482"/>
                  </a:lnTo>
                  <a:cubicBezTo>
                    <a:pt x="25400" y="696467"/>
                    <a:pt x="19685" y="702182"/>
                    <a:pt x="12700" y="702182"/>
                  </a:cubicBezTo>
                  <a:cubicBezTo>
                    <a:pt x="5715" y="702182"/>
                    <a:pt x="0" y="696467"/>
                    <a:pt x="0" y="689482"/>
                  </a:cubicBezTo>
                  <a:lnTo>
                    <a:pt x="0" y="688720"/>
                  </a:lnTo>
                  <a:cubicBezTo>
                    <a:pt x="0" y="681735"/>
                    <a:pt x="5715" y="676020"/>
                    <a:pt x="12700" y="676020"/>
                  </a:cubicBezTo>
                  <a:cubicBezTo>
                    <a:pt x="19685" y="676020"/>
                    <a:pt x="25400" y="681735"/>
                    <a:pt x="25400" y="688720"/>
                  </a:cubicBezTo>
                  <a:close/>
                  <a:moveTo>
                    <a:pt x="25400" y="740536"/>
                  </a:moveTo>
                  <a:lnTo>
                    <a:pt x="25400" y="741298"/>
                  </a:lnTo>
                  <a:cubicBezTo>
                    <a:pt x="25400" y="748283"/>
                    <a:pt x="19685" y="753998"/>
                    <a:pt x="12700" y="753998"/>
                  </a:cubicBezTo>
                  <a:cubicBezTo>
                    <a:pt x="5715" y="753998"/>
                    <a:pt x="0" y="748283"/>
                    <a:pt x="0" y="741298"/>
                  </a:cubicBezTo>
                  <a:lnTo>
                    <a:pt x="0" y="741171"/>
                  </a:lnTo>
                  <a:cubicBezTo>
                    <a:pt x="0" y="734186"/>
                    <a:pt x="5715" y="728471"/>
                    <a:pt x="12700" y="728471"/>
                  </a:cubicBezTo>
                  <a:cubicBezTo>
                    <a:pt x="19685" y="728471"/>
                    <a:pt x="25400" y="734186"/>
                    <a:pt x="25400" y="741171"/>
                  </a:cubicBezTo>
                  <a:close/>
                  <a:moveTo>
                    <a:pt x="25400" y="792352"/>
                  </a:moveTo>
                  <a:lnTo>
                    <a:pt x="25400" y="793114"/>
                  </a:lnTo>
                  <a:cubicBezTo>
                    <a:pt x="25400" y="800099"/>
                    <a:pt x="19685" y="805814"/>
                    <a:pt x="12700" y="805814"/>
                  </a:cubicBezTo>
                  <a:cubicBezTo>
                    <a:pt x="5715" y="805814"/>
                    <a:pt x="0" y="800099"/>
                    <a:pt x="0" y="793114"/>
                  </a:cubicBezTo>
                  <a:lnTo>
                    <a:pt x="0" y="792352"/>
                  </a:lnTo>
                  <a:cubicBezTo>
                    <a:pt x="0" y="785367"/>
                    <a:pt x="5715" y="779652"/>
                    <a:pt x="12700" y="779652"/>
                  </a:cubicBezTo>
                  <a:cubicBezTo>
                    <a:pt x="19685" y="779652"/>
                    <a:pt x="25400" y="785367"/>
                    <a:pt x="25400" y="792352"/>
                  </a:cubicBezTo>
                  <a:close/>
                  <a:moveTo>
                    <a:pt x="25400" y="844168"/>
                  </a:moveTo>
                  <a:lnTo>
                    <a:pt x="25400" y="844930"/>
                  </a:lnTo>
                  <a:cubicBezTo>
                    <a:pt x="25400" y="851915"/>
                    <a:pt x="19685" y="857630"/>
                    <a:pt x="12700" y="857630"/>
                  </a:cubicBezTo>
                  <a:cubicBezTo>
                    <a:pt x="5715" y="857630"/>
                    <a:pt x="0" y="851915"/>
                    <a:pt x="0" y="844930"/>
                  </a:cubicBezTo>
                  <a:lnTo>
                    <a:pt x="0" y="844168"/>
                  </a:lnTo>
                  <a:cubicBezTo>
                    <a:pt x="0" y="837183"/>
                    <a:pt x="5715" y="831468"/>
                    <a:pt x="12700" y="831468"/>
                  </a:cubicBezTo>
                  <a:cubicBezTo>
                    <a:pt x="19685" y="831468"/>
                    <a:pt x="25400" y="837183"/>
                    <a:pt x="25400" y="844168"/>
                  </a:cubicBezTo>
                  <a:close/>
                  <a:moveTo>
                    <a:pt x="25400" y="895984"/>
                  </a:moveTo>
                  <a:lnTo>
                    <a:pt x="25400" y="896746"/>
                  </a:lnTo>
                  <a:cubicBezTo>
                    <a:pt x="25400" y="903731"/>
                    <a:pt x="19685" y="909446"/>
                    <a:pt x="12700" y="909446"/>
                  </a:cubicBezTo>
                  <a:cubicBezTo>
                    <a:pt x="5715" y="909446"/>
                    <a:pt x="0" y="903731"/>
                    <a:pt x="0" y="896746"/>
                  </a:cubicBezTo>
                  <a:lnTo>
                    <a:pt x="0" y="895984"/>
                  </a:lnTo>
                  <a:cubicBezTo>
                    <a:pt x="0" y="888999"/>
                    <a:pt x="5715" y="883284"/>
                    <a:pt x="12700" y="883284"/>
                  </a:cubicBezTo>
                  <a:cubicBezTo>
                    <a:pt x="19685" y="883284"/>
                    <a:pt x="25400" y="888999"/>
                    <a:pt x="25400" y="895984"/>
                  </a:cubicBezTo>
                  <a:close/>
                  <a:moveTo>
                    <a:pt x="25400" y="947800"/>
                  </a:moveTo>
                  <a:lnTo>
                    <a:pt x="25400" y="948562"/>
                  </a:lnTo>
                  <a:cubicBezTo>
                    <a:pt x="25400" y="955547"/>
                    <a:pt x="19685" y="961262"/>
                    <a:pt x="12700" y="961262"/>
                  </a:cubicBezTo>
                  <a:cubicBezTo>
                    <a:pt x="5715" y="961262"/>
                    <a:pt x="0" y="955547"/>
                    <a:pt x="0" y="948562"/>
                  </a:cubicBezTo>
                  <a:lnTo>
                    <a:pt x="0" y="947800"/>
                  </a:lnTo>
                  <a:cubicBezTo>
                    <a:pt x="0" y="940815"/>
                    <a:pt x="5715" y="935100"/>
                    <a:pt x="12700" y="935100"/>
                  </a:cubicBezTo>
                  <a:cubicBezTo>
                    <a:pt x="19685" y="935100"/>
                    <a:pt x="25400" y="940815"/>
                    <a:pt x="25400" y="947800"/>
                  </a:cubicBezTo>
                  <a:close/>
                  <a:moveTo>
                    <a:pt x="25400" y="999616"/>
                  </a:moveTo>
                  <a:lnTo>
                    <a:pt x="25400" y="1000378"/>
                  </a:lnTo>
                  <a:cubicBezTo>
                    <a:pt x="25400" y="1007363"/>
                    <a:pt x="19685" y="1013078"/>
                    <a:pt x="12700" y="1013078"/>
                  </a:cubicBezTo>
                  <a:cubicBezTo>
                    <a:pt x="5715" y="1013078"/>
                    <a:pt x="0" y="1007363"/>
                    <a:pt x="0" y="1000378"/>
                  </a:cubicBezTo>
                  <a:lnTo>
                    <a:pt x="0" y="999616"/>
                  </a:lnTo>
                  <a:cubicBezTo>
                    <a:pt x="0" y="992631"/>
                    <a:pt x="5715" y="986916"/>
                    <a:pt x="12700" y="986916"/>
                  </a:cubicBezTo>
                  <a:cubicBezTo>
                    <a:pt x="19685" y="986916"/>
                    <a:pt x="25400" y="992631"/>
                    <a:pt x="25400" y="999616"/>
                  </a:cubicBezTo>
                  <a:close/>
                  <a:moveTo>
                    <a:pt x="25400" y="1051432"/>
                  </a:moveTo>
                  <a:lnTo>
                    <a:pt x="25400" y="1052194"/>
                  </a:lnTo>
                  <a:cubicBezTo>
                    <a:pt x="25400" y="1059179"/>
                    <a:pt x="19685" y="1064894"/>
                    <a:pt x="12700" y="1064894"/>
                  </a:cubicBezTo>
                  <a:cubicBezTo>
                    <a:pt x="5715" y="1064894"/>
                    <a:pt x="0" y="1059179"/>
                    <a:pt x="0" y="1052194"/>
                  </a:cubicBezTo>
                  <a:lnTo>
                    <a:pt x="0" y="1052321"/>
                  </a:lnTo>
                  <a:cubicBezTo>
                    <a:pt x="0" y="1045336"/>
                    <a:pt x="5715" y="1039621"/>
                    <a:pt x="12700" y="1039621"/>
                  </a:cubicBezTo>
                  <a:cubicBezTo>
                    <a:pt x="19685" y="1039621"/>
                    <a:pt x="25400" y="1045336"/>
                    <a:pt x="25400" y="1052321"/>
                  </a:cubicBezTo>
                  <a:close/>
                  <a:moveTo>
                    <a:pt x="25400" y="1103248"/>
                  </a:moveTo>
                  <a:lnTo>
                    <a:pt x="25400" y="1104010"/>
                  </a:lnTo>
                  <a:cubicBezTo>
                    <a:pt x="25400" y="1110995"/>
                    <a:pt x="19685" y="1116710"/>
                    <a:pt x="12700" y="1116710"/>
                  </a:cubicBezTo>
                  <a:cubicBezTo>
                    <a:pt x="5715" y="1116710"/>
                    <a:pt x="0" y="1110995"/>
                    <a:pt x="0" y="1104010"/>
                  </a:cubicBezTo>
                  <a:lnTo>
                    <a:pt x="0" y="1103248"/>
                  </a:lnTo>
                  <a:cubicBezTo>
                    <a:pt x="0" y="1096263"/>
                    <a:pt x="5715" y="1090548"/>
                    <a:pt x="12700" y="1090548"/>
                  </a:cubicBezTo>
                  <a:cubicBezTo>
                    <a:pt x="19685" y="1090548"/>
                    <a:pt x="25400" y="1096263"/>
                    <a:pt x="25400" y="1103248"/>
                  </a:cubicBezTo>
                  <a:close/>
                  <a:moveTo>
                    <a:pt x="25400" y="1155064"/>
                  </a:moveTo>
                  <a:lnTo>
                    <a:pt x="25400" y="1155826"/>
                  </a:lnTo>
                  <a:cubicBezTo>
                    <a:pt x="25400" y="1162811"/>
                    <a:pt x="19685" y="1168526"/>
                    <a:pt x="12700" y="1168526"/>
                  </a:cubicBezTo>
                  <a:cubicBezTo>
                    <a:pt x="5715" y="1168526"/>
                    <a:pt x="0" y="1162811"/>
                    <a:pt x="0" y="1155826"/>
                  </a:cubicBezTo>
                  <a:lnTo>
                    <a:pt x="0" y="1155064"/>
                  </a:lnTo>
                  <a:cubicBezTo>
                    <a:pt x="0" y="1148079"/>
                    <a:pt x="5715" y="1142364"/>
                    <a:pt x="12700" y="1142364"/>
                  </a:cubicBezTo>
                  <a:cubicBezTo>
                    <a:pt x="19685" y="1142364"/>
                    <a:pt x="25400" y="1148079"/>
                    <a:pt x="25400" y="1155064"/>
                  </a:cubicBezTo>
                  <a:close/>
                  <a:moveTo>
                    <a:pt x="25400" y="1206880"/>
                  </a:moveTo>
                  <a:lnTo>
                    <a:pt x="25400" y="1207642"/>
                  </a:lnTo>
                  <a:cubicBezTo>
                    <a:pt x="25400" y="1214627"/>
                    <a:pt x="19685" y="1220342"/>
                    <a:pt x="12700" y="1220342"/>
                  </a:cubicBezTo>
                  <a:cubicBezTo>
                    <a:pt x="5715" y="1220342"/>
                    <a:pt x="0" y="1214627"/>
                    <a:pt x="0" y="1207642"/>
                  </a:cubicBezTo>
                  <a:lnTo>
                    <a:pt x="0" y="1206880"/>
                  </a:lnTo>
                  <a:cubicBezTo>
                    <a:pt x="0" y="1199895"/>
                    <a:pt x="5715" y="1194180"/>
                    <a:pt x="12700" y="1194180"/>
                  </a:cubicBezTo>
                  <a:cubicBezTo>
                    <a:pt x="19685" y="1194180"/>
                    <a:pt x="25400" y="1199895"/>
                    <a:pt x="25400" y="1206880"/>
                  </a:cubicBezTo>
                  <a:close/>
                  <a:moveTo>
                    <a:pt x="25400" y="1258696"/>
                  </a:moveTo>
                  <a:lnTo>
                    <a:pt x="25400" y="1259458"/>
                  </a:lnTo>
                  <a:cubicBezTo>
                    <a:pt x="25400" y="1266443"/>
                    <a:pt x="19685" y="1272158"/>
                    <a:pt x="12700" y="1272158"/>
                  </a:cubicBezTo>
                  <a:cubicBezTo>
                    <a:pt x="5715" y="1272158"/>
                    <a:pt x="0" y="1266443"/>
                    <a:pt x="0" y="1259458"/>
                  </a:cubicBezTo>
                  <a:lnTo>
                    <a:pt x="0" y="1258696"/>
                  </a:lnTo>
                  <a:cubicBezTo>
                    <a:pt x="0" y="1251711"/>
                    <a:pt x="5715" y="1245996"/>
                    <a:pt x="12700" y="1245996"/>
                  </a:cubicBezTo>
                  <a:cubicBezTo>
                    <a:pt x="19685" y="1245996"/>
                    <a:pt x="25400" y="1251711"/>
                    <a:pt x="25400" y="1258696"/>
                  </a:cubicBezTo>
                  <a:close/>
                  <a:moveTo>
                    <a:pt x="25400" y="1310512"/>
                  </a:moveTo>
                  <a:lnTo>
                    <a:pt x="25400" y="1311274"/>
                  </a:lnTo>
                  <a:cubicBezTo>
                    <a:pt x="25400" y="1318259"/>
                    <a:pt x="19685" y="1323974"/>
                    <a:pt x="12700" y="1323974"/>
                  </a:cubicBezTo>
                  <a:cubicBezTo>
                    <a:pt x="5715" y="1323974"/>
                    <a:pt x="0" y="1318259"/>
                    <a:pt x="0" y="1311274"/>
                  </a:cubicBezTo>
                  <a:lnTo>
                    <a:pt x="0" y="1310512"/>
                  </a:lnTo>
                  <a:cubicBezTo>
                    <a:pt x="0" y="1303527"/>
                    <a:pt x="5715" y="1297812"/>
                    <a:pt x="12700" y="1297812"/>
                  </a:cubicBezTo>
                  <a:cubicBezTo>
                    <a:pt x="19685" y="1297812"/>
                    <a:pt x="25400" y="1303527"/>
                    <a:pt x="25400" y="1310512"/>
                  </a:cubicBezTo>
                  <a:close/>
                  <a:moveTo>
                    <a:pt x="25400" y="1362328"/>
                  </a:moveTo>
                  <a:lnTo>
                    <a:pt x="25400" y="1363090"/>
                  </a:lnTo>
                  <a:cubicBezTo>
                    <a:pt x="25400" y="1370075"/>
                    <a:pt x="19685" y="1375790"/>
                    <a:pt x="12700" y="1375790"/>
                  </a:cubicBezTo>
                  <a:cubicBezTo>
                    <a:pt x="5715" y="1375790"/>
                    <a:pt x="0" y="1370075"/>
                    <a:pt x="0" y="1363090"/>
                  </a:cubicBezTo>
                  <a:lnTo>
                    <a:pt x="0" y="1362328"/>
                  </a:lnTo>
                  <a:cubicBezTo>
                    <a:pt x="0" y="1355343"/>
                    <a:pt x="5715" y="1349628"/>
                    <a:pt x="12700" y="1349628"/>
                  </a:cubicBezTo>
                  <a:cubicBezTo>
                    <a:pt x="19685" y="1349628"/>
                    <a:pt x="25400" y="1355343"/>
                    <a:pt x="25400" y="1362328"/>
                  </a:cubicBezTo>
                  <a:close/>
                  <a:moveTo>
                    <a:pt x="25400" y="1414144"/>
                  </a:moveTo>
                  <a:lnTo>
                    <a:pt x="25400" y="1414906"/>
                  </a:lnTo>
                  <a:cubicBezTo>
                    <a:pt x="25400" y="1421891"/>
                    <a:pt x="19685" y="1427606"/>
                    <a:pt x="12700" y="1427606"/>
                  </a:cubicBezTo>
                  <a:cubicBezTo>
                    <a:pt x="5715" y="1427606"/>
                    <a:pt x="0" y="1421891"/>
                    <a:pt x="0" y="1414906"/>
                  </a:cubicBezTo>
                  <a:lnTo>
                    <a:pt x="0" y="1414144"/>
                  </a:lnTo>
                  <a:cubicBezTo>
                    <a:pt x="0" y="1407159"/>
                    <a:pt x="5715" y="1401444"/>
                    <a:pt x="12700" y="1401444"/>
                  </a:cubicBezTo>
                  <a:cubicBezTo>
                    <a:pt x="19685" y="1401444"/>
                    <a:pt x="25400" y="1407159"/>
                    <a:pt x="25400" y="1414144"/>
                  </a:cubicBezTo>
                  <a:close/>
                  <a:moveTo>
                    <a:pt x="25400" y="1465960"/>
                  </a:moveTo>
                  <a:lnTo>
                    <a:pt x="25400" y="1466722"/>
                  </a:lnTo>
                  <a:cubicBezTo>
                    <a:pt x="25400" y="1473707"/>
                    <a:pt x="19685" y="1479422"/>
                    <a:pt x="12700" y="1479422"/>
                  </a:cubicBezTo>
                  <a:cubicBezTo>
                    <a:pt x="5715" y="1479422"/>
                    <a:pt x="0" y="1473707"/>
                    <a:pt x="0" y="1466722"/>
                  </a:cubicBezTo>
                  <a:lnTo>
                    <a:pt x="0" y="1465960"/>
                  </a:lnTo>
                  <a:cubicBezTo>
                    <a:pt x="0" y="1458975"/>
                    <a:pt x="5715" y="1453260"/>
                    <a:pt x="12700" y="1453260"/>
                  </a:cubicBezTo>
                  <a:cubicBezTo>
                    <a:pt x="19685" y="1453260"/>
                    <a:pt x="25400" y="1458975"/>
                    <a:pt x="25400" y="1465960"/>
                  </a:cubicBezTo>
                  <a:close/>
                  <a:moveTo>
                    <a:pt x="25400" y="1517776"/>
                  </a:moveTo>
                  <a:lnTo>
                    <a:pt x="25400" y="1518538"/>
                  </a:lnTo>
                  <a:cubicBezTo>
                    <a:pt x="25400" y="1525523"/>
                    <a:pt x="19685" y="1531238"/>
                    <a:pt x="12700" y="1531238"/>
                  </a:cubicBezTo>
                  <a:cubicBezTo>
                    <a:pt x="5715" y="1531238"/>
                    <a:pt x="0" y="1525523"/>
                    <a:pt x="0" y="1518538"/>
                  </a:cubicBezTo>
                  <a:lnTo>
                    <a:pt x="0" y="1517776"/>
                  </a:lnTo>
                  <a:cubicBezTo>
                    <a:pt x="0" y="1510791"/>
                    <a:pt x="5715" y="1505076"/>
                    <a:pt x="12700" y="1505076"/>
                  </a:cubicBezTo>
                  <a:cubicBezTo>
                    <a:pt x="19685" y="1505076"/>
                    <a:pt x="25400" y="1510791"/>
                    <a:pt x="25400" y="1517776"/>
                  </a:cubicBezTo>
                  <a:close/>
                  <a:moveTo>
                    <a:pt x="25400" y="1569592"/>
                  </a:moveTo>
                  <a:lnTo>
                    <a:pt x="25400" y="1570354"/>
                  </a:lnTo>
                  <a:cubicBezTo>
                    <a:pt x="25400" y="1577339"/>
                    <a:pt x="19685" y="1583054"/>
                    <a:pt x="12700" y="1583054"/>
                  </a:cubicBezTo>
                  <a:cubicBezTo>
                    <a:pt x="5715" y="1583054"/>
                    <a:pt x="0" y="1577339"/>
                    <a:pt x="0" y="1570354"/>
                  </a:cubicBezTo>
                  <a:lnTo>
                    <a:pt x="0" y="1569592"/>
                  </a:lnTo>
                  <a:cubicBezTo>
                    <a:pt x="0" y="1562607"/>
                    <a:pt x="5715" y="1556892"/>
                    <a:pt x="12700" y="1556892"/>
                  </a:cubicBezTo>
                  <a:cubicBezTo>
                    <a:pt x="19685" y="1556892"/>
                    <a:pt x="25400" y="1562607"/>
                    <a:pt x="25400" y="1569592"/>
                  </a:cubicBezTo>
                  <a:close/>
                  <a:moveTo>
                    <a:pt x="25400" y="1621409"/>
                  </a:moveTo>
                  <a:lnTo>
                    <a:pt x="25400" y="1622170"/>
                  </a:lnTo>
                  <a:cubicBezTo>
                    <a:pt x="25400" y="1629156"/>
                    <a:pt x="19685" y="1634870"/>
                    <a:pt x="12700" y="1634870"/>
                  </a:cubicBezTo>
                  <a:cubicBezTo>
                    <a:pt x="5715" y="1634870"/>
                    <a:pt x="0" y="1629156"/>
                    <a:pt x="0" y="1622170"/>
                  </a:cubicBezTo>
                  <a:lnTo>
                    <a:pt x="0" y="1621409"/>
                  </a:lnTo>
                  <a:cubicBezTo>
                    <a:pt x="0" y="1614423"/>
                    <a:pt x="5715" y="1608709"/>
                    <a:pt x="12700" y="1608709"/>
                  </a:cubicBezTo>
                  <a:cubicBezTo>
                    <a:pt x="19685" y="1608709"/>
                    <a:pt x="25400" y="1614423"/>
                    <a:pt x="25400" y="1621409"/>
                  </a:cubicBezTo>
                  <a:close/>
                  <a:moveTo>
                    <a:pt x="25400" y="1673225"/>
                  </a:moveTo>
                  <a:lnTo>
                    <a:pt x="25400" y="1673987"/>
                  </a:lnTo>
                  <a:cubicBezTo>
                    <a:pt x="25400" y="1680972"/>
                    <a:pt x="19685" y="1686687"/>
                    <a:pt x="12700" y="1686687"/>
                  </a:cubicBezTo>
                  <a:cubicBezTo>
                    <a:pt x="5715" y="1686687"/>
                    <a:pt x="0" y="1680972"/>
                    <a:pt x="0" y="1673987"/>
                  </a:cubicBezTo>
                  <a:lnTo>
                    <a:pt x="0" y="1673225"/>
                  </a:lnTo>
                  <a:cubicBezTo>
                    <a:pt x="0" y="1666239"/>
                    <a:pt x="5715" y="1660525"/>
                    <a:pt x="12700" y="1660525"/>
                  </a:cubicBezTo>
                  <a:cubicBezTo>
                    <a:pt x="19685" y="1660525"/>
                    <a:pt x="25400" y="1666239"/>
                    <a:pt x="25400" y="1673225"/>
                  </a:cubicBezTo>
                  <a:close/>
                  <a:moveTo>
                    <a:pt x="25400" y="1725041"/>
                  </a:moveTo>
                  <a:lnTo>
                    <a:pt x="25400" y="1725803"/>
                  </a:lnTo>
                  <a:cubicBezTo>
                    <a:pt x="25400" y="1732788"/>
                    <a:pt x="19685" y="1738503"/>
                    <a:pt x="12700" y="1738503"/>
                  </a:cubicBezTo>
                  <a:cubicBezTo>
                    <a:pt x="5715" y="1738503"/>
                    <a:pt x="0" y="1732788"/>
                    <a:pt x="0" y="1725803"/>
                  </a:cubicBezTo>
                  <a:lnTo>
                    <a:pt x="0" y="1725041"/>
                  </a:lnTo>
                  <a:cubicBezTo>
                    <a:pt x="0" y="1718056"/>
                    <a:pt x="5715" y="1712341"/>
                    <a:pt x="12700" y="1712341"/>
                  </a:cubicBezTo>
                  <a:cubicBezTo>
                    <a:pt x="19685" y="1712341"/>
                    <a:pt x="25400" y="1718056"/>
                    <a:pt x="25400" y="1725041"/>
                  </a:cubicBezTo>
                  <a:close/>
                  <a:moveTo>
                    <a:pt x="25400" y="1776857"/>
                  </a:moveTo>
                  <a:lnTo>
                    <a:pt x="25400" y="1777619"/>
                  </a:lnTo>
                  <a:cubicBezTo>
                    <a:pt x="25400" y="1784604"/>
                    <a:pt x="19685" y="1790319"/>
                    <a:pt x="12700" y="1790319"/>
                  </a:cubicBezTo>
                  <a:cubicBezTo>
                    <a:pt x="5715" y="1790319"/>
                    <a:pt x="0" y="1784604"/>
                    <a:pt x="0" y="1777619"/>
                  </a:cubicBezTo>
                  <a:lnTo>
                    <a:pt x="0" y="1776857"/>
                  </a:lnTo>
                  <a:cubicBezTo>
                    <a:pt x="0" y="1769872"/>
                    <a:pt x="5715" y="1764157"/>
                    <a:pt x="12700" y="1764157"/>
                  </a:cubicBezTo>
                  <a:cubicBezTo>
                    <a:pt x="19685" y="1764157"/>
                    <a:pt x="25400" y="1769872"/>
                    <a:pt x="25400" y="1776857"/>
                  </a:cubicBezTo>
                  <a:close/>
                  <a:moveTo>
                    <a:pt x="25400" y="1828673"/>
                  </a:moveTo>
                  <a:lnTo>
                    <a:pt x="25400" y="1829435"/>
                  </a:lnTo>
                  <a:cubicBezTo>
                    <a:pt x="25400" y="1836420"/>
                    <a:pt x="19685" y="1842135"/>
                    <a:pt x="12700" y="1842135"/>
                  </a:cubicBezTo>
                  <a:cubicBezTo>
                    <a:pt x="5715" y="1842135"/>
                    <a:pt x="0" y="1836420"/>
                    <a:pt x="0" y="1829435"/>
                  </a:cubicBezTo>
                  <a:lnTo>
                    <a:pt x="0" y="1828673"/>
                  </a:lnTo>
                  <a:cubicBezTo>
                    <a:pt x="0" y="1821688"/>
                    <a:pt x="5715" y="1815973"/>
                    <a:pt x="12700" y="1815973"/>
                  </a:cubicBezTo>
                  <a:cubicBezTo>
                    <a:pt x="19685" y="1815973"/>
                    <a:pt x="25400" y="1821688"/>
                    <a:pt x="25400" y="1828673"/>
                  </a:cubicBezTo>
                  <a:close/>
                  <a:moveTo>
                    <a:pt x="25400" y="1880489"/>
                  </a:moveTo>
                  <a:lnTo>
                    <a:pt x="25400" y="1881251"/>
                  </a:lnTo>
                  <a:cubicBezTo>
                    <a:pt x="25400" y="1888236"/>
                    <a:pt x="19685" y="1893951"/>
                    <a:pt x="12700" y="1893951"/>
                  </a:cubicBezTo>
                  <a:cubicBezTo>
                    <a:pt x="5715" y="1893951"/>
                    <a:pt x="0" y="1888236"/>
                    <a:pt x="0" y="1881251"/>
                  </a:cubicBezTo>
                  <a:lnTo>
                    <a:pt x="0" y="1880489"/>
                  </a:lnTo>
                  <a:cubicBezTo>
                    <a:pt x="0" y="1873504"/>
                    <a:pt x="5715" y="1867789"/>
                    <a:pt x="12700" y="1867789"/>
                  </a:cubicBezTo>
                  <a:cubicBezTo>
                    <a:pt x="19685" y="1867789"/>
                    <a:pt x="25400" y="1873504"/>
                    <a:pt x="25400" y="1880489"/>
                  </a:cubicBezTo>
                  <a:close/>
                  <a:moveTo>
                    <a:pt x="25400" y="1932305"/>
                  </a:moveTo>
                  <a:lnTo>
                    <a:pt x="25400" y="1933067"/>
                  </a:lnTo>
                  <a:cubicBezTo>
                    <a:pt x="25400" y="1940052"/>
                    <a:pt x="19685" y="1945767"/>
                    <a:pt x="12700" y="1945767"/>
                  </a:cubicBezTo>
                  <a:cubicBezTo>
                    <a:pt x="5715" y="1945767"/>
                    <a:pt x="0" y="1940052"/>
                    <a:pt x="0" y="1933067"/>
                  </a:cubicBezTo>
                  <a:lnTo>
                    <a:pt x="0" y="1932305"/>
                  </a:lnTo>
                  <a:cubicBezTo>
                    <a:pt x="0" y="1925320"/>
                    <a:pt x="5715" y="1919605"/>
                    <a:pt x="12700" y="1919605"/>
                  </a:cubicBezTo>
                  <a:cubicBezTo>
                    <a:pt x="19685" y="1919605"/>
                    <a:pt x="25400" y="1925320"/>
                    <a:pt x="25400" y="1932305"/>
                  </a:cubicBezTo>
                  <a:close/>
                  <a:moveTo>
                    <a:pt x="25400" y="1984121"/>
                  </a:moveTo>
                  <a:lnTo>
                    <a:pt x="25400" y="1984883"/>
                  </a:lnTo>
                  <a:cubicBezTo>
                    <a:pt x="25400" y="1991868"/>
                    <a:pt x="19685" y="1997583"/>
                    <a:pt x="12700" y="1997583"/>
                  </a:cubicBezTo>
                  <a:cubicBezTo>
                    <a:pt x="5715" y="1997583"/>
                    <a:pt x="0" y="1991868"/>
                    <a:pt x="0" y="1984883"/>
                  </a:cubicBezTo>
                  <a:lnTo>
                    <a:pt x="0" y="1984121"/>
                  </a:lnTo>
                  <a:cubicBezTo>
                    <a:pt x="0" y="1977136"/>
                    <a:pt x="5715" y="1971421"/>
                    <a:pt x="12700" y="1971421"/>
                  </a:cubicBezTo>
                  <a:cubicBezTo>
                    <a:pt x="19685" y="1971421"/>
                    <a:pt x="25400" y="1977136"/>
                    <a:pt x="25400" y="1984121"/>
                  </a:cubicBezTo>
                  <a:close/>
                  <a:moveTo>
                    <a:pt x="25400" y="2035937"/>
                  </a:moveTo>
                  <a:lnTo>
                    <a:pt x="25400" y="2036699"/>
                  </a:lnTo>
                  <a:cubicBezTo>
                    <a:pt x="25400" y="2043684"/>
                    <a:pt x="19685" y="2049399"/>
                    <a:pt x="12700" y="2049399"/>
                  </a:cubicBezTo>
                  <a:cubicBezTo>
                    <a:pt x="5715" y="2049399"/>
                    <a:pt x="0" y="2043684"/>
                    <a:pt x="0" y="2036699"/>
                  </a:cubicBezTo>
                  <a:lnTo>
                    <a:pt x="0" y="2035937"/>
                  </a:lnTo>
                  <a:cubicBezTo>
                    <a:pt x="0" y="2028952"/>
                    <a:pt x="5715" y="2023237"/>
                    <a:pt x="12700" y="2023237"/>
                  </a:cubicBezTo>
                  <a:cubicBezTo>
                    <a:pt x="19685" y="2023237"/>
                    <a:pt x="25400" y="2028952"/>
                    <a:pt x="25400" y="2035937"/>
                  </a:cubicBezTo>
                  <a:close/>
                  <a:moveTo>
                    <a:pt x="25400" y="2087753"/>
                  </a:moveTo>
                  <a:lnTo>
                    <a:pt x="25400" y="2088515"/>
                  </a:lnTo>
                  <a:cubicBezTo>
                    <a:pt x="25400" y="2095500"/>
                    <a:pt x="19685" y="2101215"/>
                    <a:pt x="12700" y="2101215"/>
                  </a:cubicBezTo>
                  <a:cubicBezTo>
                    <a:pt x="5715" y="2101215"/>
                    <a:pt x="0" y="2095500"/>
                    <a:pt x="0" y="2088515"/>
                  </a:cubicBezTo>
                  <a:lnTo>
                    <a:pt x="0" y="2087753"/>
                  </a:lnTo>
                  <a:cubicBezTo>
                    <a:pt x="0" y="2080768"/>
                    <a:pt x="5715" y="2075053"/>
                    <a:pt x="12700" y="2075053"/>
                  </a:cubicBezTo>
                  <a:cubicBezTo>
                    <a:pt x="19685" y="2075053"/>
                    <a:pt x="25400" y="2080768"/>
                    <a:pt x="25400" y="2087753"/>
                  </a:cubicBezTo>
                  <a:close/>
                  <a:moveTo>
                    <a:pt x="25400" y="2139569"/>
                  </a:moveTo>
                  <a:lnTo>
                    <a:pt x="25400" y="2140331"/>
                  </a:lnTo>
                  <a:cubicBezTo>
                    <a:pt x="25400" y="2147316"/>
                    <a:pt x="19685" y="2153031"/>
                    <a:pt x="12700" y="2153031"/>
                  </a:cubicBezTo>
                  <a:cubicBezTo>
                    <a:pt x="5715" y="2153031"/>
                    <a:pt x="0" y="2147316"/>
                    <a:pt x="0" y="2140331"/>
                  </a:cubicBezTo>
                  <a:lnTo>
                    <a:pt x="0" y="2139569"/>
                  </a:lnTo>
                  <a:cubicBezTo>
                    <a:pt x="0" y="2132584"/>
                    <a:pt x="5715" y="2126869"/>
                    <a:pt x="12700" y="2126869"/>
                  </a:cubicBezTo>
                  <a:cubicBezTo>
                    <a:pt x="19685" y="2126869"/>
                    <a:pt x="25400" y="2132584"/>
                    <a:pt x="25400" y="2139569"/>
                  </a:cubicBezTo>
                  <a:close/>
                  <a:moveTo>
                    <a:pt x="25400" y="2191385"/>
                  </a:moveTo>
                  <a:lnTo>
                    <a:pt x="25400" y="2192147"/>
                  </a:lnTo>
                  <a:cubicBezTo>
                    <a:pt x="25400" y="2199132"/>
                    <a:pt x="19685" y="2204847"/>
                    <a:pt x="12700" y="2204847"/>
                  </a:cubicBezTo>
                  <a:cubicBezTo>
                    <a:pt x="5715" y="2204847"/>
                    <a:pt x="0" y="2199132"/>
                    <a:pt x="0" y="2192147"/>
                  </a:cubicBezTo>
                  <a:lnTo>
                    <a:pt x="0" y="2191385"/>
                  </a:lnTo>
                  <a:cubicBezTo>
                    <a:pt x="0" y="2184400"/>
                    <a:pt x="5715" y="2178685"/>
                    <a:pt x="12700" y="2178685"/>
                  </a:cubicBezTo>
                  <a:cubicBezTo>
                    <a:pt x="19685" y="2178685"/>
                    <a:pt x="25400" y="2184400"/>
                    <a:pt x="25400" y="2191385"/>
                  </a:cubicBezTo>
                  <a:close/>
                  <a:moveTo>
                    <a:pt x="25400" y="2243201"/>
                  </a:moveTo>
                  <a:lnTo>
                    <a:pt x="25400" y="2243963"/>
                  </a:lnTo>
                  <a:cubicBezTo>
                    <a:pt x="25400" y="2250948"/>
                    <a:pt x="19685" y="2256663"/>
                    <a:pt x="12700" y="2256663"/>
                  </a:cubicBezTo>
                  <a:cubicBezTo>
                    <a:pt x="5715" y="2256663"/>
                    <a:pt x="0" y="2250948"/>
                    <a:pt x="0" y="2243963"/>
                  </a:cubicBezTo>
                  <a:lnTo>
                    <a:pt x="0" y="2243201"/>
                  </a:lnTo>
                  <a:cubicBezTo>
                    <a:pt x="0" y="2236216"/>
                    <a:pt x="5715" y="2230501"/>
                    <a:pt x="12700" y="2230501"/>
                  </a:cubicBezTo>
                  <a:cubicBezTo>
                    <a:pt x="19685" y="2230501"/>
                    <a:pt x="25400" y="2236216"/>
                    <a:pt x="25400" y="2243201"/>
                  </a:cubicBezTo>
                  <a:close/>
                  <a:moveTo>
                    <a:pt x="25400" y="2295017"/>
                  </a:moveTo>
                  <a:lnTo>
                    <a:pt x="25400" y="2295779"/>
                  </a:lnTo>
                  <a:cubicBezTo>
                    <a:pt x="25400" y="2302764"/>
                    <a:pt x="19685" y="2308479"/>
                    <a:pt x="12700" y="2308479"/>
                  </a:cubicBezTo>
                  <a:cubicBezTo>
                    <a:pt x="5715" y="2308479"/>
                    <a:pt x="0" y="2302764"/>
                    <a:pt x="0" y="2295779"/>
                  </a:cubicBezTo>
                  <a:lnTo>
                    <a:pt x="0" y="2295017"/>
                  </a:lnTo>
                  <a:cubicBezTo>
                    <a:pt x="0" y="2288032"/>
                    <a:pt x="5715" y="2282317"/>
                    <a:pt x="12700" y="2282317"/>
                  </a:cubicBezTo>
                  <a:cubicBezTo>
                    <a:pt x="19685" y="2282317"/>
                    <a:pt x="25400" y="2288032"/>
                    <a:pt x="25400" y="2295017"/>
                  </a:cubicBezTo>
                  <a:close/>
                  <a:moveTo>
                    <a:pt x="25400" y="2346833"/>
                  </a:moveTo>
                  <a:lnTo>
                    <a:pt x="25400" y="2347595"/>
                  </a:lnTo>
                  <a:cubicBezTo>
                    <a:pt x="25400" y="2354580"/>
                    <a:pt x="19685" y="2360295"/>
                    <a:pt x="12700" y="2360295"/>
                  </a:cubicBezTo>
                  <a:cubicBezTo>
                    <a:pt x="5715" y="2360295"/>
                    <a:pt x="0" y="2354580"/>
                    <a:pt x="0" y="2347595"/>
                  </a:cubicBezTo>
                  <a:lnTo>
                    <a:pt x="0" y="2346833"/>
                  </a:lnTo>
                  <a:cubicBezTo>
                    <a:pt x="0" y="2339848"/>
                    <a:pt x="5715" y="2334133"/>
                    <a:pt x="12700" y="2334133"/>
                  </a:cubicBezTo>
                  <a:cubicBezTo>
                    <a:pt x="19685" y="2334133"/>
                    <a:pt x="25400" y="2339848"/>
                    <a:pt x="25400" y="2346833"/>
                  </a:cubicBezTo>
                  <a:close/>
                  <a:moveTo>
                    <a:pt x="25400" y="2398649"/>
                  </a:moveTo>
                  <a:lnTo>
                    <a:pt x="25400" y="2399411"/>
                  </a:lnTo>
                  <a:cubicBezTo>
                    <a:pt x="25400" y="2406396"/>
                    <a:pt x="19685" y="2412111"/>
                    <a:pt x="12700" y="2412111"/>
                  </a:cubicBezTo>
                  <a:cubicBezTo>
                    <a:pt x="5715" y="2412111"/>
                    <a:pt x="0" y="2406396"/>
                    <a:pt x="0" y="2399411"/>
                  </a:cubicBezTo>
                  <a:lnTo>
                    <a:pt x="0" y="2398649"/>
                  </a:lnTo>
                  <a:cubicBezTo>
                    <a:pt x="0" y="2391664"/>
                    <a:pt x="5715" y="2385949"/>
                    <a:pt x="12700" y="2385949"/>
                  </a:cubicBezTo>
                  <a:cubicBezTo>
                    <a:pt x="19685" y="2385949"/>
                    <a:pt x="25400" y="2391664"/>
                    <a:pt x="25400" y="2398649"/>
                  </a:cubicBezTo>
                  <a:close/>
                  <a:moveTo>
                    <a:pt x="25400" y="2450465"/>
                  </a:moveTo>
                  <a:lnTo>
                    <a:pt x="25400" y="2451227"/>
                  </a:lnTo>
                  <a:cubicBezTo>
                    <a:pt x="25400" y="2458212"/>
                    <a:pt x="19685" y="2463927"/>
                    <a:pt x="12700" y="2463927"/>
                  </a:cubicBezTo>
                  <a:cubicBezTo>
                    <a:pt x="5715" y="2463927"/>
                    <a:pt x="0" y="2458212"/>
                    <a:pt x="0" y="2451227"/>
                  </a:cubicBezTo>
                  <a:lnTo>
                    <a:pt x="0" y="2450465"/>
                  </a:lnTo>
                  <a:cubicBezTo>
                    <a:pt x="0" y="2443480"/>
                    <a:pt x="5715" y="2437765"/>
                    <a:pt x="12700" y="2437765"/>
                  </a:cubicBezTo>
                  <a:cubicBezTo>
                    <a:pt x="19685" y="2437765"/>
                    <a:pt x="25400" y="2443480"/>
                    <a:pt x="25400" y="2450465"/>
                  </a:cubicBezTo>
                  <a:close/>
                  <a:moveTo>
                    <a:pt x="25400" y="2502281"/>
                  </a:moveTo>
                  <a:lnTo>
                    <a:pt x="25400" y="2503043"/>
                  </a:lnTo>
                  <a:cubicBezTo>
                    <a:pt x="25400" y="2510028"/>
                    <a:pt x="19685" y="2515743"/>
                    <a:pt x="12700" y="2515743"/>
                  </a:cubicBezTo>
                  <a:cubicBezTo>
                    <a:pt x="5715" y="2515743"/>
                    <a:pt x="0" y="2510028"/>
                    <a:pt x="0" y="2503043"/>
                  </a:cubicBezTo>
                  <a:lnTo>
                    <a:pt x="0" y="2502281"/>
                  </a:lnTo>
                  <a:cubicBezTo>
                    <a:pt x="0" y="2495296"/>
                    <a:pt x="5715" y="2489581"/>
                    <a:pt x="12700" y="2489581"/>
                  </a:cubicBezTo>
                  <a:cubicBezTo>
                    <a:pt x="19685" y="2489581"/>
                    <a:pt x="25400" y="2495296"/>
                    <a:pt x="25400" y="2502281"/>
                  </a:cubicBezTo>
                  <a:close/>
                  <a:moveTo>
                    <a:pt x="25400" y="12700"/>
                  </a:moveTo>
                  <a:lnTo>
                    <a:pt x="25400" y="13462"/>
                  </a:lnTo>
                  <a:cubicBezTo>
                    <a:pt x="25400" y="20447"/>
                    <a:pt x="19685" y="26162"/>
                    <a:pt x="12700" y="26162"/>
                  </a:cubicBezTo>
                  <a:cubicBezTo>
                    <a:pt x="5715" y="26162"/>
                    <a:pt x="0" y="20447"/>
                    <a:pt x="0" y="13462"/>
                  </a:cubicBezTo>
                  <a:lnTo>
                    <a:pt x="0" y="12700"/>
                  </a:lnTo>
                  <a:cubicBezTo>
                    <a:pt x="0" y="5715"/>
                    <a:pt x="5715" y="0"/>
                    <a:pt x="12700" y="0"/>
                  </a:cubicBezTo>
                  <a:cubicBezTo>
                    <a:pt x="19685" y="0"/>
                    <a:pt x="25400" y="5715"/>
                    <a:pt x="25400" y="12700"/>
                  </a:cubicBezTo>
                  <a:close/>
                </a:path>
              </a:pathLst>
            </a:custGeom>
            <a:solidFill>
              <a:srgbClr val="02A3A8"/>
            </a:solidFill>
          </p:spPr>
        </p:sp>
        <p:sp>
          <p:nvSpPr>
            <p:cNvPr id="10" name="Freeform 10"/>
            <p:cNvSpPr/>
            <p:nvPr/>
          </p:nvSpPr>
          <p:spPr>
            <a:xfrm>
              <a:off x="495560" y="266877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9040" y="19812"/>
                  </a:lnTo>
                  <a:cubicBezTo>
                    <a:pt x="2019040" y="5842"/>
                    <a:pt x="2024755" y="127"/>
                    <a:pt x="2031740" y="127"/>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11" name="Freeform 11"/>
            <p:cNvSpPr/>
            <p:nvPr/>
          </p:nvSpPr>
          <p:spPr>
            <a:xfrm>
              <a:off x="5030851" y="129793"/>
              <a:ext cx="25400" cy="2515743"/>
            </a:xfrm>
            <a:custGeom>
              <a:avLst/>
              <a:gdLst/>
              <a:ahLst/>
              <a:cxnLst/>
              <a:rect l="l" t="t" r="r" b="b"/>
              <a:pathLst>
                <a:path w="25400" h="2515743">
                  <a:moveTo>
                    <a:pt x="0" y="2448815"/>
                  </a:moveTo>
                  <a:lnTo>
                    <a:pt x="0" y="2448053"/>
                  </a:lnTo>
                  <a:cubicBezTo>
                    <a:pt x="0" y="2441068"/>
                    <a:pt x="5715" y="2435353"/>
                    <a:pt x="12700" y="2435353"/>
                  </a:cubicBezTo>
                  <a:cubicBezTo>
                    <a:pt x="19685" y="2435353"/>
                    <a:pt x="25400" y="2441068"/>
                    <a:pt x="25400" y="2448053"/>
                  </a:cubicBezTo>
                  <a:lnTo>
                    <a:pt x="25400" y="2448815"/>
                  </a:lnTo>
                  <a:cubicBezTo>
                    <a:pt x="25400" y="2455800"/>
                    <a:pt x="19685" y="2461515"/>
                    <a:pt x="12700" y="2461515"/>
                  </a:cubicBezTo>
                  <a:cubicBezTo>
                    <a:pt x="5715" y="2461515"/>
                    <a:pt x="0" y="2455800"/>
                    <a:pt x="0" y="2448815"/>
                  </a:cubicBezTo>
                  <a:close/>
                  <a:moveTo>
                    <a:pt x="0" y="2396999"/>
                  </a:moveTo>
                  <a:lnTo>
                    <a:pt x="0" y="2396237"/>
                  </a:lnTo>
                  <a:cubicBezTo>
                    <a:pt x="0" y="2389252"/>
                    <a:pt x="5715" y="2383537"/>
                    <a:pt x="12700" y="2383537"/>
                  </a:cubicBezTo>
                  <a:cubicBezTo>
                    <a:pt x="19685" y="2383537"/>
                    <a:pt x="25400" y="2389252"/>
                    <a:pt x="25400" y="2396237"/>
                  </a:cubicBezTo>
                  <a:lnTo>
                    <a:pt x="25400" y="2396999"/>
                  </a:lnTo>
                  <a:cubicBezTo>
                    <a:pt x="25400" y="2403984"/>
                    <a:pt x="19685" y="2409699"/>
                    <a:pt x="12700" y="2409699"/>
                  </a:cubicBezTo>
                  <a:cubicBezTo>
                    <a:pt x="5715" y="2409699"/>
                    <a:pt x="0" y="2403984"/>
                    <a:pt x="0" y="2396999"/>
                  </a:cubicBezTo>
                  <a:close/>
                  <a:moveTo>
                    <a:pt x="0" y="2345183"/>
                  </a:moveTo>
                  <a:lnTo>
                    <a:pt x="0" y="2344421"/>
                  </a:lnTo>
                  <a:cubicBezTo>
                    <a:pt x="0" y="2337436"/>
                    <a:pt x="5715" y="2331721"/>
                    <a:pt x="12700" y="2331721"/>
                  </a:cubicBezTo>
                  <a:cubicBezTo>
                    <a:pt x="19685" y="2331721"/>
                    <a:pt x="25400" y="2337436"/>
                    <a:pt x="25400" y="2344421"/>
                  </a:cubicBezTo>
                  <a:lnTo>
                    <a:pt x="25400" y="2345183"/>
                  </a:lnTo>
                  <a:cubicBezTo>
                    <a:pt x="25400" y="2352168"/>
                    <a:pt x="19685" y="2357883"/>
                    <a:pt x="12700" y="2357883"/>
                  </a:cubicBezTo>
                  <a:cubicBezTo>
                    <a:pt x="5715" y="2357883"/>
                    <a:pt x="0" y="2352168"/>
                    <a:pt x="0" y="2345183"/>
                  </a:cubicBezTo>
                  <a:close/>
                  <a:moveTo>
                    <a:pt x="0" y="2293367"/>
                  </a:moveTo>
                  <a:lnTo>
                    <a:pt x="0" y="2292605"/>
                  </a:lnTo>
                  <a:cubicBezTo>
                    <a:pt x="0" y="2285620"/>
                    <a:pt x="5715" y="2279905"/>
                    <a:pt x="12700" y="2279905"/>
                  </a:cubicBezTo>
                  <a:cubicBezTo>
                    <a:pt x="19685" y="2279905"/>
                    <a:pt x="25400" y="2285620"/>
                    <a:pt x="25400" y="2292605"/>
                  </a:cubicBezTo>
                  <a:lnTo>
                    <a:pt x="25400" y="2293367"/>
                  </a:lnTo>
                  <a:cubicBezTo>
                    <a:pt x="25400" y="2300352"/>
                    <a:pt x="19685" y="2306067"/>
                    <a:pt x="12700" y="2306067"/>
                  </a:cubicBezTo>
                  <a:cubicBezTo>
                    <a:pt x="5715" y="2306067"/>
                    <a:pt x="0" y="2300352"/>
                    <a:pt x="0" y="2293367"/>
                  </a:cubicBezTo>
                  <a:close/>
                  <a:moveTo>
                    <a:pt x="0" y="2241551"/>
                  </a:moveTo>
                  <a:lnTo>
                    <a:pt x="0" y="2240789"/>
                  </a:lnTo>
                  <a:cubicBezTo>
                    <a:pt x="0" y="2233804"/>
                    <a:pt x="5715" y="2228089"/>
                    <a:pt x="12700" y="2228089"/>
                  </a:cubicBezTo>
                  <a:cubicBezTo>
                    <a:pt x="19685" y="2228089"/>
                    <a:pt x="25400" y="2233804"/>
                    <a:pt x="25400" y="2240789"/>
                  </a:cubicBezTo>
                  <a:lnTo>
                    <a:pt x="25400" y="2241551"/>
                  </a:lnTo>
                  <a:cubicBezTo>
                    <a:pt x="25400" y="2248536"/>
                    <a:pt x="19685" y="2254251"/>
                    <a:pt x="12700" y="2254251"/>
                  </a:cubicBezTo>
                  <a:cubicBezTo>
                    <a:pt x="5715" y="2254251"/>
                    <a:pt x="0" y="2248536"/>
                    <a:pt x="0" y="2241551"/>
                  </a:cubicBezTo>
                  <a:close/>
                  <a:moveTo>
                    <a:pt x="0" y="2189735"/>
                  </a:moveTo>
                  <a:lnTo>
                    <a:pt x="0" y="2188973"/>
                  </a:lnTo>
                  <a:cubicBezTo>
                    <a:pt x="0" y="2181988"/>
                    <a:pt x="5715" y="2176273"/>
                    <a:pt x="12700" y="2176273"/>
                  </a:cubicBezTo>
                  <a:cubicBezTo>
                    <a:pt x="19685" y="2176273"/>
                    <a:pt x="25400" y="2181988"/>
                    <a:pt x="25400" y="2188973"/>
                  </a:cubicBezTo>
                  <a:lnTo>
                    <a:pt x="25400" y="2189735"/>
                  </a:lnTo>
                  <a:cubicBezTo>
                    <a:pt x="25400" y="2196720"/>
                    <a:pt x="19685" y="2202435"/>
                    <a:pt x="12700" y="2202435"/>
                  </a:cubicBezTo>
                  <a:cubicBezTo>
                    <a:pt x="5715" y="2202435"/>
                    <a:pt x="0" y="2196720"/>
                    <a:pt x="0" y="2189735"/>
                  </a:cubicBezTo>
                  <a:close/>
                  <a:moveTo>
                    <a:pt x="0" y="2137919"/>
                  </a:moveTo>
                  <a:lnTo>
                    <a:pt x="0" y="2137157"/>
                  </a:lnTo>
                  <a:cubicBezTo>
                    <a:pt x="0" y="2130172"/>
                    <a:pt x="5715" y="2124457"/>
                    <a:pt x="12700" y="2124457"/>
                  </a:cubicBezTo>
                  <a:cubicBezTo>
                    <a:pt x="19685" y="2124457"/>
                    <a:pt x="25400" y="2130172"/>
                    <a:pt x="25400" y="2137157"/>
                  </a:cubicBezTo>
                  <a:lnTo>
                    <a:pt x="25400" y="2137919"/>
                  </a:lnTo>
                  <a:cubicBezTo>
                    <a:pt x="25400" y="2144904"/>
                    <a:pt x="19685" y="2150619"/>
                    <a:pt x="12700" y="2150619"/>
                  </a:cubicBezTo>
                  <a:cubicBezTo>
                    <a:pt x="5715" y="2150619"/>
                    <a:pt x="0" y="2144904"/>
                    <a:pt x="0" y="2137919"/>
                  </a:cubicBezTo>
                  <a:close/>
                  <a:moveTo>
                    <a:pt x="0" y="2086103"/>
                  </a:moveTo>
                  <a:lnTo>
                    <a:pt x="0" y="2085341"/>
                  </a:lnTo>
                  <a:cubicBezTo>
                    <a:pt x="0" y="2078356"/>
                    <a:pt x="5715" y="2072641"/>
                    <a:pt x="12700" y="2072641"/>
                  </a:cubicBezTo>
                  <a:cubicBezTo>
                    <a:pt x="19685" y="2072641"/>
                    <a:pt x="25400" y="2078356"/>
                    <a:pt x="25400" y="2085341"/>
                  </a:cubicBezTo>
                  <a:lnTo>
                    <a:pt x="25400" y="2086103"/>
                  </a:lnTo>
                  <a:cubicBezTo>
                    <a:pt x="25400" y="2093088"/>
                    <a:pt x="19685" y="2098803"/>
                    <a:pt x="12700" y="2098803"/>
                  </a:cubicBezTo>
                  <a:cubicBezTo>
                    <a:pt x="5715" y="2098803"/>
                    <a:pt x="0" y="2093088"/>
                    <a:pt x="0" y="2086103"/>
                  </a:cubicBezTo>
                  <a:close/>
                  <a:moveTo>
                    <a:pt x="0" y="2034287"/>
                  </a:moveTo>
                  <a:lnTo>
                    <a:pt x="0" y="2033525"/>
                  </a:lnTo>
                  <a:cubicBezTo>
                    <a:pt x="0" y="2026540"/>
                    <a:pt x="5715" y="2020825"/>
                    <a:pt x="12700" y="2020825"/>
                  </a:cubicBezTo>
                  <a:cubicBezTo>
                    <a:pt x="19685" y="2020825"/>
                    <a:pt x="25400" y="2026540"/>
                    <a:pt x="25400" y="2033525"/>
                  </a:cubicBezTo>
                  <a:lnTo>
                    <a:pt x="25400" y="2034287"/>
                  </a:lnTo>
                  <a:cubicBezTo>
                    <a:pt x="25400" y="2041272"/>
                    <a:pt x="19685" y="2046987"/>
                    <a:pt x="12700" y="2046987"/>
                  </a:cubicBezTo>
                  <a:cubicBezTo>
                    <a:pt x="5715" y="2046987"/>
                    <a:pt x="0" y="2041272"/>
                    <a:pt x="0" y="2034287"/>
                  </a:cubicBezTo>
                  <a:close/>
                  <a:moveTo>
                    <a:pt x="0" y="1982471"/>
                  </a:moveTo>
                  <a:lnTo>
                    <a:pt x="0" y="1981709"/>
                  </a:lnTo>
                  <a:cubicBezTo>
                    <a:pt x="0" y="1974724"/>
                    <a:pt x="5715" y="1969009"/>
                    <a:pt x="12700" y="1969009"/>
                  </a:cubicBezTo>
                  <a:cubicBezTo>
                    <a:pt x="19685" y="1969009"/>
                    <a:pt x="25400" y="1974724"/>
                    <a:pt x="25400" y="1981709"/>
                  </a:cubicBezTo>
                  <a:lnTo>
                    <a:pt x="25400" y="1982471"/>
                  </a:lnTo>
                  <a:cubicBezTo>
                    <a:pt x="25400" y="1989456"/>
                    <a:pt x="19685" y="1995171"/>
                    <a:pt x="12700" y="1995171"/>
                  </a:cubicBezTo>
                  <a:cubicBezTo>
                    <a:pt x="5715" y="1995171"/>
                    <a:pt x="0" y="1989456"/>
                    <a:pt x="0" y="1982471"/>
                  </a:cubicBezTo>
                  <a:close/>
                  <a:moveTo>
                    <a:pt x="0" y="1930655"/>
                  </a:moveTo>
                  <a:lnTo>
                    <a:pt x="0" y="1929893"/>
                  </a:lnTo>
                  <a:cubicBezTo>
                    <a:pt x="0" y="1922908"/>
                    <a:pt x="5715" y="1917193"/>
                    <a:pt x="12700" y="1917193"/>
                  </a:cubicBezTo>
                  <a:cubicBezTo>
                    <a:pt x="19685" y="1917193"/>
                    <a:pt x="25400" y="1922908"/>
                    <a:pt x="25400" y="1929893"/>
                  </a:cubicBezTo>
                  <a:lnTo>
                    <a:pt x="25400" y="1930655"/>
                  </a:lnTo>
                  <a:cubicBezTo>
                    <a:pt x="25400" y="1937640"/>
                    <a:pt x="19685" y="1943355"/>
                    <a:pt x="12700" y="1943355"/>
                  </a:cubicBezTo>
                  <a:cubicBezTo>
                    <a:pt x="5715" y="1943355"/>
                    <a:pt x="0" y="1937640"/>
                    <a:pt x="0" y="1930655"/>
                  </a:cubicBezTo>
                  <a:close/>
                  <a:moveTo>
                    <a:pt x="0" y="1878839"/>
                  </a:moveTo>
                  <a:lnTo>
                    <a:pt x="0" y="1878077"/>
                  </a:lnTo>
                  <a:cubicBezTo>
                    <a:pt x="0" y="1871092"/>
                    <a:pt x="5715" y="1865377"/>
                    <a:pt x="12700" y="1865377"/>
                  </a:cubicBezTo>
                  <a:cubicBezTo>
                    <a:pt x="19685" y="1865377"/>
                    <a:pt x="25400" y="1871092"/>
                    <a:pt x="25400" y="1878077"/>
                  </a:cubicBezTo>
                  <a:lnTo>
                    <a:pt x="25400" y="1878839"/>
                  </a:lnTo>
                  <a:cubicBezTo>
                    <a:pt x="25400" y="1885824"/>
                    <a:pt x="19685" y="1891539"/>
                    <a:pt x="12700" y="1891539"/>
                  </a:cubicBezTo>
                  <a:cubicBezTo>
                    <a:pt x="5715" y="1891539"/>
                    <a:pt x="0" y="1885824"/>
                    <a:pt x="0" y="1878839"/>
                  </a:cubicBezTo>
                  <a:close/>
                  <a:moveTo>
                    <a:pt x="0" y="1827023"/>
                  </a:moveTo>
                  <a:lnTo>
                    <a:pt x="0" y="1826261"/>
                  </a:lnTo>
                  <a:cubicBezTo>
                    <a:pt x="0" y="1819276"/>
                    <a:pt x="5715" y="1813561"/>
                    <a:pt x="12700" y="1813561"/>
                  </a:cubicBezTo>
                  <a:cubicBezTo>
                    <a:pt x="19685" y="1813561"/>
                    <a:pt x="25400" y="1819276"/>
                    <a:pt x="25400" y="1826261"/>
                  </a:cubicBezTo>
                  <a:lnTo>
                    <a:pt x="25400" y="1827023"/>
                  </a:lnTo>
                  <a:cubicBezTo>
                    <a:pt x="25400" y="1834008"/>
                    <a:pt x="19685" y="1839723"/>
                    <a:pt x="12700" y="1839723"/>
                  </a:cubicBezTo>
                  <a:cubicBezTo>
                    <a:pt x="5715" y="1839723"/>
                    <a:pt x="0" y="1834008"/>
                    <a:pt x="0" y="1827023"/>
                  </a:cubicBezTo>
                  <a:close/>
                  <a:moveTo>
                    <a:pt x="0" y="1775207"/>
                  </a:moveTo>
                  <a:lnTo>
                    <a:pt x="0" y="1774445"/>
                  </a:lnTo>
                  <a:cubicBezTo>
                    <a:pt x="0" y="1767460"/>
                    <a:pt x="5715" y="1761745"/>
                    <a:pt x="12700" y="1761745"/>
                  </a:cubicBezTo>
                  <a:cubicBezTo>
                    <a:pt x="19685" y="1761745"/>
                    <a:pt x="25400" y="1767460"/>
                    <a:pt x="25400" y="1774445"/>
                  </a:cubicBezTo>
                  <a:lnTo>
                    <a:pt x="25400" y="1775207"/>
                  </a:lnTo>
                  <a:cubicBezTo>
                    <a:pt x="25400" y="1782192"/>
                    <a:pt x="19685" y="1787907"/>
                    <a:pt x="12700" y="1787907"/>
                  </a:cubicBezTo>
                  <a:cubicBezTo>
                    <a:pt x="5715" y="1787907"/>
                    <a:pt x="0" y="1782192"/>
                    <a:pt x="0" y="1775207"/>
                  </a:cubicBezTo>
                  <a:close/>
                  <a:moveTo>
                    <a:pt x="0" y="1723391"/>
                  </a:moveTo>
                  <a:lnTo>
                    <a:pt x="0" y="1722629"/>
                  </a:lnTo>
                  <a:cubicBezTo>
                    <a:pt x="0" y="1715644"/>
                    <a:pt x="5715" y="1709929"/>
                    <a:pt x="12700" y="1709929"/>
                  </a:cubicBezTo>
                  <a:cubicBezTo>
                    <a:pt x="19685" y="1709929"/>
                    <a:pt x="25400" y="1715644"/>
                    <a:pt x="25400" y="1722629"/>
                  </a:cubicBezTo>
                  <a:lnTo>
                    <a:pt x="25400" y="1723391"/>
                  </a:lnTo>
                  <a:cubicBezTo>
                    <a:pt x="25400" y="1730376"/>
                    <a:pt x="19685" y="1736091"/>
                    <a:pt x="12700" y="1736091"/>
                  </a:cubicBezTo>
                  <a:cubicBezTo>
                    <a:pt x="5715" y="1736091"/>
                    <a:pt x="0" y="1730376"/>
                    <a:pt x="0" y="1723391"/>
                  </a:cubicBezTo>
                  <a:close/>
                  <a:moveTo>
                    <a:pt x="0" y="1671575"/>
                  </a:moveTo>
                  <a:lnTo>
                    <a:pt x="0" y="1670813"/>
                  </a:lnTo>
                  <a:cubicBezTo>
                    <a:pt x="0" y="1663828"/>
                    <a:pt x="5715" y="1658113"/>
                    <a:pt x="12700" y="1658113"/>
                  </a:cubicBezTo>
                  <a:cubicBezTo>
                    <a:pt x="19685" y="1658113"/>
                    <a:pt x="25400" y="1663828"/>
                    <a:pt x="25400" y="1670813"/>
                  </a:cubicBezTo>
                  <a:lnTo>
                    <a:pt x="25400" y="1671575"/>
                  </a:lnTo>
                  <a:cubicBezTo>
                    <a:pt x="25400" y="1678560"/>
                    <a:pt x="19685" y="1684275"/>
                    <a:pt x="12700" y="1684275"/>
                  </a:cubicBezTo>
                  <a:cubicBezTo>
                    <a:pt x="5715" y="1684275"/>
                    <a:pt x="0" y="1678560"/>
                    <a:pt x="0" y="1671575"/>
                  </a:cubicBezTo>
                  <a:close/>
                  <a:moveTo>
                    <a:pt x="0" y="1619759"/>
                  </a:moveTo>
                  <a:lnTo>
                    <a:pt x="0" y="1618997"/>
                  </a:lnTo>
                  <a:cubicBezTo>
                    <a:pt x="0" y="1612012"/>
                    <a:pt x="5715" y="1606297"/>
                    <a:pt x="12700" y="1606297"/>
                  </a:cubicBezTo>
                  <a:cubicBezTo>
                    <a:pt x="19685" y="1606297"/>
                    <a:pt x="25400" y="1612012"/>
                    <a:pt x="25400" y="1618997"/>
                  </a:cubicBezTo>
                  <a:lnTo>
                    <a:pt x="25400" y="1619759"/>
                  </a:lnTo>
                  <a:cubicBezTo>
                    <a:pt x="25400" y="1626744"/>
                    <a:pt x="19685" y="1632459"/>
                    <a:pt x="12700" y="1632459"/>
                  </a:cubicBezTo>
                  <a:cubicBezTo>
                    <a:pt x="5715" y="1632459"/>
                    <a:pt x="0" y="1626744"/>
                    <a:pt x="0" y="1619759"/>
                  </a:cubicBezTo>
                  <a:close/>
                  <a:moveTo>
                    <a:pt x="0" y="1567943"/>
                  </a:moveTo>
                  <a:lnTo>
                    <a:pt x="0" y="1567181"/>
                  </a:lnTo>
                  <a:cubicBezTo>
                    <a:pt x="0" y="1560196"/>
                    <a:pt x="5715" y="1554481"/>
                    <a:pt x="12700" y="1554481"/>
                  </a:cubicBezTo>
                  <a:cubicBezTo>
                    <a:pt x="19685" y="1554481"/>
                    <a:pt x="25400" y="1560196"/>
                    <a:pt x="25400" y="1567181"/>
                  </a:cubicBezTo>
                  <a:lnTo>
                    <a:pt x="25400" y="1567943"/>
                  </a:lnTo>
                  <a:cubicBezTo>
                    <a:pt x="25400" y="1574928"/>
                    <a:pt x="19685" y="1580643"/>
                    <a:pt x="12700" y="1580643"/>
                  </a:cubicBezTo>
                  <a:cubicBezTo>
                    <a:pt x="5715" y="1580643"/>
                    <a:pt x="0" y="1574928"/>
                    <a:pt x="0" y="1567943"/>
                  </a:cubicBezTo>
                  <a:close/>
                  <a:moveTo>
                    <a:pt x="0" y="1516126"/>
                  </a:moveTo>
                  <a:lnTo>
                    <a:pt x="0" y="1515365"/>
                  </a:lnTo>
                  <a:cubicBezTo>
                    <a:pt x="0" y="1508379"/>
                    <a:pt x="5715" y="1502665"/>
                    <a:pt x="12700" y="1502665"/>
                  </a:cubicBezTo>
                  <a:cubicBezTo>
                    <a:pt x="19685" y="1502665"/>
                    <a:pt x="25400" y="1508379"/>
                    <a:pt x="25400" y="1515365"/>
                  </a:cubicBezTo>
                  <a:lnTo>
                    <a:pt x="25400" y="1516126"/>
                  </a:lnTo>
                  <a:cubicBezTo>
                    <a:pt x="25400" y="1523112"/>
                    <a:pt x="19685" y="1528826"/>
                    <a:pt x="12700" y="1528826"/>
                  </a:cubicBezTo>
                  <a:cubicBezTo>
                    <a:pt x="5715" y="1528826"/>
                    <a:pt x="0" y="1523112"/>
                    <a:pt x="0" y="1516126"/>
                  </a:cubicBezTo>
                  <a:close/>
                  <a:moveTo>
                    <a:pt x="0" y="1464310"/>
                  </a:moveTo>
                  <a:lnTo>
                    <a:pt x="0" y="1463549"/>
                  </a:lnTo>
                  <a:cubicBezTo>
                    <a:pt x="0" y="1456563"/>
                    <a:pt x="5715" y="1450849"/>
                    <a:pt x="12700" y="1450849"/>
                  </a:cubicBezTo>
                  <a:cubicBezTo>
                    <a:pt x="19685" y="1450849"/>
                    <a:pt x="25400" y="1456563"/>
                    <a:pt x="25400" y="1463549"/>
                  </a:cubicBezTo>
                  <a:lnTo>
                    <a:pt x="25400" y="1464310"/>
                  </a:lnTo>
                  <a:cubicBezTo>
                    <a:pt x="25400" y="1471296"/>
                    <a:pt x="19685" y="1477010"/>
                    <a:pt x="12700" y="1477010"/>
                  </a:cubicBezTo>
                  <a:cubicBezTo>
                    <a:pt x="5715" y="1477010"/>
                    <a:pt x="0" y="1471296"/>
                    <a:pt x="0" y="1464310"/>
                  </a:cubicBezTo>
                  <a:close/>
                  <a:moveTo>
                    <a:pt x="0" y="1412494"/>
                  </a:moveTo>
                  <a:lnTo>
                    <a:pt x="0" y="1411732"/>
                  </a:lnTo>
                  <a:cubicBezTo>
                    <a:pt x="0" y="1404747"/>
                    <a:pt x="5715" y="1399032"/>
                    <a:pt x="12700" y="1399032"/>
                  </a:cubicBezTo>
                  <a:cubicBezTo>
                    <a:pt x="19685" y="1399032"/>
                    <a:pt x="25400" y="1404747"/>
                    <a:pt x="25400" y="1411732"/>
                  </a:cubicBezTo>
                  <a:lnTo>
                    <a:pt x="25400" y="1412494"/>
                  </a:lnTo>
                  <a:cubicBezTo>
                    <a:pt x="25400" y="1419479"/>
                    <a:pt x="19685" y="1425194"/>
                    <a:pt x="12700" y="1425194"/>
                  </a:cubicBezTo>
                  <a:cubicBezTo>
                    <a:pt x="5715" y="1425194"/>
                    <a:pt x="0" y="1419479"/>
                    <a:pt x="0" y="1412494"/>
                  </a:cubicBezTo>
                  <a:close/>
                  <a:moveTo>
                    <a:pt x="0" y="1360678"/>
                  </a:moveTo>
                  <a:lnTo>
                    <a:pt x="0" y="1359916"/>
                  </a:lnTo>
                  <a:cubicBezTo>
                    <a:pt x="0" y="1352931"/>
                    <a:pt x="5715" y="1347216"/>
                    <a:pt x="12700" y="1347216"/>
                  </a:cubicBezTo>
                  <a:cubicBezTo>
                    <a:pt x="19685" y="1347216"/>
                    <a:pt x="25400" y="1352931"/>
                    <a:pt x="25400" y="1359916"/>
                  </a:cubicBezTo>
                  <a:lnTo>
                    <a:pt x="25400" y="1360678"/>
                  </a:lnTo>
                  <a:cubicBezTo>
                    <a:pt x="25400" y="1367663"/>
                    <a:pt x="19685" y="1373378"/>
                    <a:pt x="12700" y="1373378"/>
                  </a:cubicBezTo>
                  <a:cubicBezTo>
                    <a:pt x="5715" y="1373378"/>
                    <a:pt x="0" y="1367663"/>
                    <a:pt x="0" y="1360678"/>
                  </a:cubicBezTo>
                  <a:close/>
                  <a:moveTo>
                    <a:pt x="0" y="1308862"/>
                  </a:moveTo>
                  <a:lnTo>
                    <a:pt x="0" y="1308100"/>
                  </a:lnTo>
                  <a:cubicBezTo>
                    <a:pt x="0" y="1301115"/>
                    <a:pt x="5715" y="1295400"/>
                    <a:pt x="12700" y="1295400"/>
                  </a:cubicBezTo>
                  <a:cubicBezTo>
                    <a:pt x="19685" y="1295400"/>
                    <a:pt x="25400" y="1301115"/>
                    <a:pt x="25400" y="1308100"/>
                  </a:cubicBezTo>
                  <a:lnTo>
                    <a:pt x="25400" y="1308862"/>
                  </a:lnTo>
                  <a:cubicBezTo>
                    <a:pt x="25400" y="1315847"/>
                    <a:pt x="19685" y="1321562"/>
                    <a:pt x="12700" y="1321562"/>
                  </a:cubicBezTo>
                  <a:cubicBezTo>
                    <a:pt x="5715" y="1321562"/>
                    <a:pt x="0" y="1315847"/>
                    <a:pt x="0" y="1308862"/>
                  </a:cubicBezTo>
                  <a:close/>
                  <a:moveTo>
                    <a:pt x="0" y="1257046"/>
                  </a:moveTo>
                  <a:lnTo>
                    <a:pt x="0" y="1256284"/>
                  </a:lnTo>
                  <a:cubicBezTo>
                    <a:pt x="0" y="1249299"/>
                    <a:pt x="5715" y="1243584"/>
                    <a:pt x="12700" y="1243584"/>
                  </a:cubicBezTo>
                  <a:cubicBezTo>
                    <a:pt x="19685" y="1243584"/>
                    <a:pt x="25400" y="1249299"/>
                    <a:pt x="25400" y="1256284"/>
                  </a:cubicBezTo>
                  <a:lnTo>
                    <a:pt x="25400" y="1257046"/>
                  </a:lnTo>
                  <a:cubicBezTo>
                    <a:pt x="25400" y="1264031"/>
                    <a:pt x="19685" y="1269746"/>
                    <a:pt x="12700" y="1269746"/>
                  </a:cubicBezTo>
                  <a:cubicBezTo>
                    <a:pt x="5715" y="1269746"/>
                    <a:pt x="0" y="1264031"/>
                    <a:pt x="0" y="1257046"/>
                  </a:cubicBezTo>
                  <a:close/>
                  <a:moveTo>
                    <a:pt x="0" y="1205230"/>
                  </a:moveTo>
                  <a:lnTo>
                    <a:pt x="0" y="1204468"/>
                  </a:lnTo>
                  <a:cubicBezTo>
                    <a:pt x="0" y="1197483"/>
                    <a:pt x="5715" y="1191768"/>
                    <a:pt x="12700" y="1191768"/>
                  </a:cubicBezTo>
                  <a:cubicBezTo>
                    <a:pt x="19685" y="1191768"/>
                    <a:pt x="25400" y="1197483"/>
                    <a:pt x="25400" y="1204468"/>
                  </a:cubicBezTo>
                  <a:lnTo>
                    <a:pt x="25400" y="1205230"/>
                  </a:lnTo>
                  <a:cubicBezTo>
                    <a:pt x="25400" y="1212215"/>
                    <a:pt x="19685" y="1217930"/>
                    <a:pt x="12700" y="1217930"/>
                  </a:cubicBezTo>
                  <a:cubicBezTo>
                    <a:pt x="5715" y="1217930"/>
                    <a:pt x="0" y="1212215"/>
                    <a:pt x="0" y="1205230"/>
                  </a:cubicBezTo>
                  <a:close/>
                  <a:moveTo>
                    <a:pt x="0" y="1153414"/>
                  </a:moveTo>
                  <a:lnTo>
                    <a:pt x="0" y="1152652"/>
                  </a:lnTo>
                  <a:cubicBezTo>
                    <a:pt x="0" y="1145667"/>
                    <a:pt x="5715" y="1139952"/>
                    <a:pt x="12700" y="1139952"/>
                  </a:cubicBezTo>
                  <a:cubicBezTo>
                    <a:pt x="19685" y="1139952"/>
                    <a:pt x="25400" y="1145667"/>
                    <a:pt x="25400" y="1152652"/>
                  </a:cubicBezTo>
                  <a:lnTo>
                    <a:pt x="25400" y="1153414"/>
                  </a:lnTo>
                  <a:cubicBezTo>
                    <a:pt x="25400" y="1160399"/>
                    <a:pt x="19685" y="1166114"/>
                    <a:pt x="12700" y="1166114"/>
                  </a:cubicBezTo>
                  <a:cubicBezTo>
                    <a:pt x="5715" y="1166114"/>
                    <a:pt x="0" y="1160399"/>
                    <a:pt x="0" y="1153414"/>
                  </a:cubicBezTo>
                  <a:close/>
                  <a:moveTo>
                    <a:pt x="0" y="1101598"/>
                  </a:moveTo>
                  <a:lnTo>
                    <a:pt x="0" y="1100836"/>
                  </a:lnTo>
                  <a:cubicBezTo>
                    <a:pt x="0" y="1093851"/>
                    <a:pt x="5715" y="1088136"/>
                    <a:pt x="12700" y="1088136"/>
                  </a:cubicBezTo>
                  <a:cubicBezTo>
                    <a:pt x="19685" y="1088136"/>
                    <a:pt x="25400" y="1093851"/>
                    <a:pt x="25400" y="1100836"/>
                  </a:cubicBezTo>
                  <a:lnTo>
                    <a:pt x="25400" y="1101598"/>
                  </a:lnTo>
                  <a:cubicBezTo>
                    <a:pt x="25400" y="1108583"/>
                    <a:pt x="19685" y="1114298"/>
                    <a:pt x="12700" y="1114298"/>
                  </a:cubicBezTo>
                  <a:cubicBezTo>
                    <a:pt x="5715" y="1114298"/>
                    <a:pt x="0" y="1108583"/>
                    <a:pt x="0" y="1101598"/>
                  </a:cubicBezTo>
                  <a:close/>
                  <a:moveTo>
                    <a:pt x="0" y="1049782"/>
                  </a:moveTo>
                  <a:lnTo>
                    <a:pt x="0" y="1049020"/>
                  </a:lnTo>
                  <a:cubicBezTo>
                    <a:pt x="0" y="1042035"/>
                    <a:pt x="5715" y="1036320"/>
                    <a:pt x="12700" y="1036320"/>
                  </a:cubicBezTo>
                  <a:cubicBezTo>
                    <a:pt x="19685" y="1036320"/>
                    <a:pt x="25400" y="1042035"/>
                    <a:pt x="25400" y="1049020"/>
                  </a:cubicBezTo>
                  <a:lnTo>
                    <a:pt x="25400" y="1049782"/>
                  </a:lnTo>
                  <a:cubicBezTo>
                    <a:pt x="25400" y="1056767"/>
                    <a:pt x="19685" y="1062482"/>
                    <a:pt x="12700" y="1062482"/>
                  </a:cubicBezTo>
                  <a:cubicBezTo>
                    <a:pt x="5715" y="1062482"/>
                    <a:pt x="0" y="1056767"/>
                    <a:pt x="0" y="1049782"/>
                  </a:cubicBezTo>
                  <a:close/>
                  <a:moveTo>
                    <a:pt x="0" y="997966"/>
                  </a:moveTo>
                  <a:lnTo>
                    <a:pt x="0" y="997204"/>
                  </a:lnTo>
                  <a:cubicBezTo>
                    <a:pt x="0" y="990219"/>
                    <a:pt x="5715" y="984504"/>
                    <a:pt x="12700" y="984504"/>
                  </a:cubicBezTo>
                  <a:cubicBezTo>
                    <a:pt x="19685" y="984504"/>
                    <a:pt x="25400" y="990219"/>
                    <a:pt x="25400" y="997204"/>
                  </a:cubicBezTo>
                  <a:lnTo>
                    <a:pt x="25400" y="997966"/>
                  </a:lnTo>
                  <a:cubicBezTo>
                    <a:pt x="25400" y="1004951"/>
                    <a:pt x="19685" y="1010666"/>
                    <a:pt x="12700" y="1010666"/>
                  </a:cubicBezTo>
                  <a:cubicBezTo>
                    <a:pt x="5715" y="1010666"/>
                    <a:pt x="0" y="1004951"/>
                    <a:pt x="0" y="997966"/>
                  </a:cubicBezTo>
                  <a:close/>
                  <a:moveTo>
                    <a:pt x="0" y="946150"/>
                  </a:moveTo>
                  <a:lnTo>
                    <a:pt x="0" y="945388"/>
                  </a:lnTo>
                  <a:cubicBezTo>
                    <a:pt x="0" y="938403"/>
                    <a:pt x="5715" y="932688"/>
                    <a:pt x="12700" y="932688"/>
                  </a:cubicBezTo>
                  <a:cubicBezTo>
                    <a:pt x="19685" y="932688"/>
                    <a:pt x="25400" y="938403"/>
                    <a:pt x="25400" y="945388"/>
                  </a:cubicBezTo>
                  <a:lnTo>
                    <a:pt x="25400" y="946150"/>
                  </a:lnTo>
                  <a:cubicBezTo>
                    <a:pt x="25400" y="953135"/>
                    <a:pt x="19685" y="958850"/>
                    <a:pt x="12700" y="958850"/>
                  </a:cubicBezTo>
                  <a:cubicBezTo>
                    <a:pt x="5715" y="958850"/>
                    <a:pt x="0" y="953135"/>
                    <a:pt x="0" y="946150"/>
                  </a:cubicBezTo>
                  <a:close/>
                  <a:moveTo>
                    <a:pt x="0" y="894334"/>
                  </a:moveTo>
                  <a:lnTo>
                    <a:pt x="0" y="893572"/>
                  </a:lnTo>
                  <a:cubicBezTo>
                    <a:pt x="0" y="886587"/>
                    <a:pt x="5715" y="880872"/>
                    <a:pt x="12700" y="880872"/>
                  </a:cubicBezTo>
                  <a:cubicBezTo>
                    <a:pt x="19685" y="880872"/>
                    <a:pt x="25400" y="886587"/>
                    <a:pt x="25400" y="893572"/>
                  </a:cubicBezTo>
                  <a:lnTo>
                    <a:pt x="25400" y="894334"/>
                  </a:lnTo>
                  <a:cubicBezTo>
                    <a:pt x="25400" y="901319"/>
                    <a:pt x="19685" y="907034"/>
                    <a:pt x="12700" y="907034"/>
                  </a:cubicBezTo>
                  <a:cubicBezTo>
                    <a:pt x="5715" y="907034"/>
                    <a:pt x="0" y="901319"/>
                    <a:pt x="0" y="894334"/>
                  </a:cubicBezTo>
                  <a:close/>
                  <a:moveTo>
                    <a:pt x="0" y="842518"/>
                  </a:moveTo>
                  <a:lnTo>
                    <a:pt x="0" y="841756"/>
                  </a:lnTo>
                  <a:cubicBezTo>
                    <a:pt x="0" y="834771"/>
                    <a:pt x="5715" y="829056"/>
                    <a:pt x="12700" y="829056"/>
                  </a:cubicBezTo>
                  <a:cubicBezTo>
                    <a:pt x="19685" y="829056"/>
                    <a:pt x="25400" y="834771"/>
                    <a:pt x="25400" y="841756"/>
                  </a:cubicBezTo>
                  <a:lnTo>
                    <a:pt x="25400" y="842518"/>
                  </a:lnTo>
                  <a:cubicBezTo>
                    <a:pt x="25400" y="849503"/>
                    <a:pt x="19685" y="855218"/>
                    <a:pt x="12700" y="855218"/>
                  </a:cubicBezTo>
                  <a:cubicBezTo>
                    <a:pt x="5715" y="855218"/>
                    <a:pt x="0" y="849503"/>
                    <a:pt x="0" y="842518"/>
                  </a:cubicBezTo>
                  <a:close/>
                  <a:moveTo>
                    <a:pt x="0" y="790702"/>
                  </a:moveTo>
                  <a:lnTo>
                    <a:pt x="0" y="789940"/>
                  </a:lnTo>
                  <a:cubicBezTo>
                    <a:pt x="0" y="782955"/>
                    <a:pt x="5715" y="777240"/>
                    <a:pt x="12700" y="777240"/>
                  </a:cubicBezTo>
                  <a:cubicBezTo>
                    <a:pt x="19685" y="777240"/>
                    <a:pt x="25400" y="782955"/>
                    <a:pt x="25400" y="789940"/>
                  </a:cubicBezTo>
                  <a:lnTo>
                    <a:pt x="25400" y="790702"/>
                  </a:lnTo>
                  <a:cubicBezTo>
                    <a:pt x="25400" y="797687"/>
                    <a:pt x="19685" y="803402"/>
                    <a:pt x="12700" y="803402"/>
                  </a:cubicBezTo>
                  <a:cubicBezTo>
                    <a:pt x="5715" y="803402"/>
                    <a:pt x="0" y="797687"/>
                    <a:pt x="0" y="790702"/>
                  </a:cubicBezTo>
                  <a:close/>
                  <a:moveTo>
                    <a:pt x="0" y="738886"/>
                  </a:moveTo>
                  <a:lnTo>
                    <a:pt x="0" y="736347"/>
                  </a:lnTo>
                  <a:cubicBezTo>
                    <a:pt x="0" y="729362"/>
                    <a:pt x="5715" y="723647"/>
                    <a:pt x="12700" y="723647"/>
                  </a:cubicBezTo>
                  <a:cubicBezTo>
                    <a:pt x="19685" y="723647"/>
                    <a:pt x="25400" y="729362"/>
                    <a:pt x="25400" y="736347"/>
                  </a:cubicBezTo>
                  <a:lnTo>
                    <a:pt x="25400" y="737109"/>
                  </a:lnTo>
                  <a:cubicBezTo>
                    <a:pt x="25400" y="744094"/>
                    <a:pt x="19685" y="749809"/>
                    <a:pt x="12700" y="749809"/>
                  </a:cubicBezTo>
                  <a:cubicBezTo>
                    <a:pt x="5715" y="749809"/>
                    <a:pt x="0" y="744094"/>
                    <a:pt x="0" y="737109"/>
                  </a:cubicBezTo>
                  <a:close/>
                  <a:moveTo>
                    <a:pt x="0" y="687070"/>
                  </a:moveTo>
                  <a:lnTo>
                    <a:pt x="0" y="686308"/>
                  </a:lnTo>
                  <a:cubicBezTo>
                    <a:pt x="0" y="679323"/>
                    <a:pt x="5715" y="673608"/>
                    <a:pt x="12700" y="673608"/>
                  </a:cubicBezTo>
                  <a:cubicBezTo>
                    <a:pt x="19685" y="673608"/>
                    <a:pt x="25400" y="679323"/>
                    <a:pt x="25400" y="686308"/>
                  </a:cubicBezTo>
                  <a:lnTo>
                    <a:pt x="25400" y="687070"/>
                  </a:lnTo>
                  <a:cubicBezTo>
                    <a:pt x="25400" y="694055"/>
                    <a:pt x="19685" y="699770"/>
                    <a:pt x="12700" y="699770"/>
                  </a:cubicBezTo>
                  <a:cubicBezTo>
                    <a:pt x="5715" y="699770"/>
                    <a:pt x="0" y="694055"/>
                    <a:pt x="0" y="687070"/>
                  </a:cubicBezTo>
                  <a:close/>
                  <a:moveTo>
                    <a:pt x="0" y="635254"/>
                  </a:moveTo>
                  <a:lnTo>
                    <a:pt x="0" y="634492"/>
                  </a:lnTo>
                  <a:cubicBezTo>
                    <a:pt x="0" y="627507"/>
                    <a:pt x="5715" y="621792"/>
                    <a:pt x="12700" y="621792"/>
                  </a:cubicBezTo>
                  <a:cubicBezTo>
                    <a:pt x="19685" y="621792"/>
                    <a:pt x="25400" y="627507"/>
                    <a:pt x="25400" y="634492"/>
                  </a:cubicBezTo>
                  <a:lnTo>
                    <a:pt x="25400" y="635254"/>
                  </a:lnTo>
                  <a:cubicBezTo>
                    <a:pt x="25400" y="642239"/>
                    <a:pt x="19685" y="647954"/>
                    <a:pt x="12700" y="647954"/>
                  </a:cubicBezTo>
                  <a:cubicBezTo>
                    <a:pt x="5715" y="647954"/>
                    <a:pt x="0" y="642239"/>
                    <a:pt x="0" y="635254"/>
                  </a:cubicBezTo>
                  <a:close/>
                  <a:moveTo>
                    <a:pt x="0" y="583438"/>
                  </a:moveTo>
                  <a:lnTo>
                    <a:pt x="0" y="582676"/>
                  </a:lnTo>
                  <a:cubicBezTo>
                    <a:pt x="0" y="575691"/>
                    <a:pt x="5715" y="569976"/>
                    <a:pt x="12700" y="569976"/>
                  </a:cubicBezTo>
                  <a:cubicBezTo>
                    <a:pt x="19685" y="569976"/>
                    <a:pt x="25400" y="575691"/>
                    <a:pt x="25400" y="582676"/>
                  </a:cubicBezTo>
                  <a:lnTo>
                    <a:pt x="25400" y="583438"/>
                  </a:lnTo>
                  <a:cubicBezTo>
                    <a:pt x="25400" y="590423"/>
                    <a:pt x="19685" y="596138"/>
                    <a:pt x="12700" y="596138"/>
                  </a:cubicBezTo>
                  <a:cubicBezTo>
                    <a:pt x="5715" y="596138"/>
                    <a:pt x="0" y="590423"/>
                    <a:pt x="0" y="583438"/>
                  </a:cubicBezTo>
                  <a:close/>
                  <a:moveTo>
                    <a:pt x="0" y="531622"/>
                  </a:moveTo>
                  <a:lnTo>
                    <a:pt x="0" y="530860"/>
                  </a:lnTo>
                  <a:cubicBezTo>
                    <a:pt x="0" y="523875"/>
                    <a:pt x="5715" y="518160"/>
                    <a:pt x="12700" y="518160"/>
                  </a:cubicBezTo>
                  <a:cubicBezTo>
                    <a:pt x="19685" y="518160"/>
                    <a:pt x="25400" y="523875"/>
                    <a:pt x="25400" y="530860"/>
                  </a:cubicBezTo>
                  <a:lnTo>
                    <a:pt x="25400" y="531622"/>
                  </a:lnTo>
                  <a:cubicBezTo>
                    <a:pt x="25400" y="538607"/>
                    <a:pt x="19685" y="544322"/>
                    <a:pt x="12700" y="544322"/>
                  </a:cubicBezTo>
                  <a:cubicBezTo>
                    <a:pt x="5715" y="544322"/>
                    <a:pt x="0" y="538607"/>
                    <a:pt x="0" y="531622"/>
                  </a:cubicBezTo>
                  <a:close/>
                  <a:moveTo>
                    <a:pt x="0" y="479806"/>
                  </a:moveTo>
                  <a:lnTo>
                    <a:pt x="0" y="479044"/>
                  </a:lnTo>
                  <a:cubicBezTo>
                    <a:pt x="0" y="472059"/>
                    <a:pt x="5715" y="466344"/>
                    <a:pt x="12700" y="466344"/>
                  </a:cubicBezTo>
                  <a:cubicBezTo>
                    <a:pt x="19685" y="466344"/>
                    <a:pt x="25400" y="472059"/>
                    <a:pt x="25400" y="479044"/>
                  </a:cubicBezTo>
                  <a:lnTo>
                    <a:pt x="25400" y="479806"/>
                  </a:lnTo>
                  <a:cubicBezTo>
                    <a:pt x="25400" y="486791"/>
                    <a:pt x="19685" y="492506"/>
                    <a:pt x="12700" y="492506"/>
                  </a:cubicBezTo>
                  <a:cubicBezTo>
                    <a:pt x="5715" y="492506"/>
                    <a:pt x="0" y="486791"/>
                    <a:pt x="0" y="479806"/>
                  </a:cubicBezTo>
                  <a:close/>
                  <a:moveTo>
                    <a:pt x="0" y="427990"/>
                  </a:moveTo>
                  <a:lnTo>
                    <a:pt x="0" y="425197"/>
                  </a:lnTo>
                  <a:cubicBezTo>
                    <a:pt x="0" y="418212"/>
                    <a:pt x="5715" y="412497"/>
                    <a:pt x="12700" y="412497"/>
                  </a:cubicBezTo>
                  <a:cubicBezTo>
                    <a:pt x="19685" y="412497"/>
                    <a:pt x="25400" y="418212"/>
                    <a:pt x="25400" y="425197"/>
                  </a:cubicBezTo>
                  <a:lnTo>
                    <a:pt x="25400" y="425959"/>
                  </a:lnTo>
                  <a:cubicBezTo>
                    <a:pt x="25400" y="432944"/>
                    <a:pt x="19685" y="438659"/>
                    <a:pt x="12700" y="438659"/>
                  </a:cubicBezTo>
                  <a:cubicBezTo>
                    <a:pt x="5715" y="438659"/>
                    <a:pt x="0" y="432944"/>
                    <a:pt x="0" y="425959"/>
                  </a:cubicBezTo>
                  <a:close/>
                  <a:moveTo>
                    <a:pt x="0" y="376174"/>
                  </a:moveTo>
                  <a:lnTo>
                    <a:pt x="0" y="375412"/>
                  </a:lnTo>
                  <a:cubicBezTo>
                    <a:pt x="0" y="368427"/>
                    <a:pt x="5715" y="362712"/>
                    <a:pt x="12700" y="362712"/>
                  </a:cubicBezTo>
                  <a:cubicBezTo>
                    <a:pt x="19685" y="362712"/>
                    <a:pt x="25400" y="368427"/>
                    <a:pt x="25400" y="375412"/>
                  </a:cubicBezTo>
                  <a:lnTo>
                    <a:pt x="25400" y="376174"/>
                  </a:lnTo>
                  <a:cubicBezTo>
                    <a:pt x="25400" y="383159"/>
                    <a:pt x="19685" y="388874"/>
                    <a:pt x="12700" y="388874"/>
                  </a:cubicBezTo>
                  <a:cubicBezTo>
                    <a:pt x="5715" y="388874"/>
                    <a:pt x="0" y="383159"/>
                    <a:pt x="0" y="376174"/>
                  </a:cubicBezTo>
                  <a:close/>
                  <a:moveTo>
                    <a:pt x="0" y="324358"/>
                  </a:moveTo>
                  <a:lnTo>
                    <a:pt x="0" y="323596"/>
                  </a:lnTo>
                  <a:cubicBezTo>
                    <a:pt x="0" y="316611"/>
                    <a:pt x="5715" y="310896"/>
                    <a:pt x="12700" y="310896"/>
                  </a:cubicBezTo>
                  <a:cubicBezTo>
                    <a:pt x="19685" y="310896"/>
                    <a:pt x="25400" y="316611"/>
                    <a:pt x="25400" y="323596"/>
                  </a:cubicBezTo>
                  <a:lnTo>
                    <a:pt x="25400" y="324358"/>
                  </a:lnTo>
                  <a:cubicBezTo>
                    <a:pt x="25400" y="331343"/>
                    <a:pt x="19685" y="337058"/>
                    <a:pt x="12700" y="337058"/>
                  </a:cubicBezTo>
                  <a:cubicBezTo>
                    <a:pt x="5715" y="337058"/>
                    <a:pt x="0" y="331343"/>
                    <a:pt x="0" y="324358"/>
                  </a:cubicBezTo>
                  <a:close/>
                  <a:moveTo>
                    <a:pt x="0" y="272542"/>
                  </a:moveTo>
                  <a:lnTo>
                    <a:pt x="0" y="271780"/>
                  </a:lnTo>
                  <a:cubicBezTo>
                    <a:pt x="0" y="264795"/>
                    <a:pt x="5715" y="259080"/>
                    <a:pt x="12700" y="259080"/>
                  </a:cubicBezTo>
                  <a:cubicBezTo>
                    <a:pt x="19685" y="259080"/>
                    <a:pt x="25400" y="264795"/>
                    <a:pt x="25400" y="271780"/>
                  </a:cubicBezTo>
                  <a:lnTo>
                    <a:pt x="25400" y="272542"/>
                  </a:lnTo>
                  <a:cubicBezTo>
                    <a:pt x="25400" y="279527"/>
                    <a:pt x="19685" y="285242"/>
                    <a:pt x="12700" y="285242"/>
                  </a:cubicBezTo>
                  <a:cubicBezTo>
                    <a:pt x="5715" y="285242"/>
                    <a:pt x="0" y="279527"/>
                    <a:pt x="0" y="272542"/>
                  </a:cubicBezTo>
                  <a:close/>
                  <a:moveTo>
                    <a:pt x="0" y="220726"/>
                  </a:moveTo>
                  <a:lnTo>
                    <a:pt x="0" y="219964"/>
                  </a:lnTo>
                  <a:cubicBezTo>
                    <a:pt x="0" y="212979"/>
                    <a:pt x="5715" y="207264"/>
                    <a:pt x="12700" y="207264"/>
                  </a:cubicBezTo>
                  <a:cubicBezTo>
                    <a:pt x="19685" y="207264"/>
                    <a:pt x="25400" y="212979"/>
                    <a:pt x="25400" y="219964"/>
                  </a:cubicBezTo>
                  <a:lnTo>
                    <a:pt x="25400" y="220726"/>
                  </a:lnTo>
                  <a:cubicBezTo>
                    <a:pt x="25400" y="227711"/>
                    <a:pt x="19685" y="233426"/>
                    <a:pt x="12700" y="233426"/>
                  </a:cubicBezTo>
                  <a:cubicBezTo>
                    <a:pt x="5715" y="233426"/>
                    <a:pt x="0" y="227711"/>
                    <a:pt x="0" y="220726"/>
                  </a:cubicBezTo>
                  <a:close/>
                  <a:moveTo>
                    <a:pt x="0" y="168910"/>
                  </a:moveTo>
                  <a:lnTo>
                    <a:pt x="0" y="168148"/>
                  </a:lnTo>
                  <a:cubicBezTo>
                    <a:pt x="0" y="161163"/>
                    <a:pt x="5715" y="155448"/>
                    <a:pt x="12700" y="155448"/>
                  </a:cubicBezTo>
                  <a:cubicBezTo>
                    <a:pt x="19685" y="155448"/>
                    <a:pt x="25400" y="161163"/>
                    <a:pt x="25400" y="168148"/>
                  </a:cubicBezTo>
                  <a:lnTo>
                    <a:pt x="25400" y="168910"/>
                  </a:lnTo>
                  <a:cubicBezTo>
                    <a:pt x="25400" y="175895"/>
                    <a:pt x="19685" y="181610"/>
                    <a:pt x="12700" y="181610"/>
                  </a:cubicBezTo>
                  <a:cubicBezTo>
                    <a:pt x="5715" y="181610"/>
                    <a:pt x="0" y="175895"/>
                    <a:pt x="0" y="168910"/>
                  </a:cubicBezTo>
                  <a:close/>
                  <a:moveTo>
                    <a:pt x="0" y="117094"/>
                  </a:moveTo>
                  <a:lnTo>
                    <a:pt x="0" y="116332"/>
                  </a:lnTo>
                  <a:cubicBezTo>
                    <a:pt x="0" y="109347"/>
                    <a:pt x="5715" y="103632"/>
                    <a:pt x="12700" y="103632"/>
                  </a:cubicBezTo>
                  <a:cubicBezTo>
                    <a:pt x="19685" y="103632"/>
                    <a:pt x="25400" y="109347"/>
                    <a:pt x="25400" y="116332"/>
                  </a:cubicBezTo>
                  <a:lnTo>
                    <a:pt x="25400" y="117094"/>
                  </a:lnTo>
                  <a:cubicBezTo>
                    <a:pt x="25400" y="124079"/>
                    <a:pt x="19685" y="129794"/>
                    <a:pt x="12700" y="129794"/>
                  </a:cubicBezTo>
                  <a:cubicBezTo>
                    <a:pt x="5715" y="129794"/>
                    <a:pt x="0" y="124079"/>
                    <a:pt x="0" y="117094"/>
                  </a:cubicBezTo>
                  <a:close/>
                  <a:moveTo>
                    <a:pt x="0" y="65278"/>
                  </a:moveTo>
                  <a:lnTo>
                    <a:pt x="0" y="64516"/>
                  </a:lnTo>
                  <a:cubicBezTo>
                    <a:pt x="0" y="57531"/>
                    <a:pt x="5715" y="51816"/>
                    <a:pt x="12700" y="51816"/>
                  </a:cubicBezTo>
                  <a:cubicBezTo>
                    <a:pt x="19685" y="51816"/>
                    <a:pt x="25400" y="57531"/>
                    <a:pt x="25400" y="64516"/>
                  </a:cubicBezTo>
                  <a:lnTo>
                    <a:pt x="25400" y="65278"/>
                  </a:lnTo>
                  <a:cubicBezTo>
                    <a:pt x="25400" y="72263"/>
                    <a:pt x="19685" y="77978"/>
                    <a:pt x="12700" y="77978"/>
                  </a:cubicBezTo>
                  <a:cubicBezTo>
                    <a:pt x="5715" y="77978"/>
                    <a:pt x="0" y="72263"/>
                    <a:pt x="0" y="65278"/>
                  </a:cubicBezTo>
                  <a:close/>
                  <a:moveTo>
                    <a:pt x="0" y="13462"/>
                  </a:moveTo>
                  <a:lnTo>
                    <a:pt x="0" y="12700"/>
                  </a:lnTo>
                  <a:cubicBezTo>
                    <a:pt x="0" y="5715"/>
                    <a:pt x="5715" y="0"/>
                    <a:pt x="12700" y="0"/>
                  </a:cubicBezTo>
                  <a:cubicBezTo>
                    <a:pt x="19685" y="0"/>
                    <a:pt x="25400" y="5715"/>
                    <a:pt x="25400" y="12700"/>
                  </a:cubicBezTo>
                  <a:lnTo>
                    <a:pt x="25400" y="13462"/>
                  </a:lnTo>
                  <a:cubicBezTo>
                    <a:pt x="25400" y="20447"/>
                    <a:pt x="19685" y="26162"/>
                    <a:pt x="12700" y="26162"/>
                  </a:cubicBezTo>
                  <a:cubicBezTo>
                    <a:pt x="5715" y="26162"/>
                    <a:pt x="0" y="20447"/>
                    <a:pt x="0" y="13462"/>
                  </a:cubicBezTo>
                  <a:close/>
                  <a:moveTo>
                    <a:pt x="0" y="2503043"/>
                  </a:moveTo>
                  <a:lnTo>
                    <a:pt x="0" y="2502281"/>
                  </a:lnTo>
                  <a:cubicBezTo>
                    <a:pt x="0" y="2495296"/>
                    <a:pt x="5715" y="2489581"/>
                    <a:pt x="12700" y="2489581"/>
                  </a:cubicBezTo>
                  <a:cubicBezTo>
                    <a:pt x="19685" y="2489581"/>
                    <a:pt x="25400" y="2495296"/>
                    <a:pt x="25400" y="2502281"/>
                  </a:cubicBezTo>
                  <a:lnTo>
                    <a:pt x="25400" y="2503043"/>
                  </a:lnTo>
                  <a:cubicBezTo>
                    <a:pt x="25400" y="2510028"/>
                    <a:pt x="19685" y="2515743"/>
                    <a:pt x="12700" y="2515743"/>
                  </a:cubicBezTo>
                  <a:cubicBezTo>
                    <a:pt x="5715" y="2515743"/>
                    <a:pt x="0" y="2510028"/>
                    <a:pt x="0" y="2503043"/>
                  </a:cubicBezTo>
                  <a:close/>
                </a:path>
              </a:pathLst>
            </a:custGeom>
            <a:solidFill>
              <a:srgbClr val="02A3A8"/>
            </a:solidFill>
          </p:spPr>
        </p:sp>
        <p:sp>
          <p:nvSpPr>
            <p:cNvPr id="12" name="Freeform 12"/>
            <p:cNvSpPr/>
            <p:nvPr/>
          </p:nvSpPr>
          <p:spPr>
            <a:xfrm>
              <a:off x="479933"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2" y="25400"/>
                    <a:pt x="4357497" y="25400"/>
                  </a:cubicBezTo>
                  <a:close/>
                  <a:moveTo>
                    <a:pt x="4305808" y="25400"/>
                  </a:moveTo>
                  <a:lnTo>
                    <a:pt x="4292346" y="19685"/>
                  </a:lnTo>
                  <a:cubicBezTo>
                    <a:pt x="4292346" y="5588"/>
                    <a:pt x="4298061" y="0"/>
                    <a:pt x="4305046" y="0"/>
                  </a:cubicBezTo>
                  <a:lnTo>
                    <a:pt x="4318508" y="5715"/>
                  </a:lnTo>
                  <a:cubicBezTo>
                    <a:pt x="4318508" y="19812"/>
                    <a:pt x="4312793" y="25400"/>
                    <a:pt x="4305808" y="25400"/>
                  </a:cubicBezTo>
                  <a:close/>
                  <a:moveTo>
                    <a:pt x="4254119" y="25400"/>
                  </a:moveTo>
                  <a:lnTo>
                    <a:pt x="4240657" y="19685"/>
                  </a:lnTo>
                  <a:cubicBezTo>
                    <a:pt x="4240657" y="5588"/>
                    <a:pt x="4246372" y="0"/>
                    <a:pt x="4253357" y="0"/>
                  </a:cubicBezTo>
                  <a:lnTo>
                    <a:pt x="4266819" y="5715"/>
                  </a:lnTo>
                  <a:cubicBezTo>
                    <a:pt x="4266819" y="19812"/>
                    <a:pt x="4261104" y="25400"/>
                    <a:pt x="4254119" y="25400"/>
                  </a:cubicBezTo>
                  <a:close/>
                  <a:moveTo>
                    <a:pt x="4202430" y="25400"/>
                  </a:moveTo>
                  <a:lnTo>
                    <a:pt x="4188968" y="19685"/>
                  </a:lnTo>
                  <a:cubicBezTo>
                    <a:pt x="4188968" y="5588"/>
                    <a:pt x="4194683" y="0"/>
                    <a:pt x="4201668" y="0"/>
                  </a:cubicBezTo>
                  <a:lnTo>
                    <a:pt x="4215130" y="5715"/>
                  </a:lnTo>
                  <a:cubicBezTo>
                    <a:pt x="4215130" y="19812"/>
                    <a:pt x="4209414" y="25400"/>
                    <a:pt x="4202430" y="25400"/>
                  </a:cubicBezTo>
                  <a:close/>
                  <a:moveTo>
                    <a:pt x="4150741" y="25400"/>
                  </a:moveTo>
                  <a:lnTo>
                    <a:pt x="4137279" y="19685"/>
                  </a:lnTo>
                  <a:cubicBezTo>
                    <a:pt x="4137279" y="5588"/>
                    <a:pt x="4142994" y="0"/>
                    <a:pt x="4149979" y="0"/>
                  </a:cubicBezTo>
                  <a:lnTo>
                    <a:pt x="4163441" y="5715"/>
                  </a:lnTo>
                  <a:cubicBezTo>
                    <a:pt x="4163441" y="19812"/>
                    <a:pt x="4157725" y="25400"/>
                    <a:pt x="4150741" y="25400"/>
                  </a:cubicBezTo>
                  <a:close/>
                  <a:moveTo>
                    <a:pt x="4099051" y="25400"/>
                  </a:moveTo>
                  <a:lnTo>
                    <a:pt x="4085589" y="19685"/>
                  </a:lnTo>
                  <a:cubicBezTo>
                    <a:pt x="4085589" y="5588"/>
                    <a:pt x="4091305" y="0"/>
                    <a:pt x="4098289" y="0"/>
                  </a:cubicBezTo>
                  <a:lnTo>
                    <a:pt x="4111751" y="5715"/>
                  </a:lnTo>
                  <a:cubicBezTo>
                    <a:pt x="4111751" y="19812"/>
                    <a:pt x="4106036" y="25400"/>
                    <a:pt x="4099051" y="25400"/>
                  </a:cubicBezTo>
                  <a:close/>
                  <a:moveTo>
                    <a:pt x="4047362" y="25400"/>
                  </a:moveTo>
                  <a:lnTo>
                    <a:pt x="4033900" y="19685"/>
                  </a:lnTo>
                  <a:cubicBezTo>
                    <a:pt x="4033900" y="5588"/>
                    <a:pt x="4039616" y="0"/>
                    <a:pt x="4046600" y="0"/>
                  </a:cubicBezTo>
                  <a:lnTo>
                    <a:pt x="4060062" y="5715"/>
                  </a:lnTo>
                  <a:cubicBezTo>
                    <a:pt x="4060062" y="19812"/>
                    <a:pt x="4054347" y="25400"/>
                    <a:pt x="4047362" y="25400"/>
                  </a:cubicBezTo>
                  <a:close/>
                  <a:moveTo>
                    <a:pt x="3995673" y="25400"/>
                  </a:moveTo>
                  <a:lnTo>
                    <a:pt x="3982211" y="19685"/>
                  </a:lnTo>
                  <a:cubicBezTo>
                    <a:pt x="3982211" y="5588"/>
                    <a:pt x="3987926" y="0"/>
                    <a:pt x="3994911" y="0"/>
                  </a:cubicBezTo>
                  <a:lnTo>
                    <a:pt x="4008373" y="5715"/>
                  </a:lnTo>
                  <a:cubicBezTo>
                    <a:pt x="4008373" y="19812"/>
                    <a:pt x="4002658" y="25400"/>
                    <a:pt x="3995673" y="25400"/>
                  </a:cubicBezTo>
                  <a:close/>
                  <a:moveTo>
                    <a:pt x="3943984" y="25400"/>
                  </a:moveTo>
                  <a:lnTo>
                    <a:pt x="3930522" y="19685"/>
                  </a:lnTo>
                  <a:cubicBezTo>
                    <a:pt x="3930522" y="5588"/>
                    <a:pt x="3936237" y="0"/>
                    <a:pt x="3943222" y="0"/>
                  </a:cubicBezTo>
                  <a:lnTo>
                    <a:pt x="3956684" y="5715"/>
                  </a:lnTo>
                  <a:cubicBezTo>
                    <a:pt x="3956684" y="19812"/>
                    <a:pt x="3950969" y="25400"/>
                    <a:pt x="3943984" y="25400"/>
                  </a:cubicBezTo>
                  <a:close/>
                  <a:moveTo>
                    <a:pt x="3892295" y="25400"/>
                  </a:moveTo>
                  <a:lnTo>
                    <a:pt x="3878833" y="19685"/>
                  </a:lnTo>
                  <a:cubicBezTo>
                    <a:pt x="3878833" y="5588"/>
                    <a:pt x="3884548" y="0"/>
                    <a:pt x="3891533" y="0"/>
                  </a:cubicBezTo>
                  <a:lnTo>
                    <a:pt x="3904995" y="5715"/>
                  </a:lnTo>
                  <a:cubicBezTo>
                    <a:pt x="3904995" y="19812"/>
                    <a:pt x="3899280" y="25400"/>
                    <a:pt x="3892295" y="25400"/>
                  </a:cubicBezTo>
                  <a:close/>
                  <a:moveTo>
                    <a:pt x="3840606" y="25400"/>
                  </a:moveTo>
                  <a:lnTo>
                    <a:pt x="3827144" y="19685"/>
                  </a:lnTo>
                  <a:cubicBezTo>
                    <a:pt x="3827144" y="5588"/>
                    <a:pt x="3832859" y="0"/>
                    <a:pt x="3839844" y="0"/>
                  </a:cubicBezTo>
                  <a:lnTo>
                    <a:pt x="3853306" y="5715"/>
                  </a:lnTo>
                  <a:cubicBezTo>
                    <a:pt x="3853306" y="19812"/>
                    <a:pt x="3847591" y="25400"/>
                    <a:pt x="3840606" y="25400"/>
                  </a:cubicBezTo>
                  <a:close/>
                  <a:moveTo>
                    <a:pt x="3788917" y="25400"/>
                  </a:moveTo>
                  <a:lnTo>
                    <a:pt x="3775455" y="19685"/>
                  </a:lnTo>
                  <a:cubicBezTo>
                    <a:pt x="3775455" y="5588"/>
                    <a:pt x="3781170" y="0"/>
                    <a:pt x="3788155" y="0"/>
                  </a:cubicBezTo>
                  <a:lnTo>
                    <a:pt x="3801617" y="5715"/>
                  </a:lnTo>
                  <a:cubicBezTo>
                    <a:pt x="3801617" y="19812"/>
                    <a:pt x="3795902" y="25400"/>
                    <a:pt x="3788917" y="25400"/>
                  </a:cubicBezTo>
                  <a:close/>
                  <a:moveTo>
                    <a:pt x="3737228" y="25400"/>
                  </a:moveTo>
                  <a:lnTo>
                    <a:pt x="3723766" y="19685"/>
                  </a:lnTo>
                  <a:cubicBezTo>
                    <a:pt x="3723766" y="5588"/>
                    <a:pt x="3729481" y="0"/>
                    <a:pt x="3736466" y="0"/>
                  </a:cubicBezTo>
                  <a:lnTo>
                    <a:pt x="3749928" y="5715"/>
                  </a:lnTo>
                  <a:cubicBezTo>
                    <a:pt x="3749928" y="19812"/>
                    <a:pt x="3744213" y="25400"/>
                    <a:pt x="3737228" y="25400"/>
                  </a:cubicBezTo>
                  <a:close/>
                  <a:moveTo>
                    <a:pt x="3685539" y="25400"/>
                  </a:moveTo>
                  <a:lnTo>
                    <a:pt x="3672077" y="19685"/>
                  </a:lnTo>
                  <a:cubicBezTo>
                    <a:pt x="3672077" y="5588"/>
                    <a:pt x="3677792" y="0"/>
                    <a:pt x="3684777" y="0"/>
                  </a:cubicBezTo>
                  <a:lnTo>
                    <a:pt x="3698239" y="5715"/>
                  </a:lnTo>
                  <a:cubicBezTo>
                    <a:pt x="3698239" y="19812"/>
                    <a:pt x="3692524" y="25400"/>
                    <a:pt x="3685539" y="25400"/>
                  </a:cubicBezTo>
                  <a:close/>
                  <a:moveTo>
                    <a:pt x="3633850" y="25400"/>
                  </a:moveTo>
                  <a:lnTo>
                    <a:pt x="3620388" y="19685"/>
                  </a:lnTo>
                  <a:cubicBezTo>
                    <a:pt x="3620388" y="5588"/>
                    <a:pt x="3626103" y="0"/>
                    <a:pt x="3633088" y="0"/>
                  </a:cubicBezTo>
                  <a:lnTo>
                    <a:pt x="3646550" y="5715"/>
                  </a:lnTo>
                  <a:cubicBezTo>
                    <a:pt x="3646550" y="19812"/>
                    <a:pt x="3640834" y="25400"/>
                    <a:pt x="3633850" y="25400"/>
                  </a:cubicBezTo>
                  <a:close/>
                  <a:moveTo>
                    <a:pt x="3582161" y="25400"/>
                  </a:moveTo>
                  <a:lnTo>
                    <a:pt x="3568699" y="19685"/>
                  </a:lnTo>
                  <a:cubicBezTo>
                    <a:pt x="3568699" y="5588"/>
                    <a:pt x="3574414" y="0"/>
                    <a:pt x="3581399" y="0"/>
                  </a:cubicBezTo>
                  <a:lnTo>
                    <a:pt x="3594861" y="5715"/>
                  </a:lnTo>
                  <a:cubicBezTo>
                    <a:pt x="3594861" y="19812"/>
                    <a:pt x="3589145" y="25400"/>
                    <a:pt x="3582161" y="25400"/>
                  </a:cubicBezTo>
                  <a:close/>
                  <a:moveTo>
                    <a:pt x="3530471" y="25400"/>
                  </a:moveTo>
                  <a:lnTo>
                    <a:pt x="3517009" y="19685"/>
                  </a:lnTo>
                  <a:cubicBezTo>
                    <a:pt x="3517009" y="5588"/>
                    <a:pt x="3522725" y="0"/>
                    <a:pt x="3529709" y="0"/>
                  </a:cubicBezTo>
                  <a:lnTo>
                    <a:pt x="3543171" y="5715"/>
                  </a:lnTo>
                  <a:cubicBezTo>
                    <a:pt x="3543171" y="19812"/>
                    <a:pt x="3537456" y="25400"/>
                    <a:pt x="3530471" y="25400"/>
                  </a:cubicBezTo>
                  <a:close/>
                  <a:moveTo>
                    <a:pt x="3478782" y="25400"/>
                  </a:moveTo>
                  <a:lnTo>
                    <a:pt x="3465320" y="19685"/>
                  </a:lnTo>
                  <a:cubicBezTo>
                    <a:pt x="3465320" y="5588"/>
                    <a:pt x="3471036" y="0"/>
                    <a:pt x="3478020" y="0"/>
                  </a:cubicBezTo>
                  <a:lnTo>
                    <a:pt x="3491482" y="5715"/>
                  </a:lnTo>
                  <a:cubicBezTo>
                    <a:pt x="3491482" y="19812"/>
                    <a:pt x="3485767" y="25400"/>
                    <a:pt x="3478782" y="25400"/>
                  </a:cubicBezTo>
                  <a:close/>
                  <a:moveTo>
                    <a:pt x="3426587" y="25400"/>
                  </a:moveTo>
                  <a:lnTo>
                    <a:pt x="3413125" y="19685"/>
                  </a:lnTo>
                  <a:cubicBezTo>
                    <a:pt x="3413125" y="5588"/>
                    <a:pt x="3418840" y="0"/>
                    <a:pt x="3425825" y="0"/>
                  </a:cubicBezTo>
                  <a:lnTo>
                    <a:pt x="3439287" y="5715"/>
                  </a:lnTo>
                  <a:cubicBezTo>
                    <a:pt x="3439287" y="19812"/>
                    <a:pt x="3433572" y="25400"/>
                    <a:pt x="3426587" y="25400"/>
                  </a:cubicBezTo>
                  <a:close/>
                  <a:moveTo>
                    <a:pt x="3374898" y="25400"/>
                  </a:moveTo>
                  <a:lnTo>
                    <a:pt x="3361436" y="19685"/>
                  </a:lnTo>
                  <a:cubicBezTo>
                    <a:pt x="3361436" y="5588"/>
                    <a:pt x="3367151" y="0"/>
                    <a:pt x="3374136" y="0"/>
                  </a:cubicBezTo>
                  <a:lnTo>
                    <a:pt x="3387598" y="5715"/>
                  </a:lnTo>
                  <a:cubicBezTo>
                    <a:pt x="3387598" y="19812"/>
                    <a:pt x="3381883" y="25400"/>
                    <a:pt x="3374898" y="25400"/>
                  </a:cubicBezTo>
                  <a:close/>
                  <a:moveTo>
                    <a:pt x="3323209" y="25400"/>
                  </a:moveTo>
                  <a:lnTo>
                    <a:pt x="3309747" y="19685"/>
                  </a:lnTo>
                  <a:cubicBezTo>
                    <a:pt x="3309747" y="5588"/>
                    <a:pt x="3315462" y="0"/>
                    <a:pt x="3322447" y="0"/>
                  </a:cubicBezTo>
                  <a:lnTo>
                    <a:pt x="3335909" y="5715"/>
                  </a:lnTo>
                  <a:cubicBezTo>
                    <a:pt x="3335909" y="19812"/>
                    <a:pt x="3330194" y="25400"/>
                    <a:pt x="3323209" y="25400"/>
                  </a:cubicBezTo>
                  <a:close/>
                  <a:moveTo>
                    <a:pt x="3271520" y="25400"/>
                  </a:moveTo>
                  <a:lnTo>
                    <a:pt x="3258058" y="19685"/>
                  </a:lnTo>
                  <a:cubicBezTo>
                    <a:pt x="3258058" y="5588"/>
                    <a:pt x="3263773" y="0"/>
                    <a:pt x="3270758" y="0"/>
                  </a:cubicBezTo>
                  <a:lnTo>
                    <a:pt x="3284220" y="5715"/>
                  </a:lnTo>
                  <a:cubicBezTo>
                    <a:pt x="3284220" y="19812"/>
                    <a:pt x="3278505" y="25400"/>
                    <a:pt x="3271520" y="25400"/>
                  </a:cubicBezTo>
                  <a:close/>
                  <a:moveTo>
                    <a:pt x="3219831" y="25400"/>
                  </a:moveTo>
                  <a:lnTo>
                    <a:pt x="3206369" y="19685"/>
                  </a:lnTo>
                  <a:cubicBezTo>
                    <a:pt x="3206369" y="5588"/>
                    <a:pt x="3212084" y="0"/>
                    <a:pt x="3219069" y="0"/>
                  </a:cubicBezTo>
                  <a:lnTo>
                    <a:pt x="3232531" y="5715"/>
                  </a:lnTo>
                  <a:cubicBezTo>
                    <a:pt x="3232531" y="19812"/>
                    <a:pt x="3226816" y="25400"/>
                    <a:pt x="3219831" y="25400"/>
                  </a:cubicBezTo>
                  <a:close/>
                  <a:moveTo>
                    <a:pt x="3168142" y="25400"/>
                  </a:moveTo>
                  <a:lnTo>
                    <a:pt x="3154680" y="19685"/>
                  </a:lnTo>
                  <a:cubicBezTo>
                    <a:pt x="3154680" y="5588"/>
                    <a:pt x="3160395" y="0"/>
                    <a:pt x="3167380" y="0"/>
                  </a:cubicBezTo>
                  <a:lnTo>
                    <a:pt x="3180842" y="5715"/>
                  </a:lnTo>
                  <a:cubicBezTo>
                    <a:pt x="3180842" y="19812"/>
                    <a:pt x="3175126" y="25400"/>
                    <a:pt x="3168142" y="25400"/>
                  </a:cubicBezTo>
                  <a:close/>
                  <a:moveTo>
                    <a:pt x="3116453" y="25400"/>
                  </a:moveTo>
                  <a:lnTo>
                    <a:pt x="3102991" y="19685"/>
                  </a:lnTo>
                  <a:cubicBezTo>
                    <a:pt x="3102991" y="5588"/>
                    <a:pt x="3108706" y="0"/>
                    <a:pt x="3115691" y="0"/>
                  </a:cubicBezTo>
                  <a:lnTo>
                    <a:pt x="3129153" y="5715"/>
                  </a:lnTo>
                  <a:cubicBezTo>
                    <a:pt x="3129153" y="19812"/>
                    <a:pt x="3123437" y="25400"/>
                    <a:pt x="3116453" y="25400"/>
                  </a:cubicBezTo>
                  <a:close/>
                  <a:moveTo>
                    <a:pt x="3064637" y="25400"/>
                  </a:moveTo>
                  <a:lnTo>
                    <a:pt x="3051175" y="19685"/>
                  </a:lnTo>
                  <a:cubicBezTo>
                    <a:pt x="3051175" y="5588"/>
                    <a:pt x="3056890" y="0"/>
                    <a:pt x="3063875" y="0"/>
                  </a:cubicBezTo>
                  <a:lnTo>
                    <a:pt x="3077337" y="5715"/>
                  </a:lnTo>
                  <a:cubicBezTo>
                    <a:pt x="3077337" y="19812"/>
                    <a:pt x="3071622" y="25400"/>
                    <a:pt x="3064637" y="25400"/>
                  </a:cubicBezTo>
                  <a:close/>
                  <a:moveTo>
                    <a:pt x="3012948" y="25400"/>
                  </a:moveTo>
                  <a:lnTo>
                    <a:pt x="2999486" y="19685"/>
                  </a:lnTo>
                  <a:cubicBezTo>
                    <a:pt x="2999486" y="5588"/>
                    <a:pt x="3005201" y="0"/>
                    <a:pt x="3012186" y="0"/>
                  </a:cubicBezTo>
                  <a:lnTo>
                    <a:pt x="3025648" y="5715"/>
                  </a:lnTo>
                  <a:cubicBezTo>
                    <a:pt x="3025648" y="19812"/>
                    <a:pt x="3019933" y="25400"/>
                    <a:pt x="3012948" y="25400"/>
                  </a:cubicBezTo>
                  <a:close/>
                  <a:moveTo>
                    <a:pt x="2961259" y="25400"/>
                  </a:moveTo>
                  <a:lnTo>
                    <a:pt x="2947797" y="19685"/>
                  </a:lnTo>
                  <a:cubicBezTo>
                    <a:pt x="2947797" y="5588"/>
                    <a:pt x="2953512" y="0"/>
                    <a:pt x="2960497" y="0"/>
                  </a:cubicBezTo>
                  <a:lnTo>
                    <a:pt x="2973959" y="5715"/>
                  </a:lnTo>
                  <a:cubicBezTo>
                    <a:pt x="2973959" y="19812"/>
                    <a:pt x="2968244" y="25400"/>
                    <a:pt x="2961259" y="25400"/>
                  </a:cubicBezTo>
                  <a:close/>
                  <a:moveTo>
                    <a:pt x="2909570" y="25400"/>
                  </a:moveTo>
                  <a:lnTo>
                    <a:pt x="2896108" y="19685"/>
                  </a:lnTo>
                  <a:cubicBezTo>
                    <a:pt x="2896108" y="5588"/>
                    <a:pt x="2901823" y="0"/>
                    <a:pt x="2908808" y="0"/>
                  </a:cubicBezTo>
                  <a:lnTo>
                    <a:pt x="2922270" y="5715"/>
                  </a:lnTo>
                  <a:cubicBezTo>
                    <a:pt x="2922270" y="19812"/>
                    <a:pt x="2916555" y="25400"/>
                    <a:pt x="2909570" y="25400"/>
                  </a:cubicBezTo>
                  <a:close/>
                  <a:moveTo>
                    <a:pt x="2857881" y="25400"/>
                  </a:moveTo>
                  <a:lnTo>
                    <a:pt x="2844419" y="19685"/>
                  </a:lnTo>
                  <a:cubicBezTo>
                    <a:pt x="2844419" y="5588"/>
                    <a:pt x="2850134" y="0"/>
                    <a:pt x="2857119" y="0"/>
                  </a:cubicBezTo>
                  <a:lnTo>
                    <a:pt x="2870581" y="5715"/>
                  </a:lnTo>
                  <a:cubicBezTo>
                    <a:pt x="2870581" y="19812"/>
                    <a:pt x="2864866" y="25400"/>
                    <a:pt x="2857881" y="25400"/>
                  </a:cubicBezTo>
                  <a:close/>
                  <a:moveTo>
                    <a:pt x="2806192" y="25400"/>
                  </a:moveTo>
                  <a:lnTo>
                    <a:pt x="2792730" y="19685"/>
                  </a:lnTo>
                  <a:cubicBezTo>
                    <a:pt x="2792730" y="5588"/>
                    <a:pt x="2798445" y="0"/>
                    <a:pt x="2805430" y="0"/>
                  </a:cubicBezTo>
                  <a:lnTo>
                    <a:pt x="2818892" y="5715"/>
                  </a:lnTo>
                  <a:cubicBezTo>
                    <a:pt x="2818892" y="19812"/>
                    <a:pt x="2813176" y="25400"/>
                    <a:pt x="2806192" y="25400"/>
                  </a:cubicBezTo>
                  <a:close/>
                  <a:moveTo>
                    <a:pt x="2754503" y="25400"/>
                  </a:moveTo>
                  <a:lnTo>
                    <a:pt x="2741041" y="19685"/>
                  </a:lnTo>
                  <a:cubicBezTo>
                    <a:pt x="2741041" y="5588"/>
                    <a:pt x="2746756" y="0"/>
                    <a:pt x="2753741" y="0"/>
                  </a:cubicBezTo>
                  <a:lnTo>
                    <a:pt x="2767203" y="5715"/>
                  </a:lnTo>
                  <a:cubicBezTo>
                    <a:pt x="2767203" y="19812"/>
                    <a:pt x="2761488" y="25400"/>
                    <a:pt x="2754503" y="25400"/>
                  </a:cubicBezTo>
                  <a:close/>
                  <a:moveTo>
                    <a:pt x="2702813" y="25400"/>
                  </a:moveTo>
                  <a:lnTo>
                    <a:pt x="2689351" y="19685"/>
                  </a:lnTo>
                  <a:cubicBezTo>
                    <a:pt x="2689351" y="5588"/>
                    <a:pt x="2695066" y="0"/>
                    <a:pt x="2702051" y="0"/>
                  </a:cubicBezTo>
                  <a:lnTo>
                    <a:pt x="2715513" y="5715"/>
                  </a:lnTo>
                  <a:cubicBezTo>
                    <a:pt x="2715513" y="19812"/>
                    <a:pt x="2709798" y="25400"/>
                    <a:pt x="2702813" y="25400"/>
                  </a:cubicBezTo>
                  <a:close/>
                  <a:moveTo>
                    <a:pt x="2651124" y="25400"/>
                  </a:moveTo>
                  <a:lnTo>
                    <a:pt x="2637662" y="19685"/>
                  </a:lnTo>
                  <a:cubicBezTo>
                    <a:pt x="2637662" y="5588"/>
                    <a:pt x="2643377" y="0"/>
                    <a:pt x="2650362" y="0"/>
                  </a:cubicBezTo>
                  <a:lnTo>
                    <a:pt x="2663824" y="5715"/>
                  </a:lnTo>
                  <a:cubicBezTo>
                    <a:pt x="2663824" y="19812"/>
                    <a:pt x="2658109" y="25400"/>
                    <a:pt x="2651124" y="25400"/>
                  </a:cubicBezTo>
                  <a:close/>
                  <a:moveTo>
                    <a:pt x="2599435" y="25400"/>
                  </a:moveTo>
                  <a:lnTo>
                    <a:pt x="2585973" y="19685"/>
                  </a:lnTo>
                  <a:cubicBezTo>
                    <a:pt x="2585973" y="5588"/>
                    <a:pt x="2591688" y="0"/>
                    <a:pt x="2598673" y="0"/>
                  </a:cubicBezTo>
                  <a:lnTo>
                    <a:pt x="2612135" y="5715"/>
                  </a:lnTo>
                  <a:cubicBezTo>
                    <a:pt x="2612135" y="19812"/>
                    <a:pt x="2606420" y="25400"/>
                    <a:pt x="2599435" y="25400"/>
                  </a:cubicBezTo>
                  <a:close/>
                  <a:moveTo>
                    <a:pt x="2547746" y="25400"/>
                  </a:moveTo>
                  <a:lnTo>
                    <a:pt x="2534284" y="19685"/>
                  </a:lnTo>
                  <a:cubicBezTo>
                    <a:pt x="2534284" y="5588"/>
                    <a:pt x="2539999" y="0"/>
                    <a:pt x="2546984" y="0"/>
                  </a:cubicBezTo>
                  <a:lnTo>
                    <a:pt x="2560446" y="5715"/>
                  </a:lnTo>
                  <a:cubicBezTo>
                    <a:pt x="2560446" y="19812"/>
                    <a:pt x="2554731" y="25400"/>
                    <a:pt x="2547746" y="25400"/>
                  </a:cubicBezTo>
                  <a:close/>
                  <a:moveTo>
                    <a:pt x="2496057" y="25400"/>
                  </a:moveTo>
                  <a:lnTo>
                    <a:pt x="2482595" y="19685"/>
                  </a:lnTo>
                  <a:cubicBezTo>
                    <a:pt x="2482595" y="5588"/>
                    <a:pt x="2488310" y="0"/>
                    <a:pt x="2495295" y="0"/>
                  </a:cubicBezTo>
                  <a:lnTo>
                    <a:pt x="2508757" y="5715"/>
                  </a:lnTo>
                  <a:cubicBezTo>
                    <a:pt x="2508757" y="19812"/>
                    <a:pt x="2503042" y="25400"/>
                    <a:pt x="2496057" y="25400"/>
                  </a:cubicBezTo>
                  <a:close/>
                  <a:moveTo>
                    <a:pt x="2444368" y="25400"/>
                  </a:moveTo>
                  <a:lnTo>
                    <a:pt x="2430906" y="19685"/>
                  </a:lnTo>
                  <a:cubicBezTo>
                    <a:pt x="2430906" y="5588"/>
                    <a:pt x="2436621" y="0"/>
                    <a:pt x="2443606" y="0"/>
                  </a:cubicBezTo>
                  <a:lnTo>
                    <a:pt x="2457068" y="5715"/>
                  </a:lnTo>
                  <a:cubicBezTo>
                    <a:pt x="2457068" y="19812"/>
                    <a:pt x="2451353" y="25400"/>
                    <a:pt x="2444368" y="25400"/>
                  </a:cubicBezTo>
                  <a:close/>
                  <a:moveTo>
                    <a:pt x="2392679" y="25400"/>
                  </a:moveTo>
                  <a:lnTo>
                    <a:pt x="2379217" y="19685"/>
                  </a:lnTo>
                  <a:cubicBezTo>
                    <a:pt x="2379217" y="5588"/>
                    <a:pt x="2384932" y="0"/>
                    <a:pt x="2391917" y="0"/>
                  </a:cubicBezTo>
                  <a:lnTo>
                    <a:pt x="2405379" y="5715"/>
                  </a:lnTo>
                  <a:cubicBezTo>
                    <a:pt x="2405379" y="19812"/>
                    <a:pt x="2399664" y="25400"/>
                    <a:pt x="2392679" y="25400"/>
                  </a:cubicBezTo>
                  <a:close/>
                  <a:moveTo>
                    <a:pt x="2340990" y="25400"/>
                  </a:moveTo>
                  <a:lnTo>
                    <a:pt x="2327528" y="19685"/>
                  </a:lnTo>
                  <a:cubicBezTo>
                    <a:pt x="2327528" y="5588"/>
                    <a:pt x="2333243" y="0"/>
                    <a:pt x="2340228" y="0"/>
                  </a:cubicBezTo>
                  <a:lnTo>
                    <a:pt x="2353690" y="5715"/>
                  </a:lnTo>
                  <a:cubicBezTo>
                    <a:pt x="2353690" y="19812"/>
                    <a:pt x="2347975" y="25400"/>
                    <a:pt x="2340990" y="25400"/>
                  </a:cubicBezTo>
                  <a:close/>
                  <a:moveTo>
                    <a:pt x="2289301" y="25400"/>
                  </a:moveTo>
                  <a:lnTo>
                    <a:pt x="2275839" y="19685"/>
                  </a:lnTo>
                  <a:cubicBezTo>
                    <a:pt x="2275839" y="5588"/>
                    <a:pt x="2281554" y="0"/>
                    <a:pt x="2288539" y="0"/>
                  </a:cubicBezTo>
                  <a:lnTo>
                    <a:pt x="2302001" y="5715"/>
                  </a:lnTo>
                  <a:cubicBezTo>
                    <a:pt x="2302001" y="19812"/>
                    <a:pt x="2296286" y="25400"/>
                    <a:pt x="2289301" y="25400"/>
                  </a:cubicBezTo>
                  <a:close/>
                  <a:moveTo>
                    <a:pt x="2237612" y="25400"/>
                  </a:moveTo>
                  <a:lnTo>
                    <a:pt x="2224150" y="19685"/>
                  </a:lnTo>
                  <a:cubicBezTo>
                    <a:pt x="2224150" y="5588"/>
                    <a:pt x="2229865" y="0"/>
                    <a:pt x="2236850" y="0"/>
                  </a:cubicBezTo>
                  <a:lnTo>
                    <a:pt x="2250312" y="5715"/>
                  </a:lnTo>
                  <a:cubicBezTo>
                    <a:pt x="2250312" y="19812"/>
                    <a:pt x="2244597" y="25400"/>
                    <a:pt x="2237612" y="25400"/>
                  </a:cubicBezTo>
                  <a:close/>
                  <a:moveTo>
                    <a:pt x="2185922" y="25400"/>
                  </a:moveTo>
                  <a:lnTo>
                    <a:pt x="2172461" y="19685"/>
                  </a:lnTo>
                  <a:cubicBezTo>
                    <a:pt x="2172461" y="5588"/>
                    <a:pt x="2178175" y="0"/>
                    <a:pt x="2185161" y="0"/>
                  </a:cubicBezTo>
                  <a:lnTo>
                    <a:pt x="2198622" y="5715"/>
                  </a:lnTo>
                  <a:cubicBezTo>
                    <a:pt x="2198622" y="19812"/>
                    <a:pt x="2192908" y="25400"/>
                    <a:pt x="2185922" y="25400"/>
                  </a:cubicBezTo>
                  <a:close/>
                  <a:moveTo>
                    <a:pt x="2133727" y="25400"/>
                  </a:moveTo>
                  <a:lnTo>
                    <a:pt x="2120265" y="19685"/>
                  </a:lnTo>
                  <a:cubicBezTo>
                    <a:pt x="2120265" y="5588"/>
                    <a:pt x="2125980" y="0"/>
                    <a:pt x="2132965" y="0"/>
                  </a:cubicBezTo>
                  <a:lnTo>
                    <a:pt x="2146427" y="5715"/>
                  </a:lnTo>
                  <a:cubicBezTo>
                    <a:pt x="2146427" y="19812"/>
                    <a:pt x="2140712" y="25400"/>
                    <a:pt x="2133727" y="25400"/>
                  </a:cubicBezTo>
                  <a:close/>
                  <a:moveTo>
                    <a:pt x="2082038" y="25400"/>
                  </a:moveTo>
                  <a:lnTo>
                    <a:pt x="2068576" y="19685"/>
                  </a:lnTo>
                  <a:cubicBezTo>
                    <a:pt x="2068576" y="5588"/>
                    <a:pt x="2074291" y="0"/>
                    <a:pt x="2081276" y="0"/>
                  </a:cubicBezTo>
                  <a:lnTo>
                    <a:pt x="2094738" y="5715"/>
                  </a:lnTo>
                  <a:cubicBezTo>
                    <a:pt x="2094738" y="19812"/>
                    <a:pt x="2089023" y="25400"/>
                    <a:pt x="2082038" y="25400"/>
                  </a:cubicBezTo>
                  <a:close/>
                  <a:moveTo>
                    <a:pt x="2030349" y="25400"/>
                  </a:moveTo>
                  <a:lnTo>
                    <a:pt x="2016887" y="19685"/>
                  </a:lnTo>
                  <a:cubicBezTo>
                    <a:pt x="2016887" y="5588"/>
                    <a:pt x="2022602" y="0"/>
                    <a:pt x="2029587" y="0"/>
                  </a:cubicBezTo>
                  <a:lnTo>
                    <a:pt x="2043049" y="5715"/>
                  </a:lnTo>
                  <a:cubicBezTo>
                    <a:pt x="2043049" y="19812"/>
                    <a:pt x="2037334" y="25400"/>
                    <a:pt x="2030349" y="25400"/>
                  </a:cubicBezTo>
                  <a:close/>
                  <a:moveTo>
                    <a:pt x="1978660" y="25400"/>
                  </a:moveTo>
                  <a:lnTo>
                    <a:pt x="1965198" y="19685"/>
                  </a:lnTo>
                  <a:cubicBezTo>
                    <a:pt x="1965198" y="5588"/>
                    <a:pt x="1970913" y="0"/>
                    <a:pt x="1977898" y="0"/>
                  </a:cubicBezTo>
                  <a:lnTo>
                    <a:pt x="1991360" y="5715"/>
                  </a:lnTo>
                  <a:cubicBezTo>
                    <a:pt x="1991360" y="19812"/>
                    <a:pt x="1985645" y="25400"/>
                    <a:pt x="1978660" y="25400"/>
                  </a:cubicBezTo>
                  <a:close/>
                  <a:moveTo>
                    <a:pt x="1926971" y="25400"/>
                  </a:moveTo>
                  <a:lnTo>
                    <a:pt x="1913509" y="19685"/>
                  </a:lnTo>
                  <a:cubicBezTo>
                    <a:pt x="1913509" y="5588"/>
                    <a:pt x="1919224" y="0"/>
                    <a:pt x="1926209" y="0"/>
                  </a:cubicBezTo>
                  <a:lnTo>
                    <a:pt x="1939671" y="5715"/>
                  </a:lnTo>
                  <a:cubicBezTo>
                    <a:pt x="1939671" y="19812"/>
                    <a:pt x="1933956" y="25400"/>
                    <a:pt x="1926971" y="25400"/>
                  </a:cubicBezTo>
                  <a:close/>
                  <a:moveTo>
                    <a:pt x="1875282" y="25400"/>
                  </a:moveTo>
                  <a:lnTo>
                    <a:pt x="1861820" y="19685"/>
                  </a:lnTo>
                  <a:cubicBezTo>
                    <a:pt x="1861820" y="5588"/>
                    <a:pt x="1867535" y="0"/>
                    <a:pt x="1874520" y="0"/>
                  </a:cubicBezTo>
                  <a:lnTo>
                    <a:pt x="1887982" y="5715"/>
                  </a:lnTo>
                  <a:cubicBezTo>
                    <a:pt x="1887982" y="19812"/>
                    <a:pt x="1882267" y="25400"/>
                    <a:pt x="1875282" y="25400"/>
                  </a:cubicBezTo>
                  <a:close/>
                  <a:moveTo>
                    <a:pt x="1823592" y="25400"/>
                  </a:moveTo>
                  <a:lnTo>
                    <a:pt x="1810131" y="19685"/>
                  </a:lnTo>
                  <a:cubicBezTo>
                    <a:pt x="1810131" y="5588"/>
                    <a:pt x="1815845" y="0"/>
                    <a:pt x="1822831" y="0"/>
                  </a:cubicBezTo>
                  <a:lnTo>
                    <a:pt x="1836292" y="5715"/>
                  </a:lnTo>
                  <a:cubicBezTo>
                    <a:pt x="1836292" y="19812"/>
                    <a:pt x="1830578" y="25400"/>
                    <a:pt x="1823592" y="25400"/>
                  </a:cubicBezTo>
                  <a:close/>
                  <a:moveTo>
                    <a:pt x="1771777" y="25400"/>
                  </a:moveTo>
                  <a:lnTo>
                    <a:pt x="1758315" y="19685"/>
                  </a:lnTo>
                  <a:cubicBezTo>
                    <a:pt x="1758315" y="5588"/>
                    <a:pt x="1764030" y="0"/>
                    <a:pt x="1771015" y="0"/>
                  </a:cubicBezTo>
                  <a:lnTo>
                    <a:pt x="1784477" y="5715"/>
                  </a:lnTo>
                  <a:cubicBezTo>
                    <a:pt x="1784477" y="19812"/>
                    <a:pt x="1778762" y="25400"/>
                    <a:pt x="1771777" y="25400"/>
                  </a:cubicBezTo>
                  <a:close/>
                  <a:moveTo>
                    <a:pt x="1720088" y="25400"/>
                  </a:moveTo>
                  <a:lnTo>
                    <a:pt x="1706626" y="19685"/>
                  </a:lnTo>
                  <a:cubicBezTo>
                    <a:pt x="1706626" y="5588"/>
                    <a:pt x="1712341" y="0"/>
                    <a:pt x="1719326" y="0"/>
                  </a:cubicBezTo>
                  <a:lnTo>
                    <a:pt x="1732788" y="5715"/>
                  </a:lnTo>
                  <a:cubicBezTo>
                    <a:pt x="1732788" y="19812"/>
                    <a:pt x="1727073" y="25400"/>
                    <a:pt x="1720088" y="25400"/>
                  </a:cubicBezTo>
                  <a:close/>
                  <a:moveTo>
                    <a:pt x="1668399" y="25400"/>
                  </a:moveTo>
                  <a:lnTo>
                    <a:pt x="1654937" y="19685"/>
                  </a:lnTo>
                  <a:cubicBezTo>
                    <a:pt x="1654937" y="5588"/>
                    <a:pt x="1660652" y="0"/>
                    <a:pt x="1667637" y="0"/>
                  </a:cubicBezTo>
                  <a:lnTo>
                    <a:pt x="1681099" y="5715"/>
                  </a:lnTo>
                  <a:cubicBezTo>
                    <a:pt x="1681099" y="19812"/>
                    <a:pt x="1675384" y="25400"/>
                    <a:pt x="1668399" y="25400"/>
                  </a:cubicBezTo>
                  <a:close/>
                  <a:moveTo>
                    <a:pt x="1616710" y="25400"/>
                  </a:moveTo>
                  <a:lnTo>
                    <a:pt x="1603248" y="19685"/>
                  </a:lnTo>
                  <a:cubicBezTo>
                    <a:pt x="1603248" y="5588"/>
                    <a:pt x="1608963" y="0"/>
                    <a:pt x="1615948" y="0"/>
                  </a:cubicBezTo>
                  <a:lnTo>
                    <a:pt x="1629410" y="5715"/>
                  </a:lnTo>
                  <a:cubicBezTo>
                    <a:pt x="1629410" y="19812"/>
                    <a:pt x="1623695" y="25400"/>
                    <a:pt x="1616710" y="25400"/>
                  </a:cubicBezTo>
                  <a:close/>
                  <a:moveTo>
                    <a:pt x="1565021" y="25400"/>
                  </a:moveTo>
                  <a:lnTo>
                    <a:pt x="1551559" y="19685"/>
                  </a:lnTo>
                  <a:cubicBezTo>
                    <a:pt x="1551559" y="5588"/>
                    <a:pt x="1557274" y="0"/>
                    <a:pt x="1564259" y="0"/>
                  </a:cubicBezTo>
                  <a:lnTo>
                    <a:pt x="1577721" y="5715"/>
                  </a:lnTo>
                  <a:cubicBezTo>
                    <a:pt x="1577721" y="19812"/>
                    <a:pt x="1572006" y="25400"/>
                    <a:pt x="1565021" y="25400"/>
                  </a:cubicBezTo>
                  <a:close/>
                  <a:moveTo>
                    <a:pt x="1513332" y="25400"/>
                  </a:moveTo>
                  <a:lnTo>
                    <a:pt x="1499870" y="19685"/>
                  </a:lnTo>
                  <a:cubicBezTo>
                    <a:pt x="1499870" y="5588"/>
                    <a:pt x="1505585" y="0"/>
                    <a:pt x="1512570" y="0"/>
                  </a:cubicBezTo>
                  <a:lnTo>
                    <a:pt x="1526032" y="5715"/>
                  </a:lnTo>
                  <a:cubicBezTo>
                    <a:pt x="1526032" y="19812"/>
                    <a:pt x="1520317" y="25400"/>
                    <a:pt x="1513332" y="25400"/>
                  </a:cubicBezTo>
                  <a:close/>
                  <a:moveTo>
                    <a:pt x="1461642" y="25400"/>
                  </a:moveTo>
                  <a:lnTo>
                    <a:pt x="1448181" y="19685"/>
                  </a:lnTo>
                  <a:cubicBezTo>
                    <a:pt x="1448181" y="5588"/>
                    <a:pt x="1453895" y="0"/>
                    <a:pt x="1460881" y="0"/>
                  </a:cubicBezTo>
                  <a:lnTo>
                    <a:pt x="1474342" y="5715"/>
                  </a:lnTo>
                  <a:cubicBezTo>
                    <a:pt x="1474342" y="19812"/>
                    <a:pt x="1468628" y="25400"/>
                    <a:pt x="1461642" y="25400"/>
                  </a:cubicBezTo>
                  <a:close/>
                  <a:moveTo>
                    <a:pt x="1409953" y="25400"/>
                  </a:moveTo>
                  <a:lnTo>
                    <a:pt x="1396491" y="19685"/>
                  </a:lnTo>
                  <a:cubicBezTo>
                    <a:pt x="1396491" y="5588"/>
                    <a:pt x="1402206" y="0"/>
                    <a:pt x="1409191" y="0"/>
                  </a:cubicBezTo>
                  <a:lnTo>
                    <a:pt x="1422653" y="5715"/>
                  </a:lnTo>
                  <a:cubicBezTo>
                    <a:pt x="1422653" y="19812"/>
                    <a:pt x="1416938" y="25400"/>
                    <a:pt x="1409953" y="25400"/>
                  </a:cubicBezTo>
                  <a:close/>
                  <a:moveTo>
                    <a:pt x="1358264" y="25400"/>
                  </a:moveTo>
                  <a:lnTo>
                    <a:pt x="1344802" y="19685"/>
                  </a:lnTo>
                  <a:cubicBezTo>
                    <a:pt x="1344802" y="5588"/>
                    <a:pt x="1350517" y="0"/>
                    <a:pt x="1357502" y="0"/>
                  </a:cubicBezTo>
                  <a:lnTo>
                    <a:pt x="1370964" y="5715"/>
                  </a:lnTo>
                  <a:cubicBezTo>
                    <a:pt x="1370964" y="19812"/>
                    <a:pt x="1365249" y="25400"/>
                    <a:pt x="1358264" y="25400"/>
                  </a:cubicBezTo>
                  <a:close/>
                  <a:moveTo>
                    <a:pt x="1306575" y="25400"/>
                  </a:moveTo>
                  <a:lnTo>
                    <a:pt x="1293113" y="19685"/>
                  </a:lnTo>
                  <a:cubicBezTo>
                    <a:pt x="1293113" y="5588"/>
                    <a:pt x="1298828" y="0"/>
                    <a:pt x="1305813" y="0"/>
                  </a:cubicBezTo>
                  <a:lnTo>
                    <a:pt x="1319275" y="5715"/>
                  </a:lnTo>
                  <a:cubicBezTo>
                    <a:pt x="1319275" y="19812"/>
                    <a:pt x="1313560" y="25400"/>
                    <a:pt x="1306575" y="25400"/>
                  </a:cubicBezTo>
                  <a:close/>
                  <a:moveTo>
                    <a:pt x="1254886" y="25400"/>
                  </a:moveTo>
                  <a:lnTo>
                    <a:pt x="1241424" y="19685"/>
                  </a:lnTo>
                  <a:cubicBezTo>
                    <a:pt x="1241424" y="5588"/>
                    <a:pt x="1247139" y="0"/>
                    <a:pt x="1254124" y="0"/>
                  </a:cubicBezTo>
                  <a:lnTo>
                    <a:pt x="1267586" y="5715"/>
                  </a:lnTo>
                  <a:cubicBezTo>
                    <a:pt x="1267586" y="19812"/>
                    <a:pt x="1261871" y="25400"/>
                    <a:pt x="1254886" y="25400"/>
                  </a:cubicBezTo>
                  <a:close/>
                  <a:moveTo>
                    <a:pt x="1203197" y="25400"/>
                  </a:moveTo>
                  <a:lnTo>
                    <a:pt x="1189735" y="19685"/>
                  </a:lnTo>
                  <a:cubicBezTo>
                    <a:pt x="1189735" y="5588"/>
                    <a:pt x="1195450" y="0"/>
                    <a:pt x="1202435" y="0"/>
                  </a:cubicBezTo>
                  <a:lnTo>
                    <a:pt x="1215897" y="5715"/>
                  </a:lnTo>
                  <a:cubicBezTo>
                    <a:pt x="1215897" y="19812"/>
                    <a:pt x="1210182" y="25400"/>
                    <a:pt x="1203197" y="25400"/>
                  </a:cubicBezTo>
                  <a:close/>
                  <a:moveTo>
                    <a:pt x="1151508" y="25400"/>
                  </a:moveTo>
                  <a:lnTo>
                    <a:pt x="1138046" y="19685"/>
                  </a:lnTo>
                  <a:cubicBezTo>
                    <a:pt x="1138046" y="5588"/>
                    <a:pt x="1143761" y="0"/>
                    <a:pt x="1150746" y="0"/>
                  </a:cubicBezTo>
                  <a:lnTo>
                    <a:pt x="1164208" y="5715"/>
                  </a:lnTo>
                  <a:cubicBezTo>
                    <a:pt x="1164208" y="19812"/>
                    <a:pt x="1158493" y="25400"/>
                    <a:pt x="1151508" y="25400"/>
                  </a:cubicBezTo>
                  <a:close/>
                  <a:moveTo>
                    <a:pt x="1099819" y="25400"/>
                  </a:moveTo>
                  <a:lnTo>
                    <a:pt x="1086357" y="19685"/>
                  </a:lnTo>
                  <a:cubicBezTo>
                    <a:pt x="1086357" y="5588"/>
                    <a:pt x="1092072" y="0"/>
                    <a:pt x="1099057" y="0"/>
                  </a:cubicBezTo>
                  <a:lnTo>
                    <a:pt x="1112519" y="5715"/>
                  </a:lnTo>
                  <a:cubicBezTo>
                    <a:pt x="1112519" y="19812"/>
                    <a:pt x="1106804" y="25400"/>
                    <a:pt x="1099819" y="25400"/>
                  </a:cubicBezTo>
                  <a:close/>
                  <a:moveTo>
                    <a:pt x="1048130" y="25400"/>
                  </a:moveTo>
                  <a:lnTo>
                    <a:pt x="1034668" y="19685"/>
                  </a:lnTo>
                  <a:cubicBezTo>
                    <a:pt x="1034668" y="5588"/>
                    <a:pt x="1040383" y="0"/>
                    <a:pt x="1047368" y="0"/>
                  </a:cubicBezTo>
                  <a:lnTo>
                    <a:pt x="1060830" y="5715"/>
                  </a:lnTo>
                  <a:cubicBezTo>
                    <a:pt x="1060830" y="19812"/>
                    <a:pt x="1055115" y="25400"/>
                    <a:pt x="1048130" y="25400"/>
                  </a:cubicBezTo>
                  <a:close/>
                  <a:moveTo>
                    <a:pt x="996441" y="25400"/>
                  </a:moveTo>
                  <a:lnTo>
                    <a:pt x="982979" y="19685"/>
                  </a:lnTo>
                  <a:cubicBezTo>
                    <a:pt x="982979" y="5588"/>
                    <a:pt x="988694" y="0"/>
                    <a:pt x="995679" y="0"/>
                  </a:cubicBezTo>
                  <a:lnTo>
                    <a:pt x="1009141" y="5715"/>
                  </a:lnTo>
                  <a:cubicBezTo>
                    <a:pt x="1009141" y="19812"/>
                    <a:pt x="1003426" y="25400"/>
                    <a:pt x="996441" y="25400"/>
                  </a:cubicBezTo>
                  <a:close/>
                  <a:moveTo>
                    <a:pt x="944752" y="25400"/>
                  </a:moveTo>
                  <a:lnTo>
                    <a:pt x="931290" y="19685"/>
                  </a:lnTo>
                  <a:cubicBezTo>
                    <a:pt x="931290" y="5588"/>
                    <a:pt x="937005" y="0"/>
                    <a:pt x="943990" y="0"/>
                  </a:cubicBezTo>
                  <a:lnTo>
                    <a:pt x="957452" y="5715"/>
                  </a:lnTo>
                  <a:cubicBezTo>
                    <a:pt x="957452" y="19812"/>
                    <a:pt x="951737" y="25400"/>
                    <a:pt x="944752" y="25400"/>
                  </a:cubicBezTo>
                  <a:close/>
                  <a:moveTo>
                    <a:pt x="893063" y="25400"/>
                  </a:moveTo>
                  <a:lnTo>
                    <a:pt x="879601" y="19685"/>
                  </a:lnTo>
                  <a:cubicBezTo>
                    <a:pt x="879601" y="5588"/>
                    <a:pt x="885316" y="0"/>
                    <a:pt x="892301" y="0"/>
                  </a:cubicBezTo>
                  <a:lnTo>
                    <a:pt x="905763" y="5715"/>
                  </a:lnTo>
                  <a:cubicBezTo>
                    <a:pt x="905763" y="19812"/>
                    <a:pt x="900048" y="25400"/>
                    <a:pt x="893063"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067" y="19685"/>
                  </a:lnTo>
                  <a:cubicBezTo>
                    <a:pt x="155067" y="5715"/>
                    <a:pt x="160782" y="0"/>
                    <a:pt x="167767" y="0"/>
                  </a:cubicBezTo>
                  <a:lnTo>
                    <a:pt x="181229" y="5715"/>
                  </a:lnTo>
                  <a:cubicBezTo>
                    <a:pt x="181229" y="19812"/>
                    <a:pt x="175514" y="25400"/>
                    <a:pt x="168529"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02A3A8"/>
            </a:solidFill>
          </p:spPr>
        </p:sp>
        <p:sp>
          <p:nvSpPr>
            <p:cNvPr id="13" name="Freeform 13"/>
            <p:cNvSpPr/>
            <p:nvPr/>
          </p:nvSpPr>
          <p:spPr>
            <a:xfrm>
              <a:off x="446786" y="63500"/>
              <a:ext cx="4609465" cy="2630678"/>
            </a:xfrm>
            <a:custGeom>
              <a:avLst/>
              <a:gdLst/>
              <a:ahLst/>
              <a:cxnLst/>
              <a:rect l="l" t="t" r="r" b="b"/>
              <a:pathLst>
                <a:path w="4609465" h="2630678">
                  <a:moveTo>
                    <a:pt x="12700" y="2605278"/>
                  </a:moveTo>
                  <a:cubicBezTo>
                    <a:pt x="19685" y="2605278"/>
                    <a:pt x="25400" y="2610993"/>
                    <a:pt x="25400" y="2617978"/>
                  </a:cubicBezTo>
                  <a:cubicBezTo>
                    <a:pt x="25400" y="2624963"/>
                    <a:pt x="19685" y="2630678"/>
                    <a:pt x="12700" y="2630678"/>
                  </a:cubicBezTo>
                  <a:cubicBezTo>
                    <a:pt x="5715" y="2630678"/>
                    <a:pt x="0" y="2624963"/>
                    <a:pt x="0" y="2617978"/>
                  </a:cubicBezTo>
                  <a:cubicBezTo>
                    <a:pt x="0" y="2610993"/>
                    <a:pt x="5715" y="2605278"/>
                    <a:pt x="12700" y="2605278"/>
                  </a:cubicBezTo>
                  <a:close/>
                  <a:moveTo>
                    <a:pt x="4596638" y="2605278"/>
                  </a:moveTo>
                  <a:cubicBezTo>
                    <a:pt x="4603623" y="2605278"/>
                    <a:pt x="4609338" y="2610993"/>
                    <a:pt x="4609338" y="2617978"/>
                  </a:cubicBezTo>
                  <a:cubicBezTo>
                    <a:pt x="4609338" y="2624963"/>
                    <a:pt x="4603623" y="2630678"/>
                    <a:pt x="4596638" y="2630678"/>
                  </a:cubicBezTo>
                  <a:cubicBezTo>
                    <a:pt x="4589653" y="2630678"/>
                    <a:pt x="4583938" y="2624963"/>
                    <a:pt x="4583938" y="2617978"/>
                  </a:cubicBezTo>
                  <a:cubicBezTo>
                    <a:pt x="4583938" y="2610993"/>
                    <a:pt x="4589653" y="2605278"/>
                    <a:pt x="4596638" y="260527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14" name="Freeform 14"/>
            <p:cNvSpPr/>
            <p:nvPr/>
          </p:nvSpPr>
          <p:spPr>
            <a:xfrm>
              <a:off x="63500" y="693547"/>
              <a:ext cx="2136013" cy="2002917"/>
            </a:xfrm>
            <a:custGeom>
              <a:avLst/>
              <a:gdLst/>
              <a:ahLst/>
              <a:cxnLst/>
              <a:rect l="l" t="t" r="r" b="b"/>
              <a:pathLst>
                <a:path w="2136013" h="2002917">
                  <a:moveTo>
                    <a:pt x="0" y="2002917"/>
                  </a:moveTo>
                  <a:lnTo>
                    <a:pt x="2136013" y="2002917"/>
                  </a:lnTo>
                  <a:lnTo>
                    <a:pt x="2136013" y="0"/>
                  </a:lnTo>
                  <a:lnTo>
                    <a:pt x="0" y="0"/>
                  </a:lnTo>
                  <a:close/>
                </a:path>
              </a:pathLst>
            </a:custGeom>
            <a:solidFill>
              <a:srgbClr val="E9D233"/>
            </a:solidFill>
          </p:spPr>
        </p:sp>
      </p:grpSp>
      <p:grpSp>
        <p:nvGrpSpPr>
          <p:cNvPr id="15" name="Group 15"/>
          <p:cNvGrpSpPr>
            <a:grpSpLocks noChangeAspect="1"/>
          </p:cNvGrpSpPr>
          <p:nvPr/>
        </p:nvGrpSpPr>
        <p:grpSpPr>
          <a:xfrm>
            <a:off x="5264506" y="1886686"/>
            <a:ext cx="5119697" cy="2760021"/>
            <a:chOff x="0" y="0"/>
            <a:chExt cx="5119700" cy="2760015"/>
          </a:xfrm>
        </p:grpSpPr>
        <p:sp>
          <p:nvSpPr>
            <p:cNvPr id="16" name="Freeform 16"/>
            <p:cNvSpPr/>
            <p:nvPr/>
          </p:nvSpPr>
          <p:spPr>
            <a:xfrm>
              <a:off x="459486" y="76200"/>
              <a:ext cx="4584065" cy="2605278"/>
            </a:xfrm>
            <a:custGeom>
              <a:avLst/>
              <a:gdLst/>
              <a:ahLst/>
              <a:cxnLst/>
              <a:rect l="l" t="t" r="r" b="b"/>
              <a:pathLst>
                <a:path w="4584065" h="2605278">
                  <a:moveTo>
                    <a:pt x="0" y="2605278"/>
                  </a:moveTo>
                  <a:lnTo>
                    <a:pt x="4584065" y="2605278"/>
                  </a:lnTo>
                  <a:lnTo>
                    <a:pt x="4584065" y="0"/>
                  </a:lnTo>
                  <a:lnTo>
                    <a:pt x="0" y="0"/>
                  </a:lnTo>
                  <a:close/>
                </a:path>
              </a:pathLst>
            </a:custGeom>
            <a:solidFill>
              <a:srgbClr val="FFFFFF"/>
            </a:solidFill>
          </p:spPr>
        </p:sp>
        <p:sp>
          <p:nvSpPr>
            <p:cNvPr id="17" name="Freeform 17"/>
            <p:cNvSpPr/>
            <p:nvPr/>
          </p:nvSpPr>
          <p:spPr>
            <a:xfrm>
              <a:off x="446786" y="112269"/>
              <a:ext cx="25400" cy="2515743"/>
            </a:xfrm>
            <a:custGeom>
              <a:avLst/>
              <a:gdLst/>
              <a:ahLst/>
              <a:cxnLst/>
              <a:rect l="l" t="t" r="r" b="b"/>
              <a:pathLst>
                <a:path w="25400" h="2515743">
                  <a:moveTo>
                    <a:pt x="25400" y="66928"/>
                  </a:moveTo>
                  <a:lnTo>
                    <a:pt x="25400" y="67690"/>
                  </a:lnTo>
                  <a:cubicBezTo>
                    <a:pt x="25400" y="74675"/>
                    <a:pt x="19685" y="80390"/>
                    <a:pt x="12700" y="80390"/>
                  </a:cubicBezTo>
                  <a:cubicBezTo>
                    <a:pt x="5715" y="80390"/>
                    <a:pt x="0" y="74675"/>
                    <a:pt x="0" y="67690"/>
                  </a:cubicBezTo>
                  <a:lnTo>
                    <a:pt x="0" y="66928"/>
                  </a:lnTo>
                  <a:cubicBezTo>
                    <a:pt x="0" y="59943"/>
                    <a:pt x="5715" y="54228"/>
                    <a:pt x="12700" y="54228"/>
                  </a:cubicBezTo>
                  <a:cubicBezTo>
                    <a:pt x="19685" y="54228"/>
                    <a:pt x="25400" y="59943"/>
                    <a:pt x="25400" y="66928"/>
                  </a:cubicBezTo>
                  <a:close/>
                  <a:moveTo>
                    <a:pt x="25400" y="118744"/>
                  </a:moveTo>
                  <a:lnTo>
                    <a:pt x="25400" y="119506"/>
                  </a:lnTo>
                  <a:cubicBezTo>
                    <a:pt x="25400" y="126491"/>
                    <a:pt x="19685" y="132206"/>
                    <a:pt x="12700" y="132206"/>
                  </a:cubicBezTo>
                  <a:cubicBezTo>
                    <a:pt x="5715" y="132206"/>
                    <a:pt x="0" y="126491"/>
                    <a:pt x="0" y="119506"/>
                  </a:cubicBezTo>
                  <a:lnTo>
                    <a:pt x="0" y="118744"/>
                  </a:lnTo>
                  <a:cubicBezTo>
                    <a:pt x="0" y="111759"/>
                    <a:pt x="5715" y="106044"/>
                    <a:pt x="12700" y="106044"/>
                  </a:cubicBezTo>
                  <a:cubicBezTo>
                    <a:pt x="19685" y="106044"/>
                    <a:pt x="25400" y="111759"/>
                    <a:pt x="25400" y="118744"/>
                  </a:cubicBezTo>
                  <a:close/>
                  <a:moveTo>
                    <a:pt x="25400" y="170560"/>
                  </a:moveTo>
                  <a:lnTo>
                    <a:pt x="25400" y="171322"/>
                  </a:lnTo>
                  <a:cubicBezTo>
                    <a:pt x="25400" y="178307"/>
                    <a:pt x="19685" y="184022"/>
                    <a:pt x="12700" y="184022"/>
                  </a:cubicBezTo>
                  <a:cubicBezTo>
                    <a:pt x="5715" y="184022"/>
                    <a:pt x="0" y="178307"/>
                    <a:pt x="0" y="171322"/>
                  </a:cubicBezTo>
                  <a:lnTo>
                    <a:pt x="0" y="170560"/>
                  </a:lnTo>
                  <a:cubicBezTo>
                    <a:pt x="0" y="163575"/>
                    <a:pt x="5715" y="157860"/>
                    <a:pt x="12700" y="157860"/>
                  </a:cubicBezTo>
                  <a:cubicBezTo>
                    <a:pt x="19685" y="157860"/>
                    <a:pt x="25400" y="163575"/>
                    <a:pt x="25400" y="170560"/>
                  </a:cubicBezTo>
                  <a:close/>
                  <a:moveTo>
                    <a:pt x="25400" y="222376"/>
                  </a:moveTo>
                  <a:lnTo>
                    <a:pt x="25400" y="223138"/>
                  </a:lnTo>
                  <a:cubicBezTo>
                    <a:pt x="25400" y="230123"/>
                    <a:pt x="19685" y="235838"/>
                    <a:pt x="12700" y="235838"/>
                  </a:cubicBezTo>
                  <a:cubicBezTo>
                    <a:pt x="5715" y="235838"/>
                    <a:pt x="0" y="230123"/>
                    <a:pt x="0" y="223138"/>
                  </a:cubicBezTo>
                  <a:lnTo>
                    <a:pt x="0" y="222376"/>
                  </a:lnTo>
                  <a:cubicBezTo>
                    <a:pt x="0" y="215391"/>
                    <a:pt x="5715" y="209676"/>
                    <a:pt x="12700" y="209676"/>
                  </a:cubicBezTo>
                  <a:cubicBezTo>
                    <a:pt x="19685" y="209676"/>
                    <a:pt x="25400" y="215391"/>
                    <a:pt x="25400" y="222376"/>
                  </a:cubicBezTo>
                  <a:close/>
                  <a:moveTo>
                    <a:pt x="25400" y="274192"/>
                  </a:moveTo>
                  <a:lnTo>
                    <a:pt x="25400" y="274954"/>
                  </a:lnTo>
                  <a:cubicBezTo>
                    <a:pt x="25400" y="281939"/>
                    <a:pt x="19685" y="287654"/>
                    <a:pt x="12700" y="287654"/>
                  </a:cubicBezTo>
                  <a:cubicBezTo>
                    <a:pt x="5715" y="287654"/>
                    <a:pt x="0" y="281939"/>
                    <a:pt x="0" y="274954"/>
                  </a:cubicBezTo>
                  <a:lnTo>
                    <a:pt x="0" y="274192"/>
                  </a:lnTo>
                  <a:cubicBezTo>
                    <a:pt x="0" y="267207"/>
                    <a:pt x="5715" y="261492"/>
                    <a:pt x="12700" y="261492"/>
                  </a:cubicBezTo>
                  <a:cubicBezTo>
                    <a:pt x="19685" y="261492"/>
                    <a:pt x="25400" y="267207"/>
                    <a:pt x="25400" y="274192"/>
                  </a:cubicBezTo>
                  <a:close/>
                  <a:moveTo>
                    <a:pt x="25400" y="326008"/>
                  </a:moveTo>
                  <a:lnTo>
                    <a:pt x="25400" y="326770"/>
                  </a:lnTo>
                  <a:cubicBezTo>
                    <a:pt x="25400" y="333755"/>
                    <a:pt x="19685" y="339470"/>
                    <a:pt x="12700" y="339470"/>
                  </a:cubicBezTo>
                  <a:cubicBezTo>
                    <a:pt x="5715" y="339470"/>
                    <a:pt x="0" y="333755"/>
                    <a:pt x="0" y="326770"/>
                  </a:cubicBezTo>
                  <a:lnTo>
                    <a:pt x="0" y="326008"/>
                  </a:lnTo>
                  <a:cubicBezTo>
                    <a:pt x="0" y="319023"/>
                    <a:pt x="5715" y="313308"/>
                    <a:pt x="12700" y="313308"/>
                  </a:cubicBezTo>
                  <a:cubicBezTo>
                    <a:pt x="19685" y="313308"/>
                    <a:pt x="25400" y="319023"/>
                    <a:pt x="25400" y="326008"/>
                  </a:cubicBezTo>
                  <a:close/>
                  <a:moveTo>
                    <a:pt x="25400" y="377824"/>
                  </a:moveTo>
                  <a:lnTo>
                    <a:pt x="25400" y="378586"/>
                  </a:lnTo>
                  <a:cubicBezTo>
                    <a:pt x="25400" y="385571"/>
                    <a:pt x="19685" y="391286"/>
                    <a:pt x="12700" y="391286"/>
                  </a:cubicBezTo>
                  <a:cubicBezTo>
                    <a:pt x="5715" y="391286"/>
                    <a:pt x="0" y="385571"/>
                    <a:pt x="0" y="378586"/>
                  </a:cubicBezTo>
                  <a:lnTo>
                    <a:pt x="0" y="377824"/>
                  </a:lnTo>
                  <a:cubicBezTo>
                    <a:pt x="0" y="370839"/>
                    <a:pt x="5715" y="365124"/>
                    <a:pt x="12700" y="365124"/>
                  </a:cubicBezTo>
                  <a:cubicBezTo>
                    <a:pt x="19685" y="365124"/>
                    <a:pt x="25400" y="370839"/>
                    <a:pt x="25400" y="377824"/>
                  </a:cubicBezTo>
                  <a:close/>
                  <a:moveTo>
                    <a:pt x="25400" y="429640"/>
                  </a:moveTo>
                  <a:lnTo>
                    <a:pt x="25400" y="430402"/>
                  </a:lnTo>
                  <a:cubicBezTo>
                    <a:pt x="25400" y="437387"/>
                    <a:pt x="19685" y="443102"/>
                    <a:pt x="12700" y="443102"/>
                  </a:cubicBezTo>
                  <a:cubicBezTo>
                    <a:pt x="5715" y="443102"/>
                    <a:pt x="0" y="437387"/>
                    <a:pt x="0" y="430402"/>
                  </a:cubicBezTo>
                  <a:lnTo>
                    <a:pt x="0" y="429640"/>
                  </a:lnTo>
                  <a:cubicBezTo>
                    <a:pt x="0" y="422655"/>
                    <a:pt x="5715" y="416940"/>
                    <a:pt x="12700" y="416940"/>
                  </a:cubicBezTo>
                  <a:cubicBezTo>
                    <a:pt x="19685" y="416940"/>
                    <a:pt x="25400" y="422655"/>
                    <a:pt x="25400" y="429640"/>
                  </a:cubicBezTo>
                  <a:close/>
                  <a:moveTo>
                    <a:pt x="25400" y="481456"/>
                  </a:moveTo>
                  <a:lnTo>
                    <a:pt x="25400" y="482218"/>
                  </a:lnTo>
                  <a:cubicBezTo>
                    <a:pt x="25400" y="489203"/>
                    <a:pt x="19685" y="494918"/>
                    <a:pt x="12700" y="494918"/>
                  </a:cubicBezTo>
                  <a:cubicBezTo>
                    <a:pt x="5715" y="494918"/>
                    <a:pt x="0" y="489203"/>
                    <a:pt x="0" y="482218"/>
                  </a:cubicBezTo>
                  <a:lnTo>
                    <a:pt x="0" y="481456"/>
                  </a:lnTo>
                  <a:cubicBezTo>
                    <a:pt x="0" y="474471"/>
                    <a:pt x="5715" y="468756"/>
                    <a:pt x="12700" y="468756"/>
                  </a:cubicBezTo>
                  <a:cubicBezTo>
                    <a:pt x="19685" y="468756"/>
                    <a:pt x="25400" y="474471"/>
                    <a:pt x="25400" y="481456"/>
                  </a:cubicBezTo>
                  <a:close/>
                  <a:moveTo>
                    <a:pt x="25400" y="533272"/>
                  </a:moveTo>
                  <a:lnTo>
                    <a:pt x="25400" y="534034"/>
                  </a:lnTo>
                  <a:cubicBezTo>
                    <a:pt x="25400" y="541019"/>
                    <a:pt x="19685" y="546734"/>
                    <a:pt x="12700" y="546734"/>
                  </a:cubicBezTo>
                  <a:cubicBezTo>
                    <a:pt x="5715" y="546734"/>
                    <a:pt x="0" y="541019"/>
                    <a:pt x="0" y="534034"/>
                  </a:cubicBezTo>
                  <a:lnTo>
                    <a:pt x="0" y="533272"/>
                  </a:lnTo>
                  <a:cubicBezTo>
                    <a:pt x="0" y="526287"/>
                    <a:pt x="5715" y="520572"/>
                    <a:pt x="12700" y="520572"/>
                  </a:cubicBezTo>
                  <a:cubicBezTo>
                    <a:pt x="19685" y="520572"/>
                    <a:pt x="25400" y="526287"/>
                    <a:pt x="25400" y="533272"/>
                  </a:cubicBezTo>
                  <a:close/>
                  <a:moveTo>
                    <a:pt x="25400" y="585088"/>
                  </a:moveTo>
                  <a:lnTo>
                    <a:pt x="25400" y="585850"/>
                  </a:lnTo>
                  <a:cubicBezTo>
                    <a:pt x="25400" y="592835"/>
                    <a:pt x="19685" y="598550"/>
                    <a:pt x="12700" y="598550"/>
                  </a:cubicBezTo>
                  <a:cubicBezTo>
                    <a:pt x="5715" y="598550"/>
                    <a:pt x="0" y="592835"/>
                    <a:pt x="0" y="585850"/>
                  </a:cubicBezTo>
                  <a:lnTo>
                    <a:pt x="0" y="585088"/>
                  </a:lnTo>
                  <a:cubicBezTo>
                    <a:pt x="0" y="578103"/>
                    <a:pt x="5715" y="572388"/>
                    <a:pt x="12700" y="572388"/>
                  </a:cubicBezTo>
                  <a:cubicBezTo>
                    <a:pt x="19685" y="572388"/>
                    <a:pt x="25400" y="578103"/>
                    <a:pt x="25400" y="585088"/>
                  </a:cubicBezTo>
                  <a:close/>
                  <a:moveTo>
                    <a:pt x="25400" y="636904"/>
                  </a:moveTo>
                  <a:lnTo>
                    <a:pt x="25400" y="637666"/>
                  </a:lnTo>
                  <a:cubicBezTo>
                    <a:pt x="25400" y="644651"/>
                    <a:pt x="19685" y="650366"/>
                    <a:pt x="12700" y="650366"/>
                  </a:cubicBezTo>
                  <a:cubicBezTo>
                    <a:pt x="5715" y="650366"/>
                    <a:pt x="0" y="644651"/>
                    <a:pt x="0" y="637666"/>
                  </a:cubicBezTo>
                  <a:lnTo>
                    <a:pt x="0" y="636904"/>
                  </a:lnTo>
                  <a:cubicBezTo>
                    <a:pt x="0" y="629919"/>
                    <a:pt x="5715" y="624204"/>
                    <a:pt x="12700" y="624204"/>
                  </a:cubicBezTo>
                  <a:cubicBezTo>
                    <a:pt x="19685" y="624204"/>
                    <a:pt x="25400" y="629919"/>
                    <a:pt x="25400" y="636904"/>
                  </a:cubicBezTo>
                  <a:close/>
                  <a:moveTo>
                    <a:pt x="25400" y="688720"/>
                  </a:moveTo>
                  <a:lnTo>
                    <a:pt x="25400" y="689482"/>
                  </a:lnTo>
                  <a:cubicBezTo>
                    <a:pt x="25400" y="696467"/>
                    <a:pt x="19685" y="702182"/>
                    <a:pt x="12700" y="702182"/>
                  </a:cubicBezTo>
                  <a:cubicBezTo>
                    <a:pt x="5715" y="702182"/>
                    <a:pt x="0" y="696467"/>
                    <a:pt x="0" y="689482"/>
                  </a:cubicBezTo>
                  <a:lnTo>
                    <a:pt x="0" y="688720"/>
                  </a:lnTo>
                  <a:cubicBezTo>
                    <a:pt x="0" y="681735"/>
                    <a:pt x="5715" y="676020"/>
                    <a:pt x="12700" y="676020"/>
                  </a:cubicBezTo>
                  <a:cubicBezTo>
                    <a:pt x="19685" y="676020"/>
                    <a:pt x="25400" y="681735"/>
                    <a:pt x="25400" y="688720"/>
                  </a:cubicBezTo>
                  <a:close/>
                  <a:moveTo>
                    <a:pt x="25400" y="740536"/>
                  </a:moveTo>
                  <a:lnTo>
                    <a:pt x="25400" y="741298"/>
                  </a:lnTo>
                  <a:cubicBezTo>
                    <a:pt x="25400" y="748283"/>
                    <a:pt x="19685" y="753998"/>
                    <a:pt x="12700" y="753998"/>
                  </a:cubicBezTo>
                  <a:cubicBezTo>
                    <a:pt x="5715" y="753998"/>
                    <a:pt x="0" y="748283"/>
                    <a:pt x="0" y="741298"/>
                  </a:cubicBezTo>
                  <a:lnTo>
                    <a:pt x="0" y="741171"/>
                  </a:lnTo>
                  <a:cubicBezTo>
                    <a:pt x="0" y="734186"/>
                    <a:pt x="5715" y="728471"/>
                    <a:pt x="12700" y="728471"/>
                  </a:cubicBezTo>
                  <a:cubicBezTo>
                    <a:pt x="19685" y="728471"/>
                    <a:pt x="25400" y="734186"/>
                    <a:pt x="25400" y="741171"/>
                  </a:cubicBezTo>
                  <a:close/>
                  <a:moveTo>
                    <a:pt x="25400" y="792352"/>
                  </a:moveTo>
                  <a:lnTo>
                    <a:pt x="25400" y="793114"/>
                  </a:lnTo>
                  <a:cubicBezTo>
                    <a:pt x="25400" y="800099"/>
                    <a:pt x="19685" y="805814"/>
                    <a:pt x="12700" y="805814"/>
                  </a:cubicBezTo>
                  <a:cubicBezTo>
                    <a:pt x="5715" y="805814"/>
                    <a:pt x="0" y="800099"/>
                    <a:pt x="0" y="793114"/>
                  </a:cubicBezTo>
                  <a:lnTo>
                    <a:pt x="0" y="792352"/>
                  </a:lnTo>
                  <a:cubicBezTo>
                    <a:pt x="0" y="785367"/>
                    <a:pt x="5715" y="779652"/>
                    <a:pt x="12700" y="779652"/>
                  </a:cubicBezTo>
                  <a:cubicBezTo>
                    <a:pt x="19685" y="779652"/>
                    <a:pt x="25400" y="785367"/>
                    <a:pt x="25400" y="792352"/>
                  </a:cubicBezTo>
                  <a:close/>
                  <a:moveTo>
                    <a:pt x="25400" y="844168"/>
                  </a:moveTo>
                  <a:lnTo>
                    <a:pt x="25400" y="844930"/>
                  </a:lnTo>
                  <a:cubicBezTo>
                    <a:pt x="25400" y="851915"/>
                    <a:pt x="19685" y="857630"/>
                    <a:pt x="12700" y="857630"/>
                  </a:cubicBezTo>
                  <a:cubicBezTo>
                    <a:pt x="5715" y="857630"/>
                    <a:pt x="0" y="851915"/>
                    <a:pt x="0" y="844930"/>
                  </a:cubicBezTo>
                  <a:lnTo>
                    <a:pt x="0" y="844168"/>
                  </a:lnTo>
                  <a:cubicBezTo>
                    <a:pt x="0" y="837183"/>
                    <a:pt x="5715" y="831468"/>
                    <a:pt x="12700" y="831468"/>
                  </a:cubicBezTo>
                  <a:cubicBezTo>
                    <a:pt x="19685" y="831468"/>
                    <a:pt x="25400" y="837183"/>
                    <a:pt x="25400" y="844168"/>
                  </a:cubicBezTo>
                  <a:close/>
                  <a:moveTo>
                    <a:pt x="25400" y="895984"/>
                  </a:moveTo>
                  <a:lnTo>
                    <a:pt x="25400" y="896746"/>
                  </a:lnTo>
                  <a:cubicBezTo>
                    <a:pt x="25400" y="903731"/>
                    <a:pt x="19685" y="909446"/>
                    <a:pt x="12700" y="909446"/>
                  </a:cubicBezTo>
                  <a:cubicBezTo>
                    <a:pt x="5715" y="909446"/>
                    <a:pt x="0" y="903731"/>
                    <a:pt x="0" y="896746"/>
                  </a:cubicBezTo>
                  <a:lnTo>
                    <a:pt x="0" y="895984"/>
                  </a:lnTo>
                  <a:cubicBezTo>
                    <a:pt x="0" y="888999"/>
                    <a:pt x="5715" y="883284"/>
                    <a:pt x="12700" y="883284"/>
                  </a:cubicBezTo>
                  <a:cubicBezTo>
                    <a:pt x="19685" y="883284"/>
                    <a:pt x="25400" y="888999"/>
                    <a:pt x="25400" y="895984"/>
                  </a:cubicBezTo>
                  <a:close/>
                  <a:moveTo>
                    <a:pt x="25400" y="947800"/>
                  </a:moveTo>
                  <a:lnTo>
                    <a:pt x="25400" y="948562"/>
                  </a:lnTo>
                  <a:cubicBezTo>
                    <a:pt x="25400" y="955547"/>
                    <a:pt x="19685" y="961262"/>
                    <a:pt x="12700" y="961262"/>
                  </a:cubicBezTo>
                  <a:cubicBezTo>
                    <a:pt x="5715" y="961262"/>
                    <a:pt x="0" y="955547"/>
                    <a:pt x="0" y="948562"/>
                  </a:cubicBezTo>
                  <a:lnTo>
                    <a:pt x="0" y="947800"/>
                  </a:lnTo>
                  <a:cubicBezTo>
                    <a:pt x="0" y="940815"/>
                    <a:pt x="5715" y="935100"/>
                    <a:pt x="12700" y="935100"/>
                  </a:cubicBezTo>
                  <a:cubicBezTo>
                    <a:pt x="19685" y="935100"/>
                    <a:pt x="25400" y="940815"/>
                    <a:pt x="25400" y="947800"/>
                  </a:cubicBezTo>
                  <a:close/>
                  <a:moveTo>
                    <a:pt x="25400" y="999616"/>
                  </a:moveTo>
                  <a:lnTo>
                    <a:pt x="25400" y="1000378"/>
                  </a:lnTo>
                  <a:cubicBezTo>
                    <a:pt x="25400" y="1007363"/>
                    <a:pt x="19685" y="1013078"/>
                    <a:pt x="12700" y="1013078"/>
                  </a:cubicBezTo>
                  <a:cubicBezTo>
                    <a:pt x="5715" y="1013078"/>
                    <a:pt x="0" y="1007363"/>
                    <a:pt x="0" y="1000378"/>
                  </a:cubicBezTo>
                  <a:lnTo>
                    <a:pt x="0" y="999616"/>
                  </a:lnTo>
                  <a:cubicBezTo>
                    <a:pt x="0" y="992631"/>
                    <a:pt x="5715" y="986916"/>
                    <a:pt x="12700" y="986916"/>
                  </a:cubicBezTo>
                  <a:cubicBezTo>
                    <a:pt x="19685" y="986916"/>
                    <a:pt x="25400" y="992631"/>
                    <a:pt x="25400" y="999616"/>
                  </a:cubicBezTo>
                  <a:close/>
                  <a:moveTo>
                    <a:pt x="25400" y="1051432"/>
                  </a:moveTo>
                  <a:lnTo>
                    <a:pt x="25400" y="1052194"/>
                  </a:lnTo>
                  <a:cubicBezTo>
                    <a:pt x="25400" y="1059179"/>
                    <a:pt x="19685" y="1064894"/>
                    <a:pt x="12700" y="1064894"/>
                  </a:cubicBezTo>
                  <a:cubicBezTo>
                    <a:pt x="5715" y="1064894"/>
                    <a:pt x="0" y="1059179"/>
                    <a:pt x="0" y="1052194"/>
                  </a:cubicBezTo>
                  <a:lnTo>
                    <a:pt x="0" y="1052321"/>
                  </a:lnTo>
                  <a:cubicBezTo>
                    <a:pt x="0" y="1045336"/>
                    <a:pt x="5715" y="1039621"/>
                    <a:pt x="12700" y="1039621"/>
                  </a:cubicBezTo>
                  <a:cubicBezTo>
                    <a:pt x="19685" y="1039621"/>
                    <a:pt x="25400" y="1045336"/>
                    <a:pt x="25400" y="1052321"/>
                  </a:cubicBezTo>
                  <a:close/>
                  <a:moveTo>
                    <a:pt x="25400" y="1103248"/>
                  </a:moveTo>
                  <a:lnTo>
                    <a:pt x="25400" y="1104010"/>
                  </a:lnTo>
                  <a:cubicBezTo>
                    <a:pt x="25400" y="1110995"/>
                    <a:pt x="19685" y="1116710"/>
                    <a:pt x="12700" y="1116710"/>
                  </a:cubicBezTo>
                  <a:cubicBezTo>
                    <a:pt x="5715" y="1116710"/>
                    <a:pt x="0" y="1110995"/>
                    <a:pt x="0" y="1104010"/>
                  </a:cubicBezTo>
                  <a:lnTo>
                    <a:pt x="0" y="1103248"/>
                  </a:lnTo>
                  <a:cubicBezTo>
                    <a:pt x="0" y="1096263"/>
                    <a:pt x="5715" y="1090548"/>
                    <a:pt x="12700" y="1090548"/>
                  </a:cubicBezTo>
                  <a:cubicBezTo>
                    <a:pt x="19685" y="1090548"/>
                    <a:pt x="25400" y="1096263"/>
                    <a:pt x="25400" y="1103248"/>
                  </a:cubicBezTo>
                  <a:close/>
                  <a:moveTo>
                    <a:pt x="25400" y="1155064"/>
                  </a:moveTo>
                  <a:lnTo>
                    <a:pt x="25400" y="1155826"/>
                  </a:lnTo>
                  <a:cubicBezTo>
                    <a:pt x="25400" y="1162811"/>
                    <a:pt x="19685" y="1168526"/>
                    <a:pt x="12700" y="1168526"/>
                  </a:cubicBezTo>
                  <a:cubicBezTo>
                    <a:pt x="5715" y="1168526"/>
                    <a:pt x="0" y="1162811"/>
                    <a:pt x="0" y="1155826"/>
                  </a:cubicBezTo>
                  <a:lnTo>
                    <a:pt x="0" y="1155064"/>
                  </a:lnTo>
                  <a:cubicBezTo>
                    <a:pt x="0" y="1148079"/>
                    <a:pt x="5715" y="1142364"/>
                    <a:pt x="12700" y="1142364"/>
                  </a:cubicBezTo>
                  <a:cubicBezTo>
                    <a:pt x="19685" y="1142364"/>
                    <a:pt x="25400" y="1148079"/>
                    <a:pt x="25400" y="1155064"/>
                  </a:cubicBezTo>
                  <a:close/>
                  <a:moveTo>
                    <a:pt x="25400" y="1206880"/>
                  </a:moveTo>
                  <a:lnTo>
                    <a:pt x="25400" y="1207642"/>
                  </a:lnTo>
                  <a:cubicBezTo>
                    <a:pt x="25400" y="1214627"/>
                    <a:pt x="19685" y="1220342"/>
                    <a:pt x="12700" y="1220342"/>
                  </a:cubicBezTo>
                  <a:cubicBezTo>
                    <a:pt x="5715" y="1220342"/>
                    <a:pt x="0" y="1214627"/>
                    <a:pt x="0" y="1207642"/>
                  </a:cubicBezTo>
                  <a:lnTo>
                    <a:pt x="0" y="1206880"/>
                  </a:lnTo>
                  <a:cubicBezTo>
                    <a:pt x="0" y="1199895"/>
                    <a:pt x="5715" y="1194180"/>
                    <a:pt x="12700" y="1194180"/>
                  </a:cubicBezTo>
                  <a:cubicBezTo>
                    <a:pt x="19685" y="1194180"/>
                    <a:pt x="25400" y="1199895"/>
                    <a:pt x="25400" y="1206880"/>
                  </a:cubicBezTo>
                  <a:close/>
                  <a:moveTo>
                    <a:pt x="25400" y="1258696"/>
                  </a:moveTo>
                  <a:lnTo>
                    <a:pt x="25400" y="1259458"/>
                  </a:lnTo>
                  <a:cubicBezTo>
                    <a:pt x="25400" y="1266443"/>
                    <a:pt x="19685" y="1272158"/>
                    <a:pt x="12700" y="1272158"/>
                  </a:cubicBezTo>
                  <a:cubicBezTo>
                    <a:pt x="5715" y="1272158"/>
                    <a:pt x="0" y="1266443"/>
                    <a:pt x="0" y="1259458"/>
                  </a:cubicBezTo>
                  <a:lnTo>
                    <a:pt x="0" y="1258696"/>
                  </a:lnTo>
                  <a:cubicBezTo>
                    <a:pt x="0" y="1251711"/>
                    <a:pt x="5715" y="1245996"/>
                    <a:pt x="12700" y="1245996"/>
                  </a:cubicBezTo>
                  <a:cubicBezTo>
                    <a:pt x="19685" y="1245996"/>
                    <a:pt x="25400" y="1251711"/>
                    <a:pt x="25400" y="1258696"/>
                  </a:cubicBezTo>
                  <a:close/>
                  <a:moveTo>
                    <a:pt x="25400" y="1310512"/>
                  </a:moveTo>
                  <a:lnTo>
                    <a:pt x="25400" y="1311274"/>
                  </a:lnTo>
                  <a:cubicBezTo>
                    <a:pt x="25400" y="1318259"/>
                    <a:pt x="19685" y="1323974"/>
                    <a:pt x="12700" y="1323974"/>
                  </a:cubicBezTo>
                  <a:cubicBezTo>
                    <a:pt x="5715" y="1323974"/>
                    <a:pt x="0" y="1318259"/>
                    <a:pt x="0" y="1311274"/>
                  </a:cubicBezTo>
                  <a:lnTo>
                    <a:pt x="0" y="1310512"/>
                  </a:lnTo>
                  <a:cubicBezTo>
                    <a:pt x="0" y="1303527"/>
                    <a:pt x="5715" y="1297812"/>
                    <a:pt x="12700" y="1297812"/>
                  </a:cubicBezTo>
                  <a:cubicBezTo>
                    <a:pt x="19685" y="1297812"/>
                    <a:pt x="25400" y="1303527"/>
                    <a:pt x="25400" y="1310512"/>
                  </a:cubicBezTo>
                  <a:close/>
                  <a:moveTo>
                    <a:pt x="25400" y="1362328"/>
                  </a:moveTo>
                  <a:lnTo>
                    <a:pt x="25400" y="1363090"/>
                  </a:lnTo>
                  <a:cubicBezTo>
                    <a:pt x="25400" y="1370075"/>
                    <a:pt x="19685" y="1375790"/>
                    <a:pt x="12700" y="1375790"/>
                  </a:cubicBezTo>
                  <a:cubicBezTo>
                    <a:pt x="5715" y="1375790"/>
                    <a:pt x="0" y="1370075"/>
                    <a:pt x="0" y="1363090"/>
                  </a:cubicBezTo>
                  <a:lnTo>
                    <a:pt x="0" y="1362328"/>
                  </a:lnTo>
                  <a:cubicBezTo>
                    <a:pt x="0" y="1355343"/>
                    <a:pt x="5715" y="1349628"/>
                    <a:pt x="12700" y="1349628"/>
                  </a:cubicBezTo>
                  <a:cubicBezTo>
                    <a:pt x="19685" y="1349628"/>
                    <a:pt x="25400" y="1355343"/>
                    <a:pt x="25400" y="1362328"/>
                  </a:cubicBezTo>
                  <a:close/>
                  <a:moveTo>
                    <a:pt x="25400" y="1414144"/>
                  </a:moveTo>
                  <a:lnTo>
                    <a:pt x="25400" y="1414906"/>
                  </a:lnTo>
                  <a:cubicBezTo>
                    <a:pt x="25400" y="1421891"/>
                    <a:pt x="19685" y="1427606"/>
                    <a:pt x="12700" y="1427606"/>
                  </a:cubicBezTo>
                  <a:cubicBezTo>
                    <a:pt x="5715" y="1427606"/>
                    <a:pt x="0" y="1421891"/>
                    <a:pt x="0" y="1414906"/>
                  </a:cubicBezTo>
                  <a:lnTo>
                    <a:pt x="0" y="1414144"/>
                  </a:lnTo>
                  <a:cubicBezTo>
                    <a:pt x="0" y="1407159"/>
                    <a:pt x="5715" y="1401444"/>
                    <a:pt x="12700" y="1401444"/>
                  </a:cubicBezTo>
                  <a:cubicBezTo>
                    <a:pt x="19685" y="1401444"/>
                    <a:pt x="25400" y="1407159"/>
                    <a:pt x="25400" y="1414144"/>
                  </a:cubicBezTo>
                  <a:close/>
                  <a:moveTo>
                    <a:pt x="25400" y="1465960"/>
                  </a:moveTo>
                  <a:lnTo>
                    <a:pt x="25400" y="1466722"/>
                  </a:lnTo>
                  <a:cubicBezTo>
                    <a:pt x="25400" y="1473707"/>
                    <a:pt x="19685" y="1479422"/>
                    <a:pt x="12700" y="1479422"/>
                  </a:cubicBezTo>
                  <a:cubicBezTo>
                    <a:pt x="5715" y="1479422"/>
                    <a:pt x="0" y="1473707"/>
                    <a:pt x="0" y="1466722"/>
                  </a:cubicBezTo>
                  <a:lnTo>
                    <a:pt x="0" y="1465960"/>
                  </a:lnTo>
                  <a:cubicBezTo>
                    <a:pt x="0" y="1458975"/>
                    <a:pt x="5715" y="1453260"/>
                    <a:pt x="12700" y="1453260"/>
                  </a:cubicBezTo>
                  <a:cubicBezTo>
                    <a:pt x="19685" y="1453260"/>
                    <a:pt x="25400" y="1458975"/>
                    <a:pt x="25400" y="1465960"/>
                  </a:cubicBezTo>
                  <a:close/>
                  <a:moveTo>
                    <a:pt x="25400" y="1517776"/>
                  </a:moveTo>
                  <a:lnTo>
                    <a:pt x="25400" y="1518538"/>
                  </a:lnTo>
                  <a:cubicBezTo>
                    <a:pt x="25400" y="1525523"/>
                    <a:pt x="19685" y="1531238"/>
                    <a:pt x="12700" y="1531238"/>
                  </a:cubicBezTo>
                  <a:cubicBezTo>
                    <a:pt x="5715" y="1531238"/>
                    <a:pt x="0" y="1525523"/>
                    <a:pt x="0" y="1518538"/>
                  </a:cubicBezTo>
                  <a:lnTo>
                    <a:pt x="0" y="1517776"/>
                  </a:lnTo>
                  <a:cubicBezTo>
                    <a:pt x="0" y="1510791"/>
                    <a:pt x="5715" y="1505076"/>
                    <a:pt x="12700" y="1505076"/>
                  </a:cubicBezTo>
                  <a:cubicBezTo>
                    <a:pt x="19685" y="1505076"/>
                    <a:pt x="25400" y="1510791"/>
                    <a:pt x="25400" y="1517776"/>
                  </a:cubicBezTo>
                  <a:close/>
                  <a:moveTo>
                    <a:pt x="25400" y="1569592"/>
                  </a:moveTo>
                  <a:lnTo>
                    <a:pt x="25400" y="1570354"/>
                  </a:lnTo>
                  <a:cubicBezTo>
                    <a:pt x="25400" y="1577339"/>
                    <a:pt x="19685" y="1583054"/>
                    <a:pt x="12700" y="1583054"/>
                  </a:cubicBezTo>
                  <a:cubicBezTo>
                    <a:pt x="5715" y="1583054"/>
                    <a:pt x="0" y="1577339"/>
                    <a:pt x="0" y="1570354"/>
                  </a:cubicBezTo>
                  <a:lnTo>
                    <a:pt x="0" y="1569592"/>
                  </a:lnTo>
                  <a:cubicBezTo>
                    <a:pt x="0" y="1562607"/>
                    <a:pt x="5715" y="1556892"/>
                    <a:pt x="12700" y="1556892"/>
                  </a:cubicBezTo>
                  <a:cubicBezTo>
                    <a:pt x="19685" y="1556892"/>
                    <a:pt x="25400" y="1562607"/>
                    <a:pt x="25400" y="1569592"/>
                  </a:cubicBezTo>
                  <a:close/>
                  <a:moveTo>
                    <a:pt x="25400" y="1621409"/>
                  </a:moveTo>
                  <a:lnTo>
                    <a:pt x="25400" y="1622170"/>
                  </a:lnTo>
                  <a:cubicBezTo>
                    <a:pt x="25400" y="1629156"/>
                    <a:pt x="19685" y="1634870"/>
                    <a:pt x="12700" y="1634870"/>
                  </a:cubicBezTo>
                  <a:cubicBezTo>
                    <a:pt x="5715" y="1634870"/>
                    <a:pt x="0" y="1629156"/>
                    <a:pt x="0" y="1622170"/>
                  </a:cubicBezTo>
                  <a:lnTo>
                    <a:pt x="0" y="1621409"/>
                  </a:lnTo>
                  <a:cubicBezTo>
                    <a:pt x="0" y="1614423"/>
                    <a:pt x="5715" y="1608709"/>
                    <a:pt x="12700" y="1608709"/>
                  </a:cubicBezTo>
                  <a:cubicBezTo>
                    <a:pt x="19685" y="1608709"/>
                    <a:pt x="25400" y="1614423"/>
                    <a:pt x="25400" y="1621409"/>
                  </a:cubicBezTo>
                  <a:close/>
                  <a:moveTo>
                    <a:pt x="25400" y="1673225"/>
                  </a:moveTo>
                  <a:lnTo>
                    <a:pt x="25400" y="1673987"/>
                  </a:lnTo>
                  <a:cubicBezTo>
                    <a:pt x="25400" y="1680972"/>
                    <a:pt x="19685" y="1686687"/>
                    <a:pt x="12700" y="1686687"/>
                  </a:cubicBezTo>
                  <a:cubicBezTo>
                    <a:pt x="5715" y="1686687"/>
                    <a:pt x="0" y="1680972"/>
                    <a:pt x="0" y="1673987"/>
                  </a:cubicBezTo>
                  <a:lnTo>
                    <a:pt x="0" y="1673225"/>
                  </a:lnTo>
                  <a:cubicBezTo>
                    <a:pt x="0" y="1666239"/>
                    <a:pt x="5715" y="1660525"/>
                    <a:pt x="12700" y="1660525"/>
                  </a:cubicBezTo>
                  <a:cubicBezTo>
                    <a:pt x="19685" y="1660525"/>
                    <a:pt x="25400" y="1666239"/>
                    <a:pt x="25400" y="1673225"/>
                  </a:cubicBezTo>
                  <a:close/>
                  <a:moveTo>
                    <a:pt x="25400" y="1725041"/>
                  </a:moveTo>
                  <a:lnTo>
                    <a:pt x="25400" y="1725803"/>
                  </a:lnTo>
                  <a:cubicBezTo>
                    <a:pt x="25400" y="1732788"/>
                    <a:pt x="19685" y="1738503"/>
                    <a:pt x="12700" y="1738503"/>
                  </a:cubicBezTo>
                  <a:cubicBezTo>
                    <a:pt x="5715" y="1738503"/>
                    <a:pt x="0" y="1732788"/>
                    <a:pt x="0" y="1725803"/>
                  </a:cubicBezTo>
                  <a:lnTo>
                    <a:pt x="0" y="1725041"/>
                  </a:lnTo>
                  <a:cubicBezTo>
                    <a:pt x="0" y="1718056"/>
                    <a:pt x="5715" y="1712341"/>
                    <a:pt x="12700" y="1712341"/>
                  </a:cubicBezTo>
                  <a:cubicBezTo>
                    <a:pt x="19685" y="1712341"/>
                    <a:pt x="25400" y="1718056"/>
                    <a:pt x="25400" y="1725041"/>
                  </a:cubicBezTo>
                  <a:close/>
                  <a:moveTo>
                    <a:pt x="25400" y="1776857"/>
                  </a:moveTo>
                  <a:lnTo>
                    <a:pt x="25400" y="1777619"/>
                  </a:lnTo>
                  <a:cubicBezTo>
                    <a:pt x="25400" y="1784604"/>
                    <a:pt x="19685" y="1790319"/>
                    <a:pt x="12700" y="1790319"/>
                  </a:cubicBezTo>
                  <a:cubicBezTo>
                    <a:pt x="5715" y="1790319"/>
                    <a:pt x="0" y="1784604"/>
                    <a:pt x="0" y="1777619"/>
                  </a:cubicBezTo>
                  <a:lnTo>
                    <a:pt x="0" y="1776857"/>
                  </a:lnTo>
                  <a:cubicBezTo>
                    <a:pt x="0" y="1769872"/>
                    <a:pt x="5715" y="1764157"/>
                    <a:pt x="12700" y="1764157"/>
                  </a:cubicBezTo>
                  <a:cubicBezTo>
                    <a:pt x="19685" y="1764157"/>
                    <a:pt x="25400" y="1769872"/>
                    <a:pt x="25400" y="1776857"/>
                  </a:cubicBezTo>
                  <a:close/>
                  <a:moveTo>
                    <a:pt x="25400" y="1828673"/>
                  </a:moveTo>
                  <a:lnTo>
                    <a:pt x="25400" y="1829435"/>
                  </a:lnTo>
                  <a:cubicBezTo>
                    <a:pt x="25400" y="1836420"/>
                    <a:pt x="19685" y="1842135"/>
                    <a:pt x="12700" y="1842135"/>
                  </a:cubicBezTo>
                  <a:cubicBezTo>
                    <a:pt x="5715" y="1842135"/>
                    <a:pt x="0" y="1836420"/>
                    <a:pt x="0" y="1829435"/>
                  </a:cubicBezTo>
                  <a:lnTo>
                    <a:pt x="0" y="1828673"/>
                  </a:lnTo>
                  <a:cubicBezTo>
                    <a:pt x="0" y="1821688"/>
                    <a:pt x="5715" y="1815973"/>
                    <a:pt x="12700" y="1815973"/>
                  </a:cubicBezTo>
                  <a:cubicBezTo>
                    <a:pt x="19685" y="1815973"/>
                    <a:pt x="25400" y="1821688"/>
                    <a:pt x="25400" y="1828673"/>
                  </a:cubicBezTo>
                  <a:close/>
                  <a:moveTo>
                    <a:pt x="25400" y="1880489"/>
                  </a:moveTo>
                  <a:lnTo>
                    <a:pt x="25400" y="1881251"/>
                  </a:lnTo>
                  <a:cubicBezTo>
                    <a:pt x="25400" y="1888236"/>
                    <a:pt x="19685" y="1893951"/>
                    <a:pt x="12700" y="1893951"/>
                  </a:cubicBezTo>
                  <a:cubicBezTo>
                    <a:pt x="5715" y="1893951"/>
                    <a:pt x="0" y="1888236"/>
                    <a:pt x="0" y="1881251"/>
                  </a:cubicBezTo>
                  <a:lnTo>
                    <a:pt x="0" y="1880489"/>
                  </a:lnTo>
                  <a:cubicBezTo>
                    <a:pt x="0" y="1873504"/>
                    <a:pt x="5715" y="1867789"/>
                    <a:pt x="12700" y="1867789"/>
                  </a:cubicBezTo>
                  <a:cubicBezTo>
                    <a:pt x="19685" y="1867789"/>
                    <a:pt x="25400" y="1873504"/>
                    <a:pt x="25400" y="1880489"/>
                  </a:cubicBezTo>
                  <a:close/>
                  <a:moveTo>
                    <a:pt x="25400" y="1932305"/>
                  </a:moveTo>
                  <a:lnTo>
                    <a:pt x="25400" y="1933067"/>
                  </a:lnTo>
                  <a:cubicBezTo>
                    <a:pt x="25400" y="1940052"/>
                    <a:pt x="19685" y="1945767"/>
                    <a:pt x="12700" y="1945767"/>
                  </a:cubicBezTo>
                  <a:cubicBezTo>
                    <a:pt x="5715" y="1945767"/>
                    <a:pt x="0" y="1940052"/>
                    <a:pt x="0" y="1933067"/>
                  </a:cubicBezTo>
                  <a:lnTo>
                    <a:pt x="0" y="1932305"/>
                  </a:lnTo>
                  <a:cubicBezTo>
                    <a:pt x="0" y="1925320"/>
                    <a:pt x="5715" y="1919605"/>
                    <a:pt x="12700" y="1919605"/>
                  </a:cubicBezTo>
                  <a:cubicBezTo>
                    <a:pt x="19685" y="1919605"/>
                    <a:pt x="25400" y="1925320"/>
                    <a:pt x="25400" y="1932305"/>
                  </a:cubicBezTo>
                  <a:close/>
                  <a:moveTo>
                    <a:pt x="25400" y="1984121"/>
                  </a:moveTo>
                  <a:lnTo>
                    <a:pt x="25400" y="1984883"/>
                  </a:lnTo>
                  <a:cubicBezTo>
                    <a:pt x="25400" y="1991868"/>
                    <a:pt x="19685" y="1997583"/>
                    <a:pt x="12700" y="1997583"/>
                  </a:cubicBezTo>
                  <a:cubicBezTo>
                    <a:pt x="5715" y="1997583"/>
                    <a:pt x="0" y="1991868"/>
                    <a:pt x="0" y="1984883"/>
                  </a:cubicBezTo>
                  <a:lnTo>
                    <a:pt x="0" y="1984121"/>
                  </a:lnTo>
                  <a:cubicBezTo>
                    <a:pt x="0" y="1977136"/>
                    <a:pt x="5715" y="1971421"/>
                    <a:pt x="12700" y="1971421"/>
                  </a:cubicBezTo>
                  <a:cubicBezTo>
                    <a:pt x="19685" y="1971421"/>
                    <a:pt x="25400" y="1977136"/>
                    <a:pt x="25400" y="1984121"/>
                  </a:cubicBezTo>
                  <a:close/>
                  <a:moveTo>
                    <a:pt x="25400" y="2035937"/>
                  </a:moveTo>
                  <a:lnTo>
                    <a:pt x="25400" y="2036699"/>
                  </a:lnTo>
                  <a:cubicBezTo>
                    <a:pt x="25400" y="2043684"/>
                    <a:pt x="19685" y="2049399"/>
                    <a:pt x="12700" y="2049399"/>
                  </a:cubicBezTo>
                  <a:cubicBezTo>
                    <a:pt x="5715" y="2049399"/>
                    <a:pt x="0" y="2043684"/>
                    <a:pt x="0" y="2036699"/>
                  </a:cubicBezTo>
                  <a:lnTo>
                    <a:pt x="0" y="2035937"/>
                  </a:lnTo>
                  <a:cubicBezTo>
                    <a:pt x="0" y="2028952"/>
                    <a:pt x="5715" y="2023237"/>
                    <a:pt x="12700" y="2023237"/>
                  </a:cubicBezTo>
                  <a:cubicBezTo>
                    <a:pt x="19685" y="2023237"/>
                    <a:pt x="25400" y="2028952"/>
                    <a:pt x="25400" y="2035937"/>
                  </a:cubicBezTo>
                  <a:close/>
                  <a:moveTo>
                    <a:pt x="25400" y="2087753"/>
                  </a:moveTo>
                  <a:lnTo>
                    <a:pt x="25400" y="2088515"/>
                  </a:lnTo>
                  <a:cubicBezTo>
                    <a:pt x="25400" y="2095500"/>
                    <a:pt x="19685" y="2101215"/>
                    <a:pt x="12700" y="2101215"/>
                  </a:cubicBezTo>
                  <a:cubicBezTo>
                    <a:pt x="5715" y="2101215"/>
                    <a:pt x="0" y="2095500"/>
                    <a:pt x="0" y="2088515"/>
                  </a:cubicBezTo>
                  <a:lnTo>
                    <a:pt x="0" y="2087753"/>
                  </a:lnTo>
                  <a:cubicBezTo>
                    <a:pt x="0" y="2080768"/>
                    <a:pt x="5715" y="2075053"/>
                    <a:pt x="12700" y="2075053"/>
                  </a:cubicBezTo>
                  <a:cubicBezTo>
                    <a:pt x="19685" y="2075053"/>
                    <a:pt x="25400" y="2080768"/>
                    <a:pt x="25400" y="2087753"/>
                  </a:cubicBezTo>
                  <a:close/>
                  <a:moveTo>
                    <a:pt x="25400" y="2139569"/>
                  </a:moveTo>
                  <a:lnTo>
                    <a:pt x="25400" y="2140331"/>
                  </a:lnTo>
                  <a:cubicBezTo>
                    <a:pt x="25400" y="2147316"/>
                    <a:pt x="19685" y="2153031"/>
                    <a:pt x="12700" y="2153031"/>
                  </a:cubicBezTo>
                  <a:cubicBezTo>
                    <a:pt x="5715" y="2153031"/>
                    <a:pt x="0" y="2147316"/>
                    <a:pt x="0" y="2140331"/>
                  </a:cubicBezTo>
                  <a:lnTo>
                    <a:pt x="0" y="2139569"/>
                  </a:lnTo>
                  <a:cubicBezTo>
                    <a:pt x="0" y="2132584"/>
                    <a:pt x="5715" y="2126869"/>
                    <a:pt x="12700" y="2126869"/>
                  </a:cubicBezTo>
                  <a:cubicBezTo>
                    <a:pt x="19685" y="2126869"/>
                    <a:pt x="25400" y="2132584"/>
                    <a:pt x="25400" y="2139569"/>
                  </a:cubicBezTo>
                  <a:close/>
                  <a:moveTo>
                    <a:pt x="25400" y="2191385"/>
                  </a:moveTo>
                  <a:lnTo>
                    <a:pt x="25400" y="2192147"/>
                  </a:lnTo>
                  <a:cubicBezTo>
                    <a:pt x="25400" y="2199132"/>
                    <a:pt x="19685" y="2204847"/>
                    <a:pt x="12700" y="2204847"/>
                  </a:cubicBezTo>
                  <a:cubicBezTo>
                    <a:pt x="5715" y="2204847"/>
                    <a:pt x="0" y="2199132"/>
                    <a:pt x="0" y="2192147"/>
                  </a:cubicBezTo>
                  <a:lnTo>
                    <a:pt x="0" y="2191385"/>
                  </a:lnTo>
                  <a:cubicBezTo>
                    <a:pt x="0" y="2184400"/>
                    <a:pt x="5715" y="2178685"/>
                    <a:pt x="12700" y="2178685"/>
                  </a:cubicBezTo>
                  <a:cubicBezTo>
                    <a:pt x="19685" y="2178685"/>
                    <a:pt x="25400" y="2184400"/>
                    <a:pt x="25400" y="2191385"/>
                  </a:cubicBezTo>
                  <a:close/>
                  <a:moveTo>
                    <a:pt x="25400" y="2243201"/>
                  </a:moveTo>
                  <a:lnTo>
                    <a:pt x="25400" y="2243963"/>
                  </a:lnTo>
                  <a:cubicBezTo>
                    <a:pt x="25400" y="2250948"/>
                    <a:pt x="19685" y="2256663"/>
                    <a:pt x="12700" y="2256663"/>
                  </a:cubicBezTo>
                  <a:cubicBezTo>
                    <a:pt x="5715" y="2256663"/>
                    <a:pt x="0" y="2250948"/>
                    <a:pt x="0" y="2243963"/>
                  </a:cubicBezTo>
                  <a:lnTo>
                    <a:pt x="0" y="2243201"/>
                  </a:lnTo>
                  <a:cubicBezTo>
                    <a:pt x="0" y="2236216"/>
                    <a:pt x="5715" y="2230501"/>
                    <a:pt x="12700" y="2230501"/>
                  </a:cubicBezTo>
                  <a:cubicBezTo>
                    <a:pt x="19685" y="2230501"/>
                    <a:pt x="25400" y="2236216"/>
                    <a:pt x="25400" y="2243201"/>
                  </a:cubicBezTo>
                  <a:close/>
                  <a:moveTo>
                    <a:pt x="25400" y="2295017"/>
                  </a:moveTo>
                  <a:lnTo>
                    <a:pt x="25400" y="2295779"/>
                  </a:lnTo>
                  <a:cubicBezTo>
                    <a:pt x="25400" y="2302764"/>
                    <a:pt x="19685" y="2308479"/>
                    <a:pt x="12700" y="2308479"/>
                  </a:cubicBezTo>
                  <a:cubicBezTo>
                    <a:pt x="5715" y="2308479"/>
                    <a:pt x="0" y="2302764"/>
                    <a:pt x="0" y="2295779"/>
                  </a:cubicBezTo>
                  <a:lnTo>
                    <a:pt x="0" y="2295017"/>
                  </a:lnTo>
                  <a:cubicBezTo>
                    <a:pt x="0" y="2288032"/>
                    <a:pt x="5715" y="2282317"/>
                    <a:pt x="12700" y="2282317"/>
                  </a:cubicBezTo>
                  <a:cubicBezTo>
                    <a:pt x="19685" y="2282317"/>
                    <a:pt x="25400" y="2288032"/>
                    <a:pt x="25400" y="2295017"/>
                  </a:cubicBezTo>
                  <a:close/>
                  <a:moveTo>
                    <a:pt x="25400" y="2346833"/>
                  </a:moveTo>
                  <a:lnTo>
                    <a:pt x="25400" y="2347595"/>
                  </a:lnTo>
                  <a:cubicBezTo>
                    <a:pt x="25400" y="2354580"/>
                    <a:pt x="19685" y="2360295"/>
                    <a:pt x="12700" y="2360295"/>
                  </a:cubicBezTo>
                  <a:cubicBezTo>
                    <a:pt x="5715" y="2360295"/>
                    <a:pt x="0" y="2354580"/>
                    <a:pt x="0" y="2347595"/>
                  </a:cubicBezTo>
                  <a:lnTo>
                    <a:pt x="0" y="2346833"/>
                  </a:lnTo>
                  <a:cubicBezTo>
                    <a:pt x="0" y="2339848"/>
                    <a:pt x="5715" y="2334133"/>
                    <a:pt x="12700" y="2334133"/>
                  </a:cubicBezTo>
                  <a:cubicBezTo>
                    <a:pt x="19685" y="2334133"/>
                    <a:pt x="25400" y="2339848"/>
                    <a:pt x="25400" y="2346833"/>
                  </a:cubicBezTo>
                  <a:close/>
                  <a:moveTo>
                    <a:pt x="25400" y="2398649"/>
                  </a:moveTo>
                  <a:lnTo>
                    <a:pt x="25400" y="2399411"/>
                  </a:lnTo>
                  <a:cubicBezTo>
                    <a:pt x="25400" y="2406396"/>
                    <a:pt x="19685" y="2412111"/>
                    <a:pt x="12700" y="2412111"/>
                  </a:cubicBezTo>
                  <a:cubicBezTo>
                    <a:pt x="5715" y="2412111"/>
                    <a:pt x="0" y="2406396"/>
                    <a:pt x="0" y="2399411"/>
                  </a:cubicBezTo>
                  <a:lnTo>
                    <a:pt x="0" y="2398649"/>
                  </a:lnTo>
                  <a:cubicBezTo>
                    <a:pt x="0" y="2391664"/>
                    <a:pt x="5715" y="2385949"/>
                    <a:pt x="12700" y="2385949"/>
                  </a:cubicBezTo>
                  <a:cubicBezTo>
                    <a:pt x="19685" y="2385949"/>
                    <a:pt x="25400" y="2391664"/>
                    <a:pt x="25400" y="2398649"/>
                  </a:cubicBezTo>
                  <a:close/>
                  <a:moveTo>
                    <a:pt x="25400" y="2450465"/>
                  </a:moveTo>
                  <a:lnTo>
                    <a:pt x="25400" y="2451227"/>
                  </a:lnTo>
                  <a:cubicBezTo>
                    <a:pt x="25400" y="2458212"/>
                    <a:pt x="19685" y="2463927"/>
                    <a:pt x="12700" y="2463927"/>
                  </a:cubicBezTo>
                  <a:cubicBezTo>
                    <a:pt x="5715" y="2463927"/>
                    <a:pt x="0" y="2458212"/>
                    <a:pt x="0" y="2451227"/>
                  </a:cubicBezTo>
                  <a:lnTo>
                    <a:pt x="0" y="2450465"/>
                  </a:lnTo>
                  <a:cubicBezTo>
                    <a:pt x="0" y="2443480"/>
                    <a:pt x="5715" y="2437765"/>
                    <a:pt x="12700" y="2437765"/>
                  </a:cubicBezTo>
                  <a:cubicBezTo>
                    <a:pt x="19685" y="2437765"/>
                    <a:pt x="25400" y="2443480"/>
                    <a:pt x="25400" y="2450465"/>
                  </a:cubicBezTo>
                  <a:close/>
                  <a:moveTo>
                    <a:pt x="25400" y="2502281"/>
                  </a:moveTo>
                  <a:lnTo>
                    <a:pt x="25400" y="2503043"/>
                  </a:lnTo>
                  <a:cubicBezTo>
                    <a:pt x="25400" y="2510028"/>
                    <a:pt x="19685" y="2515743"/>
                    <a:pt x="12700" y="2515743"/>
                  </a:cubicBezTo>
                  <a:cubicBezTo>
                    <a:pt x="5715" y="2515743"/>
                    <a:pt x="0" y="2510028"/>
                    <a:pt x="0" y="2503043"/>
                  </a:cubicBezTo>
                  <a:lnTo>
                    <a:pt x="0" y="2502281"/>
                  </a:lnTo>
                  <a:cubicBezTo>
                    <a:pt x="0" y="2495296"/>
                    <a:pt x="5715" y="2489581"/>
                    <a:pt x="12700" y="2489581"/>
                  </a:cubicBezTo>
                  <a:cubicBezTo>
                    <a:pt x="19685" y="2489581"/>
                    <a:pt x="25400" y="2495296"/>
                    <a:pt x="25400" y="2502281"/>
                  </a:cubicBezTo>
                  <a:close/>
                  <a:moveTo>
                    <a:pt x="25400" y="12700"/>
                  </a:moveTo>
                  <a:lnTo>
                    <a:pt x="25400" y="13462"/>
                  </a:lnTo>
                  <a:cubicBezTo>
                    <a:pt x="25400" y="20447"/>
                    <a:pt x="19685" y="26162"/>
                    <a:pt x="12700" y="26162"/>
                  </a:cubicBezTo>
                  <a:cubicBezTo>
                    <a:pt x="5715" y="26162"/>
                    <a:pt x="0" y="20447"/>
                    <a:pt x="0" y="13462"/>
                  </a:cubicBezTo>
                  <a:lnTo>
                    <a:pt x="0" y="12700"/>
                  </a:lnTo>
                  <a:cubicBezTo>
                    <a:pt x="0" y="5715"/>
                    <a:pt x="5715" y="0"/>
                    <a:pt x="12700" y="0"/>
                  </a:cubicBezTo>
                  <a:cubicBezTo>
                    <a:pt x="19685" y="0"/>
                    <a:pt x="25400" y="5715"/>
                    <a:pt x="25400" y="12700"/>
                  </a:cubicBezTo>
                  <a:close/>
                </a:path>
              </a:pathLst>
            </a:custGeom>
            <a:solidFill>
              <a:srgbClr val="02A3A8"/>
            </a:solidFill>
          </p:spPr>
        </p:sp>
        <p:sp>
          <p:nvSpPr>
            <p:cNvPr id="18" name="Freeform 18"/>
            <p:cNvSpPr/>
            <p:nvPr/>
          </p:nvSpPr>
          <p:spPr>
            <a:xfrm>
              <a:off x="495560" y="266877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9040" y="19812"/>
                  </a:lnTo>
                  <a:cubicBezTo>
                    <a:pt x="2019040" y="5842"/>
                    <a:pt x="2024755" y="127"/>
                    <a:pt x="2031740" y="127"/>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19" name="Freeform 19"/>
            <p:cNvSpPr/>
            <p:nvPr/>
          </p:nvSpPr>
          <p:spPr>
            <a:xfrm>
              <a:off x="5030851" y="129793"/>
              <a:ext cx="25400" cy="2515743"/>
            </a:xfrm>
            <a:custGeom>
              <a:avLst/>
              <a:gdLst/>
              <a:ahLst/>
              <a:cxnLst/>
              <a:rect l="l" t="t" r="r" b="b"/>
              <a:pathLst>
                <a:path w="25400" h="2515743">
                  <a:moveTo>
                    <a:pt x="0" y="2448815"/>
                  </a:moveTo>
                  <a:lnTo>
                    <a:pt x="0" y="2448053"/>
                  </a:lnTo>
                  <a:cubicBezTo>
                    <a:pt x="0" y="2441068"/>
                    <a:pt x="5715" y="2435353"/>
                    <a:pt x="12700" y="2435353"/>
                  </a:cubicBezTo>
                  <a:cubicBezTo>
                    <a:pt x="19685" y="2435353"/>
                    <a:pt x="25400" y="2441068"/>
                    <a:pt x="25400" y="2448053"/>
                  </a:cubicBezTo>
                  <a:lnTo>
                    <a:pt x="25400" y="2448815"/>
                  </a:lnTo>
                  <a:cubicBezTo>
                    <a:pt x="25400" y="2455800"/>
                    <a:pt x="19685" y="2461515"/>
                    <a:pt x="12700" y="2461515"/>
                  </a:cubicBezTo>
                  <a:cubicBezTo>
                    <a:pt x="5715" y="2461515"/>
                    <a:pt x="0" y="2455800"/>
                    <a:pt x="0" y="2448815"/>
                  </a:cubicBezTo>
                  <a:close/>
                  <a:moveTo>
                    <a:pt x="0" y="2396999"/>
                  </a:moveTo>
                  <a:lnTo>
                    <a:pt x="0" y="2396237"/>
                  </a:lnTo>
                  <a:cubicBezTo>
                    <a:pt x="0" y="2389252"/>
                    <a:pt x="5715" y="2383537"/>
                    <a:pt x="12700" y="2383537"/>
                  </a:cubicBezTo>
                  <a:cubicBezTo>
                    <a:pt x="19685" y="2383537"/>
                    <a:pt x="25400" y="2389252"/>
                    <a:pt x="25400" y="2396237"/>
                  </a:cubicBezTo>
                  <a:lnTo>
                    <a:pt x="25400" y="2396999"/>
                  </a:lnTo>
                  <a:cubicBezTo>
                    <a:pt x="25400" y="2403984"/>
                    <a:pt x="19685" y="2409699"/>
                    <a:pt x="12700" y="2409699"/>
                  </a:cubicBezTo>
                  <a:cubicBezTo>
                    <a:pt x="5715" y="2409699"/>
                    <a:pt x="0" y="2403984"/>
                    <a:pt x="0" y="2396999"/>
                  </a:cubicBezTo>
                  <a:close/>
                  <a:moveTo>
                    <a:pt x="0" y="2345183"/>
                  </a:moveTo>
                  <a:lnTo>
                    <a:pt x="0" y="2344421"/>
                  </a:lnTo>
                  <a:cubicBezTo>
                    <a:pt x="0" y="2337436"/>
                    <a:pt x="5715" y="2331721"/>
                    <a:pt x="12700" y="2331721"/>
                  </a:cubicBezTo>
                  <a:cubicBezTo>
                    <a:pt x="19685" y="2331721"/>
                    <a:pt x="25400" y="2337436"/>
                    <a:pt x="25400" y="2344421"/>
                  </a:cubicBezTo>
                  <a:lnTo>
                    <a:pt x="25400" y="2345183"/>
                  </a:lnTo>
                  <a:cubicBezTo>
                    <a:pt x="25400" y="2352168"/>
                    <a:pt x="19685" y="2357883"/>
                    <a:pt x="12700" y="2357883"/>
                  </a:cubicBezTo>
                  <a:cubicBezTo>
                    <a:pt x="5715" y="2357883"/>
                    <a:pt x="0" y="2352168"/>
                    <a:pt x="0" y="2345183"/>
                  </a:cubicBezTo>
                  <a:close/>
                  <a:moveTo>
                    <a:pt x="0" y="2293367"/>
                  </a:moveTo>
                  <a:lnTo>
                    <a:pt x="0" y="2292605"/>
                  </a:lnTo>
                  <a:cubicBezTo>
                    <a:pt x="0" y="2285620"/>
                    <a:pt x="5715" y="2279905"/>
                    <a:pt x="12700" y="2279905"/>
                  </a:cubicBezTo>
                  <a:cubicBezTo>
                    <a:pt x="19685" y="2279905"/>
                    <a:pt x="25400" y="2285620"/>
                    <a:pt x="25400" y="2292605"/>
                  </a:cubicBezTo>
                  <a:lnTo>
                    <a:pt x="25400" y="2293367"/>
                  </a:lnTo>
                  <a:cubicBezTo>
                    <a:pt x="25400" y="2300352"/>
                    <a:pt x="19685" y="2306067"/>
                    <a:pt x="12700" y="2306067"/>
                  </a:cubicBezTo>
                  <a:cubicBezTo>
                    <a:pt x="5715" y="2306067"/>
                    <a:pt x="0" y="2300352"/>
                    <a:pt x="0" y="2293367"/>
                  </a:cubicBezTo>
                  <a:close/>
                  <a:moveTo>
                    <a:pt x="0" y="2241551"/>
                  </a:moveTo>
                  <a:lnTo>
                    <a:pt x="0" y="2240789"/>
                  </a:lnTo>
                  <a:cubicBezTo>
                    <a:pt x="0" y="2233804"/>
                    <a:pt x="5715" y="2228089"/>
                    <a:pt x="12700" y="2228089"/>
                  </a:cubicBezTo>
                  <a:cubicBezTo>
                    <a:pt x="19685" y="2228089"/>
                    <a:pt x="25400" y="2233804"/>
                    <a:pt x="25400" y="2240789"/>
                  </a:cubicBezTo>
                  <a:lnTo>
                    <a:pt x="25400" y="2241551"/>
                  </a:lnTo>
                  <a:cubicBezTo>
                    <a:pt x="25400" y="2248536"/>
                    <a:pt x="19685" y="2254251"/>
                    <a:pt x="12700" y="2254251"/>
                  </a:cubicBezTo>
                  <a:cubicBezTo>
                    <a:pt x="5715" y="2254251"/>
                    <a:pt x="0" y="2248536"/>
                    <a:pt x="0" y="2241551"/>
                  </a:cubicBezTo>
                  <a:close/>
                  <a:moveTo>
                    <a:pt x="0" y="2189735"/>
                  </a:moveTo>
                  <a:lnTo>
                    <a:pt x="0" y="2188973"/>
                  </a:lnTo>
                  <a:cubicBezTo>
                    <a:pt x="0" y="2181988"/>
                    <a:pt x="5715" y="2176273"/>
                    <a:pt x="12700" y="2176273"/>
                  </a:cubicBezTo>
                  <a:cubicBezTo>
                    <a:pt x="19685" y="2176273"/>
                    <a:pt x="25400" y="2181988"/>
                    <a:pt x="25400" y="2188973"/>
                  </a:cubicBezTo>
                  <a:lnTo>
                    <a:pt x="25400" y="2189735"/>
                  </a:lnTo>
                  <a:cubicBezTo>
                    <a:pt x="25400" y="2196720"/>
                    <a:pt x="19685" y="2202435"/>
                    <a:pt x="12700" y="2202435"/>
                  </a:cubicBezTo>
                  <a:cubicBezTo>
                    <a:pt x="5715" y="2202435"/>
                    <a:pt x="0" y="2196720"/>
                    <a:pt x="0" y="2189735"/>
                  </a:cubicBezTo>
                  <a:close/>
                  <a:moveTo>
                    <a:pt x="0" y="2137919"/>
                  </a:moveTo>
                  <a:lnTo>
                    <a:pt x="0" y="2137157"/>
                  </a:lnTo>
                  <a:cubicBezTo>
                    <a:pt x="0" y="2130172"/>
                    <a:pt x="5715" y="2124457"/>
                    <a:pt x="12700" y="2124457"/>
                  </a:cubicBezTo>
                  <a:cubicBezTo>
                    <a:pt x="19685" y="2124457"/>
                    <a:pt x="25400" y="2130172"/>
                    <a:pt x="25400" y="2137157"/>
                  </a:cubicBezTo>
                  <a:lnTo>
                    <a:pt x="25400" y="2137919"/>
                  </a:lnTo>
                  <a:cubicBezTo>
                    <a:pt x="25400" y="2144904"/>
                    <a:pt x="19685" y="2150619"/>
                    <a:pt x="12700" y="2150619"/>
                  </a:cubicBezTo>
                  <a:cubicBezTo>
                    <a:pt x="5715" y="2150619"/>
                    <a:pt x="0" y="2144904"/>
                    <a:pt x="0" y="2137919"/>
                  </a:cubicBezTo>
                  <a:close/>
                  <a:moveTo>
                    <a:pt x="0" y="2086103"/>
                  </a:moveTo>
                  <a:lnTo>
                    <a:pt x="0" y="2085341"/>
                  </a:lnTo>
                  <a:cubicBezTo>
                    <a:pt x="0" y="2078356"/>
                    <a:pt x="5715" y="2072641"/>
                    <a:pt x="12700" y="2072641"/>
                  </a:cubicBezTo>
                  <a:cubicBezTo>
                    <a:pt x="19685" y="2072641"/>
                    <a:pt x="25400" y="2078356"/>
                    <a:pt x="25400" y="2085341"/>
                  </a:cubicBezTo>
                  <a:lnTo>
                    <a:pt x="25400" y="2086103"/>
                  </a:lnTo>
                  <a:cubicBezTo>
                    <a:pt x="25400" y="2093088"/>
                    <a:pt x="19685" y="2098803"/>
                    <a:pt x="12700" y="2098803"/>
                  </a:cubicBezTo>
                  <a:cubicBezTo>
                    <a:pt x="5715" y="2098803"/>
                    <a:pt x="0" y="2093088"/>
                    <a:pt x="0" y="2086103"/>
                  </a:cubicBezTo>
                  <a:close/>
                  <a:moveTo>
                    <a:pt x="0" y="2034287"/>
                  </a:moveTo>
                  <a:lnTo>
                    <a:pt x="0" y="2033525"/>
                  </a:lnTo>
                  <a:cubicBezTo>
                    <a:pt x="0" y="2026540"/>
                    <a:pt x="5715" y="2020825"/>
                    <a:pt x="12700" y="2020825"/>
                  </a:cubicBezTo>
                  <a:cubicBezTo>
                    <a:pt x="19685" y="2020825"/>
                    <a:pt x="25400" y="2026540"/>
                    <a:pt x="25400" y="2033525"/>
                  </a:cubicBezTo>
                  <a:lnTo>
                    <a:pt x="25400" y="2034287"/>
                  </a:lnTo>
                  <a:cubicBezTo>
                    <a:pt x="25400" y="2041272"/>
                    <a:pt x="19685" y="2046987"/>
                    <a:pt x="12700" y="2046987"/>
                  </a:cubicBezTo>
                  <a:cubicBezTo>
                    <a:pt x="5715" y="2046987"/>
                    <a:pt x="0" y="2041272"/>
                    <a:pt x="0" y="2034287"/>
                  </a:cubicBezTo>
                  <a:close/>
                  <a:moveTo>
                    <a:pt x="0" y="1982471"/>
                  </a:moveTo>
                  <a:lnTo>
                    <a:pt x="0" y="1981709"/>
                  </a:lnTo>
                  <a:cubicBezTo>
                    <a:pt x="0" y="1974724"/>
                    <a:pt x="5715" y="1969009"/>
                    <a:pt x="12700" y="1969009"/>
                  </a:cubicBezTo>
                  <a:cubicBezTo>
                    <a:pt x="19685" y="1969009"/>
                    <a:pt x="25400" y="1974724"/>
                    <a:pt x="25400" y="1981709"/>
                  </a:cubicBezTo>
                  <a:lnTo>
                    <a:pt x="25400" y="1982471"/>
                  </a:lnTo>
                  <a:cubicBezTo>
                    <a:pt x="25400" y="1989456"/>
                    <a:pt x="19685" y="1995171"/>
                    <a:pt x="12700" y="1995171"/>
                  </a:cubicBezTo>
                  <a:cubicBezTo>
                    <a:pt x="5715" y="1995171"/>
                    <a:pt x="0" y="1989456"/>
                    <a:pt x="0" y="1982471"/>
                  </a:cubicBezTo>
                  <a:close/>
                  <a:moveTo>
                    <a:pt x="0" y="1930655"/>
                  </a:moveTo>
                  <a:lnTo>
                    <a:pt x="0" y="1929893"/>
                  </a:lnTo>
                  <a:cubicBezTo>
                    <a:pt x="0" y="1922908"/>
                    <a:pt x="5715" y="1917193"/>
                    <a:pt x="12700" y="1917193"/>
                  </a:cubicBezTo>
                  <a:cubicBezTo>
                    <a:pt x="19685" y="1917193"/>
                    <a:pt x="25400" y="1922908"/>
                    <a:pt x="25400" y="1929893"/>
                  </a:cubicBezTo>
                  <a:lnTo>
                    <a:pt x="25400" y="1930655"/>
                  </a:lnTo>
                  <a:cubicBezTo>
                    <a:pt x="25400" y="1937640"/>
                    <a:pt x="19685" y="1943355"/>
                    <a:pt x="12700" y="1943355"/>
                  </a:cubicBezTo>
                  <a:cubicBezTo>
                    <a:pt x="5715" y="1943355"/>
                    <a:pt x="0" y="1937640"/>
                    <a:pt x="0" y="1930655"/>
                  </a:cubicBezTo>
                  <a:close/>
                  <a:moveTo>
                    <a:pt x="0" y="1878839"/>
                  </a:moveTo>
                  <a:lnTo>
                    <a:pt x="0" y="1878077"/>
                  </a:lnTo>
                  <a:cubicBezTo>
                    <a:pt x="0" y="1871092"/>
                    <a:pt x="5715" y="1865377"/>
                    <a:pt x="12700" y="1865377"/>
                  </a:cubicBezTo>
                  <a:cubicBezTo>
                    <a:pt x="19685" y="1865377"/>
                    <a:pt x="25400" y="1871092"/>
                    <a:pt x="25400" y="1878077"/>
                  </a:cubicBezTo>
                  <a:lnTo>
                    <a:pt x="25400" y="1878839"/>
                  </a:lnTo>
                  <a:cubicBezTo>
                    <a:pt x="25400" y="1885824"/>
                    <a:pt x="19685" y="1891539"/>
                    <a:pt x="12700" y="1891539"/>
                  </a:cubicBezTo>
                  <a:cubicBezTo>
                    <a:pt x="5715" y="1891539"/>
                    <a:pt x="0" y="1885824"/>
                    <a:pt x="0" y="1878839"/>
                  </a:cubicBezTo>
                  <a:close/>
                  <a:moveTo>
                    <a:pt x="0" y="1827023"/>
                  </a:moveTo>
                  <a:lnTo>
                    <a:pt x="0" y="1826261"/>
                  </a:lnTo>
                  <a:cubicBezTo>
                    <a:pt x="0" y="1819276"/>
                    <a:pt x="5715" y="1813561"/>
                    <a:pt x="12700" y="1813561"/>
                  </a:cubicBezTo>
                  <a:cubicBezTo>
                    <a:pt x="19685" y="1813561"/>
                    <a:pt x="25400" y="1819276"/>
                    <a:pt x="25400" y="1826261"/>
                  </a:cubicBezTo>
                  <a:lnTo>
                    <a:pt x="25400" y="1827023"/>
                  </a:lnTo>
                  <a:cubicBezTo>
                    <a:pt x="25400" y="1834008"/>
                    <a:pt x="19685" y="1839723"/>
                    <a:pt x="12700" y="1839723"/>
                  </a:cubicBezTo>
                  <a:cubicBezTo>
                    <a:pt x="5715" y="1839723"/>
                    <a:pt x="0" y="1834008"/>
                    <a:pt x="0" y="1827023"/>
                  </a:cubicBezTo>
                  <a:close/>
                  <a:moveTo>
                    <a:pt x="0" y="1775207"/>
                  </a:moveTo>
                  <a:lnTo>
                    <a:pt x="0" y="1774445"/>
                  </a:lnTo>
                  <a:cubicBezTo>
                    <a:pt x="0" y="1767460"/>
                    <a:pt x="5715" y="1761745"/>
                    <a:pt x="12700" y="1761745"/>
                  </a:cubicBezTo>
                  <a:cubicBezTo>
                    <a:pt x="19685" y="1761745"/>
                    <a:pt x="25400" y="1767460"/>
                    <a:pt x="25400" y="1774445"/>
                  </a:cubicBezTo>
                  <a:lnTo>
                    <a:pt x="25400" y="1775207"/>
                  </a:lnTo>
                  <a:cubicBezTo>
                    <a:pt x="25400" y="1782192"/>
                    <a:pt x="19685" y="1787907"/>
                    <a:pt x="12700" y="1787907"/>
                  </a:cubicBezTo>
                  <a:cubicBezTo>
                    <a:pt x="5715" y="1787907"/>
                    <a:pt x="0" y="1782192"/>
                    <a:pt x="0" y="1775207"/>
                  </a:cubicBezTo>
                  <a:close/>
                  <a:moveTo>
                    <a:pt x="0" y="1723391"/>
                  </a:moveTo>
                  <a:lnTo>
                    <a:pt x="0" y="1722629"/>
                  </a:lnTo>
                  <a:cubicBezTo>
                    <a:pt x="0" y="1715644"/>
                    <a:pt x="5715" y="1709929"/>
                    <a:pt x="12700" y="1709929"/>
                  </a:cubicBezTo>
                  <a:cubicBezTo>
                    <a:pt x="19685" y="1709929"/>
                    <a:pt x="25400" y="1715644"/>
                    <a:pt x="25400" y="1722629"/>
                  </a:cubicBezTo>
                  <a:lnTo>
                    <a:pt x="25400" y="1723391"/>
                  </a:lnTo>
                  <a:cubicBezTo>
                    <a:pt x="25400" y="1730376"/>
                    <a:pt x="19685" y="1736091"/>
                    <a:pt x="12700" y="1736091"/>
                  </a:cubicBezTo>
                  <a:cubicBezTo>
                    <a:pt x="5715" y="1736091"/>
                    <a:pt x="0" y="1730376"/>
                    <a:pt x="0" y="1723391"/>
                  </a:cubicBezTo>
                  <a:close/>
                  <a:moveTo>
                    <a:pt x="0" y="1671575"/>
                  </a:moveTo>
                  <a:lnTo>
                    <a:pt x="0" y="1670813"/>
                  </a:lnTo>
                  <a:cubicBezTo>
                    <a:pt x="0" y="1663828"/>
                    <a:pt x="5715" y="1658113"/>
                    <a:pt x="12700" y="1658113"/>
                  </a:cubicBezTo>
                  <a:cubicBezTo>
                    <a:pt x="19685" y="1658113"/>
                    <a:pt x="25400" y="1663828"/>
                    <a:pt x="25400" y="1670813"/>
                  </a:cubicBezTo>
                  <a:lnTo>
                    <a:pt x="25400" y="1671575"/>
                  </a:lnTo>
                  <a:cubicBezTo>
                    <a:pt x="25400" y="1678560"/>
                    <a:pt x="19685" y="1684275"/>
                    <a:pt x="12700" y="1684275"/>
                  </a:cubicBezTo>
                  <a:cubicBezTo>
                    <a:pt x="5715" y="1684275"/>
                    <a:pt x="0" y="1678560"/>
                    <a:pt x="0" y="1671575"/>
                  </a:cubicBezTo>
                  <a:close/>
                  <a:moveTo>
                    <a:pt x="0" y="1619759"/>
                  </a:moveTo>
                  <a:lnTo>
                    <a:pt x="0" y="1618997"/>
                  </a:lnTo>
                  <a:cubicBezTo>
                    <a:pt x="0" y="1612012"/>
                    <a:pt x="5715" y="1606297"/>
                    <a:pt x="12700" y="1606297"/>
                  </a:cubicBezTo>
                  <a:cubicBezTo>
                    <a:pt x="19685" y="1606297"/>
                    <a:pt x="25400" y="1612012"/>
                    <a:pt x="25400" y="1618997"/>
                  </a:cubicBezTo>
                  <a:lnTo>
                    <a:pt x="25400" y="1619759"/>
                  </a:lnTo>
                  <a:cubicBezTo>
                    <a:pt x="25400" y="1626744"/>
                    <a:pt x="19685" y="1632459"/>
                    <a:pt x="12700" y="1632459"/>
                  </a:cubicBezTo>
                  <a:cubicBezTo>
                    <a:pt x="5715" y="1632459"/>
                    <a:pt x="0" y="1626744"/>
                    <a:pt x="0" y="1619759"/>
                  </a:cubicBezTo>
                  <a:close/>
                  <a:moveTo>
                    <a:pt x="0" y="1567943"/>
                  </a:moveTo>
                  <a:lnTo>
                    <a:pt x="0" y="1567181"/>
                  </a:lnTo>
                  <a:cubicBezTo>
                    <a:pt x="0" y="1560196"/>
                    <a:pt x="5715" y="1554481"/>
                    <a:pt x="12700" y="1554481"/>
                  </a:cubicBezTo>
                  <a:cubicBezTo>
                    <a:pt x="19685" y="1554481"/>
                    <a:pt x="25400" y="1560196"/>
                    <a:pt x="25400" y="1567181"/>
                  </a:cubicBezTo>
                  <a:lnTo>
                    <a:pt x="25400" y="1567943"/>
                  </a:lnTo>
                  <a:cubicBezTo>
                    <a:pt x="25400" y="1574928"/>
                    <a:pt x="19685" y="1580643"/>
                    <a:pt x="12700" y="1580643"/>
                  </a:cubicBezTo>
                  <a:cubicBezTo>
                    <a:pt x="5715" y="1580643"/>
                    <a:pt x="0" y="1574928"/>
                    <a:pt x="0" y="1567943"/>
                  </a:cubicBezTo>
                  <a:close/>
                  <a:moveTo>
                    <a:pt x="0" y="1516126"/>
                  </a:moveTo>
                  <a:lnTo>
                    <a:pt x="0" y="1515365"/>
                  </a:lnTo>
                  <a:cubicBezTo>
                    <a:pt x="0" y="1508379"/>
                    <a:pt x="5715" y="1502665"/>
                    <a:pt x="12700" y="1502665"/>
                  </a:cubicBezTo>
                  <a:cubicBezTo>
                    <a:pt x="19685" y="1502665"/>
                    <a:pt x="25400" y="1508379"/>
                    <a:pt x="25400" y="1515365"/>
                  </a:cubicBezTo>
                  <a:lnTo>
                    <a:pt x="25400" y="1516126"/>
                  </a:lnTo>
                  <a:cubicBezTo>
                    <a:pt x="25400" y="1523112"/>
                    <a:pt x="19685" y="1528826"/>
                    <a:pt x="12700" y="1528826"/>
                  </a:cubicBezTo>
                  <a:cubicBezTo>
                    <a:pt x="5715" y="1528826"/>
                    <a:pt x="0" y="1523112"/>
                    <a:pt x="0" y="1516126"/>
                  </a:cubicBezTo>
                  <a:close/>
                  <a:moveTo>
                    <a:pt x="0" y="1464310"/>
                  </a:moveTo>
                  <a:lnTo>
                    <a:pt x="0" y="1463549"/>
                  </a:lnTo>
                  <a:cubicBezTo>
                    <a:pt x="0" y="1456563"/>
                    <a:pt x="5715" y="1450849"/>
                    <a:pt x="12700" y="1450849"/>
                  </a:cubicBezTo>
                  <a:cubicBezTo>
                    <a:pt x="19685" y="1450849"/>
                    <a:pt x="25400" y="1456563"/>
                    <a:pt x="25400" y="1463549"/>
                  </a:cubicBezTo>
                  <a:lnTo>
                    <a:pt x="25400" y="1464310"/>
                  </a:lnTo>
                  <a:cubicBezTo>
                    <a:pt x="25400" y="1471296"/>
                    <a:pt x="19685" y="1477010"/>
                    <a:pt x="12700" y="1477010"/>
                  </a:cubicBezTo>
                  <a:cubicBezTo>
                    <a:pt x="5715" y="1477010"/>
                    <a:pt x="0" y="1471296"/>
                    <a:pt x="0" y="1464310"/>
                  </a:cubicBezTo>
                  <a:close/>
                  <a:moveTo>
                    <a:pt x="0" y="1412494"/>
                  </a:moveTo>
                  <a:lnTo>
                    <a:pt x="0" y="1411732"/>
                  </a:lnTo>
                  <a:cubicBezTo>
                    <a:pt x="0" y="1404747"/>
                    <a:pt x="5715" y="1399032"/>
                    <a:pt x="12700" y="1399032"/>
                  </a:cubicBezTo>
                  <a:cubicBezTo>
                    <a:pt x="19685" y="1399032"/>
                    <a:pt x="25400" y="1404747"/>
                    <a:pt x="25400" y="1411732"/>
                  </a:cubicBezTo>
                  <a:lnTo>
                    <a:pt x="25400" y="1412494"/>
                  </a:lnTo>
                  <a:cubicBezTo>
                    <a:pt x="25400" y="1419479"/>
                    <a:pt x="19685" y="1425194"/>
                    <a:pt x="12700" y="1425194"/>
                  </a:cubicBezTo>
                  <a:cubicBezTo>
                    <a:pt x="5715" y="1425194"/>
                    <a:pt x="0" y="1419479"/>
                    <a:pt x="0" y="1412494"/>
                  </a:cubicBezTo>
                  <a:close/>
                  <a:moveTo>
                    <a:pt x="0" y="1360678"/>
                  </a:moveTo>
                  <a:lnTo>
                    <a:pt x="0" y="1359916"/>
                  </a:lnTo>
                  <a:cubicBezTo>
                    <a:pt x="0" y="1352931"/>
                    <a:pt x="5715" y="1347216"/>
                    <a:pt x="12700" y="1347216"/>
                  </a:cubicBezTo>
                  <a:cubicBezTo>
                    <a:pt x="19685" y="1347216"/>
                    <a:pt x="25400" y="1352931"/>
                    <a:pt x="25400" y="1359916"/>
                  </a:cubicBezTo>
                  <a:lnTo>
                    <a:pt x="25400" y="1360678"/>
                  </a:lnTo>
                  <a:cubicBezTo>
                    <a:pt x="25400" y="1367663"/>
                    <a:pt x="19685" y="1373378"/>
                    <a:pt x="12700" y="1373378"/>
                  </a:cubicBezTo>
                  <a:cubicBezTo>
                    <a:pt x="5715" y="1373378"/>
                    <a:pt x="0" y="1367663"/>
                    <a:pt x="0" y="1360678"/>
                  </a:cubicBezTo>
                  <a:close/>
                  <a:moveTo>
                    <a:pt x="0" y="1308862"/>
                  </a:moveTo>
                  <a:lnTo>
                    <a:pt x="0" y="1308100"/>
                  </a:lnTo>
                  <a:cubicBezTo>
                    <a:pt x="0" y="1301115"/>
                    <a:pt x="5715" y="1295400"/>
                    <a:pt x="12700" y="1295400"/>
                  </a:cubicBezTo>
                  <a:cubicBezTo>
                    <a:pt x="19685" y="1295400"/>
                    <a:pt x="25400" y="1301115"/>
                    <a:pt x="25400" y="1308100"/>
                  </a:cubicBezTo>
                  <a:lnTo>
                    <a:pt x="25400" y="1308862"/>
                  </a:lnTo>
                  <a:cubicBezTo>
                    <a:pt x="25400" y="1315847"/>
                    <a:pt x="19685" y="1321562"/>
                    <a:pt x="12700" y="1321562"/>
                  </a:cubicBezTo>
                  <a:cubicBezTo>
                    <a:pt x="5715" y="1321562"/>
                    <a:pt x="0" y="1315847"/>
                    <a:pt x="0" y="1308862"/>
                  </a:cubicBezTo>
                  <a:close/>
                  <a:moveTo>
                    <a:pt x="0" y="1257046"/>
                  </a:moveTo>
                  <a:lnTo>
                    <a:pt x="0" y="1256284"/>
                  </a:lnTo>
                  <a:cubicBezTo>
                    <a:pt x="0" y="1249299"/>
                    <a:pt x="5715" y="1243584"/>
                    <a:pt x="12700" y="1243584"/>
                  </a:cubicBezTo>
                  <a:cubicBezTo>
                    <a:pt x="19685" y="1243584"/>
                    <a:pt x="25400" y="1249299"/>
                    <a:pt x="25400" y="1256284"/>
                  </a:cubicBezTo>
                  <a:lnTo>
                    <a:pt x="25400" y="1257046"/>
                  </a:lnTo>
                  <a:cubicBezTo>
                    <a:pt x="25400" y="1264031"/>
                    <a:pt x="19685" y="1269746"/>
                    <a:pt x="12700" y="1269746"/>
                  </a:cubicBezTo>
                  <a:cubicBezTo>
                    <a:pt x="5715" y="1269746"/>
                    <a:pt x="0" y="1264031"/>
                    <a:pt x="0" y="1257046"/>
                  </a:cubicBezTo>
                  <a:close/>
                  <a:moveTo>
                    <a:pt x="0" y="1205230"/>
                  </a:moveTo>
                  <a:lnTo>
                    <a:pt x="0" y="1204468"/>
                  </a:lnTo>
                  <a:cubicBezTo>
                    <a:pt x="0" y="1197483"/>
                    <a:pt x="5715" y="1191768"/>
                    <a:pt x="12700" y="1191768"/>
                  </a:cubicBezTo>
                  <a:cubicBezTo>
                    <a:pt x="19685" y="1191768"/>
                    <a:pt x="25400" y="1197483"/>
                    <a:pt x="25400" y="1204468"/>
                  </a:cubicBezTo>
                  <a:lnTo>
                    <a:pt x="25400" y="1205230"/>
                  </a:lnTo>
                  <a:cubicBezTo>
                    <a:pt x="25400" y="1212215"/>
                    <a:pt x="19685" y="1217930"/>
                    <a:pt x="12700" y="1217930"/>
                  </a:cubicBezTo>
                  <a:cubicBezTo>
                    <a:pt x="5715" y="1217930"/>
                    <a:pt x="0" y="1212215"/>
                    <a:pt x="0" y="1205230"/>
                  </a:cubicBezTo>
                  <a:close/>
                  <a:moveTo>
                    <a:pt x="0" y="1153414"/>
                  </a:moveTo>
                  <a:lnTo>
                    <a:pt x="0" y="1152652"/>
                  </a:lnTo>
                  <a:cubicBezTo>
                    <a:pt x="0" y="1145667"/>
                    <a:pt x="5715" y="1139952"/>
                    <a:pt x="12700" y="1139952"/>
                  </a:cubicBezTo>
                  <a:cubicBezTo>
                    <a:pt x="19685" y="1139952"/>
                    <a:pt x="25400" y="1145667"/>
                    <a:pt x="25400" y="1152652"/>
                  </a:cubicBezTo>
                  <a:lnTo>
                    <a:pt x="25400" y="1153414"/>
                  </a:lnTo>
                  <a:cubicBezTo>
                    <a:pt x="25400" y="1160399"/>
                    <a:pt x="19685" y="1166114"/>
                    <a:pt x="12700" y="1166114"/>
                  </a:cubicBezTo>
                  <a:cubicBezTo>
                    <a:pt x="5715" y="1166114"/>
                    <a:pt x="0" y="1160399"/>
                    <a:pt x="0" y="1153414"/>
                  </a:cubicBezTo>
                  <a:close/>
                  <a:moveTo>
                    <a:pt x="0" y="1101598"/>
                  </a:moveTo>
                  <a:lnTo>
                    <a:pt x="0" y="1100836"/>
                  </a:lnTo>
                  <a:cubicBezTo>
                    <a:pt x="0" y="1093851"/>
                    <a:pt x="5715" y="1088136"/>
                    <a:pt x="12700" y="1088136"/>
                  </a:cubicBezTo>
                  <a:cubicBezTo>
                    <a:pt x="19685" y="1088136"/>
                    <a:pt x="25400" y="1093851"/>
                    <a:pt x="25400" y="1100836"/>
                  </a:cubicBezTo>
                  <a:lnTo>
                    <a:pt x="25400" y="1101598"/>
                  </a:lnTo>
                  <a:cubicBezTo>
                    <a:pt x="25400" y="1108583"/>
                    <a:pt x="19685" y="1114298"/>
                    <a:pt x="12700" y="1114298"/>
                  </a:cubicBezTo>
                  <a:cubicBezTo>
                    <a:pt x="5715" y="1114298"/>
                    <a:pt x="0" y="1108583"/>
                    <a:pt x="0" y="1101598"/>
                  </a:cubicBezTo>
                  <a:close/>
                  <a:moveTo>
                    <a:pt x="0" y="1049782"/>
                  </a:moveTo>
                  <a:lnTo>
                    <a:pt x="0" y="1049020"/>
                  </a:lnTo>
                  <a:cubicBezTo>
                    <a:pt x="0" y="1042035"/>
                    <a:pt x="5715" y="1036320"/>
                    <a:pt x="12700" y="1036320"/>
                  </a:cubicBezTo>
                  <a:cubicBezTo>
                    <a:pt x="19685" y="1036320"/>
                    <a:pt x="25400" y="1042035"/>
                    <a:pt x="25400" y="1049020"/>
                  </a:cubicBezTo>
                  <a:lnTo>
                    <a:pt x="25400" y="1049782"/>
                  </a:lnTo>
                  <a:cubicBezTo>
                    <a:pt x="25400" y="1056767"/>
                    <a:pt x="19685" y="1062482"/>
                    <a:pt x="12700" y="1062482"/>
                  </a:cubicBezTo>
                  <a:cubicBezTo>
                    <a:pt x="5715" y="1062482"/>
                    <a:pt x="0" y="1056767"/>
                    <a:pt x="0" y="1049782"/>
                  </a:cubicBezTo>
                  <a:close/>
                  <a:moveTo>
                    <a:pt x="0" y="997966"/>
                  </a:moveTo>
                  <a:lnTo>
                    <a:pt x="0" y="997204"/>
                  </a:lnTo>
                  <a:cubicBezTo>
                    <a:pt x="0" y="990219"/>
                    <a:pt x="5715" y="984504"/>
                    <a:pt x="12700" y="984504"/>
                  </a:cubicBezTo>
                  <a:cubicBezTo>
                    <a:pt x="19685" y="984504"/>
                    <a:pt x="25400" y="990219"/>
                    <a:pt x="25400" y="997204"/>
                  </a:cubicBezTo>
                  <a:lnTo>
                    <a:pt x="25400" y="997966"/>
                  </a:lnTo>
                  <a:cubicBezTo>
                    <a:pt x="25400" y="1004951"/>
                    <a:pt x="19685" y="1010666"/>
                    <a:pt x="12700" y="1010666"/>
                  </a:cubicBezTo>
                  <a:cubicBezTo>
                    <a:pt x="5715" y="1010666"/>
                    <a:pt x="0" y="1004951"/>
                    <a:pt x="0" y="997966"/>
                  </a:cubicBezTo>
                  <a:close/>
                  <a:moveTo>
                    <a:pt x="0" y="946150"/>
                  </a:moveTo>
                  <a:lnTo>
                    <a:pt x="0" y="945388"/>
                  </a:lnTo>
                  <a:cubicBezTo>
                    <a:pt x="0" y="938403"/>
                    <a:pt x="5715" y="932688"/>
                    <a:pt x="12700" y="932688"/>
                  </a:cubicBezTo>
                  <a:cubicBezTo>
                    <a:pt x="19685" y="932688"/>
                    <a:pt x="25400" y="938403"/>
                    <a:pt x="25400" y="945388"/>
                  </a:cubicBezTo>
                  <a:lnTo>
                    <a:pt x="25400" y="946150"/>
                  </a:lnTo>
                  <a:cubicBezTo>
                    <a:pt x="25400" y="953135"/>
                    <a:pt x="19685" y="958850"/>
                    <a:pt x="12700" y="958850"/>
                  </a:cubicBezTo>
                  <a:cubicBezTo>
                    <a:pt x="5715" y="958850"/>
                    <a:pt x="0" y="953135"/>
                    <a:pt x="0" y="946150"/>
                  </a:cubicBezTo>
                  <a:close/>
                  <a:moveTo>
                    <a:pt x="0" y="894334"/>
                  </a:moveTo>
                  <a:lnTo>
                    <a:pt x="0" y="893572"/>
                  </a:lnTo>
                  <a:cubicBezTo>
                    <a:pt x="0" y="886587"/>
                    <a:pt x="5715" y="880872"/>
                    <a:pt x="12700" y="880872"/>
                  </a:cubicBezTo>
                  <a:cubicBezTo>
                    <a:pt x="19685" y="880872"/>
                    <a:pt x="25400" y="886587"/>
                    <a:pt x="25400" y="893572"/>
                  </a:cubicBezTo>
                  <a:lnTo>
                    <a:pt x="25400" y="894334"/>
                  </a:lnTo>
                  <a:cubicBezTo>
                    <a:pt x="25400" y="901319"/>
                    <a:pt x="19685" y="907034"/>
                    <a:pt x="12700" y="907034"/>
                  </a:cubicBezTo>
                  <a:cubicBezTo>
                    <a:pt x="5715" y="907034"/>
                    <a:pt x="0" y="901319"/>
                    <a:pt x="0" y="894334"/>
                  </a:cubicBezTo>
                  <a:close/>
                  <a:moveTo>
                    <a:pt x="0" y="842518"/>
                  </a:moveTo>
                  <a:lnTo>
                    <a:pt x="0" y="841756"/>
                  </a:lnTo>
                  <a:cubicBezTo>
                    <a:pt x="0" y="834771"/>
                    <a:pt x="5715" y="829056"/>
                    <a:pt x="12700" y="829056"/>
                  </a:cubicBezTo>
                  <a:cubicBezTo>
                    <a:pt x="19685" y="829056"/>
                    <a:pt x="25400" y="834771"/>
                    <a:pt x="25400" y="841756"/>
                  </a:cubicBezTo>
                  <a:lnTo>
                    <a:pt x="25400" y="842518"/>
                  </a:lnTo>
                  <a:cubicBezTo>
                    <a:pt x="25400" y="849503"/>
                    <a:pt x="19685" y="855218"/>
                    <a:pt x="12700" y="855218"/>
                  </a:cubicBezTo>
                  <a:cubicBezTo>
                    <a:pt x="5715" y="855218"/>
                    <a:pt x="0" y="849503"/>
                    <a:pt x="0" y="842518"/>
                  </a:cubicBezTo>
                  <a:close/>
                  <a:moveTo>
                    <a:pt x="0" y="790702"/>
                  </a:moveTo>
                  <a:lnTo>
                    <a:pt x="0" y="789940"/>
                  </a:lnTo>
                  <a:cubicBezTo>
                    <a:pt x="0" y="782955"/>
                    <a:pt x="5715" y="777240"/>
                    <a:pt x="12700" y="777240"/>
                  </a:cubicBezTo>
                  <a:cubicBezTo>
                    <a:pt x="19685" y="777240"/>
                    <a:pt x="25400" y="782955"/>
                    <a:pt x="25400" y="789940"/>
                  </a:cubicBezTo>
                  <a:lnTo>
                    <a:pt x="25400" y="790702"/>
                  </a:lnTo>
                  <a:cubicBezTo>
                    <a:pt x="25400" y="797687"/>
                    <a:pt x="19685" y="803402"/>
                    <a:pt x="12700" y="803402"/>
                  </a:cubicBezTo>
                  <a:cubicBezTo>
                    <a:pt x="5715" y="803402"/>
                    <a:pt x="0" y="797687"/>
                    <a:pt x="0" y="790702"/>
                  </a:cubicBezTo>
                  <a:close/>
                  <a:moveTo>
                    <a:pt x="0" y="738886"/>
                  </a:moveTo>
                  <a:lnTo>
                    <a:pt x="0" y="736347"/>
                  </a:lnTo>
                  <a:cubicBezTo>
                    <a:pt x="0" y="729362"/>
                    <a:pt x="5715" y="723647"/>
                    <a:pt x="12700" y="723647"/>
                  </a:cubicBezTo>
                  <a:cubicBezTo>
                    <a:pt x="19685" y="723647"/>
                    <a:pt x="25400" y="729362"/>
                    <a:pt x="25400" y="736347"/>
                  </a:cubicBezTo>
                  <a:lnTo>
                    <a:pt x="25400" y="737109"/>
                  </a:lnTo>
                  <a:cubicBezTo>
                    <a:pt x="25400" y="744094"/>
                    <a:pt x="19685" y="749809"/>
                    <a:pt x="12700" y="749809"/>
                  </a:cubicBezTo>
                  <a:cubicBezTo>
                    <a:pt x="5715" y="749809"/>
                    <a:pt x="0" y="744094"/>
                    <a:pt x="0" y="737109"/>
                  </a:cubicBezTo>
                  <a:close/>
                  <a:moveTo>
                    <a:pt x="0" y="687070"/>
                  </a:moveTo>
                  <a:lnTo>
                    <a:pt x="0" y="686308"/>
                  </a:lnTo>
                  <a:cubicBezTo>
                    <a:pt x="0" y="679323"/>
                    <a:pt x="5715" y="673608"/>
                    <a:pt x="12700" y="673608"/>
                  </a:cubicBezTo>
                  <a:cubicBezTo>
                    <a:pt x="19685" y="673608"/>
                    <a:pt x="25400" y="679323"/>
                    <a:pt x="25400" y="686308"/>
                  </a:cubicBezTo>
                  <a:lnTo>
                    <a:pt x="25400" y="687070"/>
                  </a:lnTo>
                  <a:cubicBezTo>
                    <a:pt x="25400" y="694055"/>
                    <a:pt x="19685" y="699770"/>
                    <a:pt x="12700" y="699770"/>
                  </a:cubicBezTo>
                  <a:cubicBezTo>
                    <a:pt x="5715" y="699770"/>
                    <a:pt x="0" y="694055"/>
                    <a:pt x="0" y="687070"/>
                  </a:cubicBezTo>
                  <a:close/>
                  <a:moveTo>
                    <a:pt x="0" y="635254"/>
                  </a:moveTo>
                  <a:lnTo>
                    <a:pt x="0" y="634492"/>
                  </a:lnTo>
                  <a:cubicBezTo>
                    <a:pt x="0" y="627507"/>
                    <a:pt x="5715" y="621792"/>
                    <a:pt x="12700" y="621792"/>
                  </a:cubicBezTo>
                  <a:cubicBezTo>
                    <a:pt x="19685" y="621792"/>
                    <a:pt x="25400" y="627507"/>
                    <a:pt x="25400" y="634492"/>
                  </a:cubicBezTo>
                  <a:lnTo>
                    <a:pt x="25400" y="635254"/>
                  </a:lnTo>
                  <a:cubicBezTo>
                    <a:pt x="25400" y="642239"/>
                    <a:pt x="19685" y="647954"/>
                    <a:pt x="12700" y="647954"/>
                  </a:cubicBezTo>
                  <a:cubicBezTo>
                    <a:pt x="5715" y="647954"/>
                    <a:pt x="0" y="642239"/>
                    <a:pt x="0" y="635254"/>
                  </a:cubicBezTo>
                  <a:close/>
                  <a:moveTo>
                    <a:pt x="0" y="583438"/>
                  </a:moveTo>
                  <a:lnTo>
                    <a:pt x="0" y="582676"/>
                  </a:lnTo>
                  <a:cubicBezTo>
                    <a:pt x="0" y="575691"/>
                    <a:pt x="5715" y="569976"/>
                    <a:pt x="12700" y="569976"/>
                  </a:cubicBezTo>
                  <a:cubicBezTo>
                    <a:pt x="19685" y="569976"/>
                    <a:pt x="25400" y="575691"/>
                    <a:pt x="25400" y="582676"/>
                  </a:cubicBezTo>
                  <a:lnTo>
                    <a:pt x="25400" y="583438"/>
                  </a:lnTo>
                  <a:cubicBezTo>
                    <a:pt x="25400" y="590423"/>
                    <a:pt x="19685" y="596138"/>
                    <a:pt x="12700" y="596138"/>
                  </a:cubicBezTo>
                  <a:cubicBezTo>
                    <a:pt x="5715" y="596138"/>
                    <a:pt x="0" y="590423"/>
                    <a:pt x="0" y="583438"/>
                  </a:cubicBezTo>
                  <a:close/>
                  <a:moveTo>
                    <a:pt x="0" y="531622"/>
                  </a:moveTo>
                  <a:lnTo>
                    <a:pt x="0" y="530860"/>
                  </a:lnTo>
                  <a:cubicBezTo>
                    <a:pt x="0" y="523875"/>
                    <a:pt x="5715" y="518160"/>
                    <a:pt x="12700" y="518160"/>
                  </a:cubicBezTo>
                  <a:cubicBezTo>
                    <a:pt x="19685" y="518160"/>
                    <a:pt x="25400" y="523875"/>
                    <a:pt x="25400" y="530860"/>
                  </a:cubicBezTo>
                  <a:lnTo>
                    <a:pt x="25400" y="531622"/>
                  </a:lnTo>
                  <a:cubicBezTo>
                    <a:pt x="25400" y="538607"/>
                    <a:pt x="19685" y="544322"/>
                    <a:pt x="12700" y="544322"/>
                  </a:cubicBezTo>
                  <a:cubicBezTo>
                    <a:pt x="5715" y="544322"/>
                    <a:pt x="0" y="538607"/>
                    <a:pt x="0" y="531622"/>
                  </a:cubicBezTo>
                  <a:close/>
                  <a:moveTo>
                    <a:pt x="0" y="479806"/>
                  </a:moveTo>
                  <a:lnTo>
                    <a:pt x="0" y="479044"/>
                  </a:lnTo>
                  <a:cubicBezTo>
                    <a:pt x="0" y="472059"/>
                    <a:pt x="5715" y="466344"/>
                    <a:pt x="12700" y="466344"/>
                  </a:cubicBezTo>
                  <a:cubicBezTo>
                    <a:pt x="19685" y="466344"/>
                    <a:pt x="25400" y="472059"/>
                    <a:pt x="25400" y="479044"/>
                  </a:cubicBezTo>
                  <a:lnTo>
                    <a:pt x="25400" y="479806"/>
                  </a:lnTo>
                  <a:cubicBezTo>
                    <a:pt x="25400" y="486791"/>
                    <a:pt x="19685" y="492506"/>
                    <a:pt x="12700" y="492506"/>
                  </a:cubicBezTo>
                  <a:cubicBezTo>
                    <a:pt x="5715" y="492506"/>
                    <a:pt x="0" y="486791"/>
                    <a:pt x="0" y="479806"/>
                  </a:cubicBezTo>
                  <a:close/>
                  <a:moveTo>
                    <a:pt x="0" y="427990"/>
                  </a:moveTo>
                  <a:lnTo>
                    <a:pt x="0" y="425197"/>
                  </a:lnTo>
                  <a:cubicBezTo>
                    <a:pt x="0" y="418212"/>
                    <a:pt x="5715" y="412497"/>
                    <a:pt x="12700" y="412497"/>
                  </a:cubicBezTo>
                  <a:cubicBezTo>
                    <a:pt x="19685" y="412497"/>
                    <a:pt x="25400" y="418212"/>
                    <a:pt x="25400" y="425197"/>
                  </a:cubicBezTo>
                  <a:lnTo>
                    <a:pt x="25400" y="425959"/>
                  </a:lnTo>
                  <a:cubicBezTo>
                    <a:pt x="25400" y="432944"/>
                    <a:pt x="19685" y="438659"/>
                    <a:pt x="12700" y="438659"/>
                  </a:cubicBezTo>
                  <a:cubicBezTo>
                    <a:pt x="5715" y="438659"/>
                    <a:pt x="0" y="432944"/>
                    <a:pt x="0" y="425959"/>
                  </a:cubicBezTo>
                  <a:close/>
                  <a:moveTo>
                    <a:pt x="0" y="376174"/>
                  </a:moveTo>
                  <a:lnTo>
                    <a:pt x="0" y="375412"/>
                  </a:lnTo>
                  <a:cubicBezTo>
                    <a:pt x="0" y="368427"/>
                    <a:pt x="5715" y="362712"/>
                    <a:pt x="12700" y="362712"/>
                  </a:cubicBezTo>
                  <a:cubicBezTo>
                    <a:pt x="19685" y="362712"/>
                    <a:pt x="25400" y="368427"/>
                    <a:pt x="25400" y="375412"/>
                  </a:cubicBezTo>
                  <a:lnTo>
                    <a:pt x="25400" y="376174"/>
                  </a:lnTo>
                  <a:cubicBezTo>
                    <a:pt x="25400" y="383159"/>
                    <a:pt x="19685" y="388874"/>
                    <a:pt x="12700" y="388874"/>
                  </a:cubicBezTo>
                  <a:cubicBezTo>
                    <a:pt x="5715" y="388874"/>
                    <a:pt x="0" y="383159"/>
                    <a:pt x="0" y="376174"/>
                  </a:cubicBezTo>
                  <a:close/>
                  <a:moveTo>
                    <a:pt x="0" y="324358"/>
                  </a:moveTo>
                  <a:lnTo>
                    <a:pt x="0" y="323596"/>
                  </a:lnTo>
                  <a:cubicBezTo>
                    <a:pt x="0" y="316611"/>
                    <a:pt x="5715" y="310896"/>
                    <a:pt x="12700" y="310896"/>
                  </a:cubicBezTo>
                  <a:cubicBezTo>
                    <a:pt x="19685" y="310896"/>
                    <a:pt x="25400" y="316611"/>
                    <a:pt x="25400" y="323596"/>
                  </a:cubicBezTo>
                  <a:lnTo>
                    <a:pt x="25400" y="324358"/>
                  </a:lnTo>
                  <a:cubicBezTo>
                    <a:pt x="25400" y="331343"/>
                    <a:pt x="19685" y="337058"/>
                    <a:pt x="12700" y="337058"/>
                  </a:cubicBezTo>
                  <a:cubicBezTo>
                    <a:pt x="5715" y="337058"/>
                    <a:pt x="0" y="331343"/>
                    <a:pt x="0" y="324358"/>
                  </a:cubicBezTo>
                  <a:close/>
                  <a:moveTo>
                    <a:pt x="0" y="272542"/>
                  </a:moveTo>
                  <a:lnTo>
                    <a:pt x="0" y="271780"/>
                  </a:lnTo>
                  <a:cubicBezTo>
                    <a:pt x="0" y="264795"/>
                    <a:pt x="5715" y="259080"/>
                    <a:pt x="12700" y="259080"/>
                  </a:cubicBezTo>
                  <a:cubicBezTo>
                    <a:pt x="19685" y="259080"/>
                    <a:pt x="25400" y="264795"/>
                    <a:pt x="25400" y="271780"/>
                  </a:cubicBezTo>
                  <a:lnTo>
                    <a:pt x="25400" y="272542"/>
                  </a:lnTo>
                  <a:cubicBezTo>
                    <a:pt x="25400" y="279527"/>
                    <a:pt x="19685" y="285242"/>
                    <a:pt x="12700" y="285242"/>
                  </a:cubicBezTo>
                  <a:cubicBezTo>
                    <a:pt x="5715" y="285242"/>
                    <a:pt x="0" y="279527"/>
                    <a:pt x="0" y="272542"/>
                  </a:cubicBezTo>
                  <a:close/>
                  <a:moveTo>
                    <a:pt x="0" y="220726"/>
                  </a:moveTo>
                  <a:lnTo>
                    <a:pt x="0" y="219964"/>
                  </a:lnTo>
                  <a:cubicBezTo>
                    <a:pt x="0" y="212979"/>
                    <a:pt x="5715" y="207264"/>
                    <a:pt x="12700" y="207264"/>
                  </a:cubicBezTo>
                  <a:cubicBezTo>
                    <a:pt x="19685" y="207264"/>
                    <a:pt x="25400" y="212979"/>
                    <a:pt x="25400" y="219964"/>
                  </a:cubicBezTo>
                  <a:lnTo>
                    <a:pt x="25400" y="220726"/>
                  </a:lnTo>
                  <a:cubicBezTo>
                    <a:pt x="25400" y="227711"/>
                    <a:pt x="19685" y="233426"/>
                    <a:pt x="12700" y="233426"/>
                  </a:cubicBezTo>
                  <a:cubicBezTo>
                    <a:pt x="5715" y="233426"/>
                    <a:pt x="0" y="227711"/>
                    <a:pt x="0" y="220726"/>
                  </a:cubicBezTo>
                  <a:close/>
                  <a:moveTo>
                    <a:pt x="0" y="168910"/>
                  </a:moveTo>
                  <a:lnTo>
                    <a:pt x="0" y="168148"/>
                  </a:lnTo>
                  <a:cubicBezTo>
                    <a:pt x="0" y="161163"/>
                    <a:pt x="5715" y="155448"/>
                    <a:pt x="12700" y="155448"/>
                  </a:cubicBezTo>
                  <a:cubicBezTo>
                    <a:pt x="19685" y="155448"/>
                    <a:pt x="25400" y="161163"/>
                    <a:pt x="25400" y="168148"/>
                  </a:cubicBezTo>
                  <a:lnTo>
                    <a:pt x="25400" y="168910"/>
                  </a:lnTo>
                  <a:cubicBezTo>
                    <a:pt x="25400" y="175895"/>
                    <a:pt x="19685" y="181610"/>
                    <a:pt x="12700" y="181610"/>
                  </a:cubicBezTo>
                  <a:cubicBezTo>
                    <a:pt x="5715" y="181610"/>
                    <a:pt x="0" y="175895"/>
                    <a:pt x="0" y="168910"/>
                  </a:cubicBezTo>
                  <a:close/>
                  <a:moveTo>
                    <a:pt x="0" y="117094"/>
                  </a:moveTo>
                  <a:lnTo>
                    <a:pt x="0" y="116332"/>
                  </a:lnTo>
                  <a:cubicBezTo>
                    <a:pt x="0" y="109347"/>
                    <a:pt x="5715" y="103632"/>
                    <a:pt x="12700" y="103632"/>
                  </a:cubicBezTo>
                  <a:cubicBezTo>
                    <a:pt x="19685" y="103632"/>
                    <a:pt x="25400" y="109347"/>
                    <a:pt x="25400" y="116332"/>
                  </a:cubicBezTo>
                  <a:lnTo>
                    <a:pt x="25400" y="117094"/>
                  </a:lnTo>
                  <a:cubicBezTo>
                    <a:pt x="25400" y="124079"/>
                    <a:pt x="19685" y="129794"/>
                    <a:pt x="12700" y="129794"/>
                  </a:cubicBezTo>
                  <a:cubicBezTo>
                    <a:pt x="5715" y="129794"/>
                    <a:pt x="0" y="124079"/>
                    <a:pt x="0" y="117094"/>
                  </a:cubicBezTo>
                  <a:close/>
                  <a:moveTo>
                    <a:pt x="0" y="65278"/>
                  </a:moveTo>
                  <a:lnTo>
                    <a:pt x="0" y="64516"/>
                  </a:lnTo>
                  <a:cubicBezTo>
                    <a:pt x="0" y="57531"/>
                    <a:pt x="5715" y="51816"/>
                    <a:pt x="12700" y="51816"/>
                  </a:cubicBezTo>
                  <a:cubicBezTo>
                    <a:pt x="19685" y="51816"/>
                    <a:pt x="25400" y="57531"/>
                    <a:pt x="25400" y="64516"/>
                  </a:cubicBezTo>
                  <a:lnTo>
                    <a:pt x="25400" y="65278"/>
                  </a:lnTo>
                  <a:cubicBezTo>
                    <a:pt x="25400" y="72263"/>
                    <a:pt x="19685" y="77978"/>
                    <a:pt x="12700" y="77978"/>
                  </a:cubicBezTo>
                  <a:cubicBezTo>
                    <a:pt x="5715" y="77978"/>
                    <a:pt x="0" y="72263"/>
                    <a:pt x="0" y="65278"/>
                  </a:cubicBezTo>
                  <a:close/>
                  <a:moveTo>
                    <a:pt x="0" y="13462"/>
                  </a:moveTo>
                  <a:lnTo>
                    <a:pt x="0" y="12700"/>
                  </a:lnTo>
                  <a:cubicBezTo>
                    <a:pt x="0" y="5715"/>
                    <a:pt x="5715" y="0"/>
                    <a:pt x="12700" y="0"/>
                  </a:cubicBezTo>
                  <a:cubicBezTo>
                    <a:pt x="19685" y="0"/>
                    <a:pt x="25400" y="5715"/>
                    <a:pt x="25400" y="12700"/>
                  </a:cubicBezTo>
                  <a:lnTo>
                    <a:pt x="25400" y="13462"/>
                  </a:lnTo>
                  <a:cubicBezTo>
                    <a:pt x="25400" y="20447"/>
                    <a:pt x="19685" y="26162"/>
                    <a:pt x="12700" y="26162"/>
                  </a:cubicBezTo>
                  <a:cubicBezTo>
                    <a:pt x="5715" y="26162"/>
                    <a:pt x="0" y="20447"/>
                    <a:pt x="0" y="13462"/>
                  </a:cubicBezTo>
                  <a:close/>
                  <a:moveTo>
                    <a:pt x="0" y="2503043"/>
                  </a:moveTo>
                  <a:lnTo>
                    <a:pt x="0" y="2502281"/>
                  </a:lnTo>
                  <a:cubicBezTo>
                    <a:pt x="0" y="2495296"/>
                    <a:pt x="5715" y="2489581"/>
                    <a:pt x="12700" y="2489581"/>
                  </a:cubicBezTo>
                  <a:cubicBezTo>
                    <a:pt x="19685" y="2489581"/>
                    <a:pt x="25400" y="2495296"/>
                    <a:pt x="25400" y="2502281"/>
                  </a:cubicBezTo>
                  <a:lnTo>
                    <a:pt x="25400" y="2503043"/>
                  </a:lnTo>
                  <a:cubicBezTo>
                    <a:pt x="25400" y="2510028"/>
                    <a:pt x="19685" y="2515743"/>
                    <a:pt x="12700" y="2515743"/>
                  </a:cubicBezTo>
                  <a:cubicBezTo>
                    <a:pt x="5715" y="2515743"/>
                    <a:pt x="0" y="2510028"/>
                    <a:pt x="0" y="2503043"/>
                  </a:cubicBezTo>
                  <a:close/>
                </a:path>
              </a:pathLst>
            </a:custGeom>
            <a:solidFill>
              <a:srgbClr val="02A3A8"/>
            </a:solidFill>
          </p:spPr>
        </p:sp>
        <p:sp>
          <p:nvSpPr>
            <p:cNvPr id="20" name="Freeform 20"/>
            <p:cNvSpPr/>
            <p:nvPr/>
          </p:nvSpPr>
          <p:spPr>
            <a:xfrm>
              <a:off x="479933"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2" y="25400"/>
                    <a:pt x="4357497" y="25400"/>
                  </a:cubicBezTo>
                  <a:close/>
                  <a:moveTo>
                    <a:pt x="4305808" y="25400"/>
                  </a:moveTo>
                  <a:lnTo>
                    <a:pt x="4292346" y="19685"/>
                  </a:lnTo>
                  <a:cubicBezTo>
                    <a:pt x="4292346" y="5588"/>
                    <a:pt x="4298061" y="0"/>
                    <a:pt x="4305046" y="0"/>
                  </a:cubicBezTo>
                  <a:lnTo>
                    <a:pt x="4318508" y="5715"/>
                  </a:lnTo>
                  <a:cubicBezTo>
                    <a:pt x="4318508" y="19812"/>
                    <a:pt x="4312793" y="25400"/>
                    <a:pt x="4305808" y="25400"/>
                  </a:cubicBezTo>
                  <a:close/>
                  <a:moveTo>
                    <a:pt x="4254119" y="25400"/>
                  </a:moveTo>
                  <a:lnTo>
                    <a:pt x="4240657" y="19685"/>
                  </a:lnTo>
                  <a:cubicBezTo>
                    <a:pt x="4240657" y="5588"/>
                    <a:pt x="4246372" y="0"/>
                    <a:pt x="4253357" y="0"/>
                  </a:cubicBezTo>
                  <a:lnTo>
                    <a:pt x="4266819" y="5715"/>
                  </a:lnTo>
                  <a:cubicBezTo>
                    <a:pt x="4266819" y="19812"/>
                    <a:pt x="4261104" y="25400"/>
                    <a:pt x="4254119" y="25400"/>
                  </a:cubicBezTo>
                  <a:close/>
                  <a:moveTo>
                    <a:pt x="4202430" y="25400"/>
                  </a:moveTo>
                  <a:lnTo>
                    <a:pt x="4188968" y="19685"/>
                  </a:lnTo>
                  <a:cubicBezTo>
                    <a:pt x="4188968" y="5588"/>
                    <a:pt x="4194683" y="0"/>
                    <a:pt x="4201668" y="0"/>
                  </a:cubicBezTo>
                  <a:lnTo>
                    <a:pt x="4215130" y="5715"/>
                  </a:lnTo>
                  <a:cubicBezTo>
                    <a:pt x="4215130" y="19812"/>
                    <a:pt x="4209414" y="25400"/>
                    <a:pt x="4202430" y="25400"/>
                  </a:cubicBezTo>
                  <a:close/>
                  <a:moveTo>
                    <a:pt x="4150741" y="25400"/>
                  </a:moveTo>
                  <a:lnTo>
                    <a:pt x="4137279" y="19685"/>
                  </a:lnTo>
                  <a:cubicBezTo>
                    <a:pt x="4137279" y="5588"/>
                    <a:pt x="4142994" y="0"/>
                    <a:pt x="4149979" y="0"/>
                  </a:cubicBezTo>
                  <a:lnTo>
                    <a:pt x="4163441" y="5715"/>
                  </a:lnTo>
                  <a:cubicBezTo>
                    <a:pt x="4163441" y="19812"/>
                    <a:pt x="4157725" y="25400"/>
                    <a:pt x="4150741" y="25400"/>
                  </a:cubicBezTo>
                  <a:close/>
                  <a:moveTo>
                    <a:pt x="4099051" y="25400"/>
                  </a:moveTo>
                  <a:lnTo>
                    <a:pt x="4085589" y="19685"/>
                  </a:lnTo>
                  <a:cubicBezTo>
                    <a:pt x="4085589" y="5588"/>
                    <a:pt x="4091305" y="0"/>
                    <a:pt x="4098289" y="0"/>
                  </a:cubicBezTo>
                  <a:lnTo>
                    <a:pt x="4111751" y="5715"/>
                  </a:lnTo>
                  <a:cubicBezTo>
                    <a:pt x="4111751" y="19812"/>
                    <a:pt x="4106036" y="25400"/>
                    <a:pt x="4099051" y="25400"/>
                  </a:cubicBezTo>
                  <a:close/>
                  <a:moveTo>
                    <a:pt x="4047362" y="25400"/>
                  </a:moveTo>
                  <a:lnTo>
                    <a:pt x="4033900" y="19685"/>
                  </a:lnTo>
                  <a:cubicBezTo>
                    <a:pt x="4033900" y="5588"/>
                    <a:pt x="4039616" y="0"/>
                    <a:pt x="4046600" y="0"/>
                  </a:cubicBezTo>
                  <a:lnTo>
                    <a:pt x="4060062" y="5715"/>
                  </a:lnTo>
                  <a:cubicBezTo>
                    <a:pt x="4060062" y="19812"/>
                    <a:pt x="4054347" y="25400"/>
                    <a:pt x="4047362" y="25400"/>
                  </a:cubicBezTo>
                  <a:close/>
                  <a:moveTo>
                    <a:pt x="3995673" y="25400"/>
                  </a:moveTo>
                  <a:lnTo>
                    <a:pt x="3982211" y="19685"/>
                  </a:lnTo>
                  <a:cubicBezTo>
                    <a:pt x="3982211" y="5588"/>
                    <a:pt x="3987926" y="0"/>
                    <a:pt x="3994911" y="0"/>
                  </a:cubicBezTo>
                  <a:lnTo>
                    <a:pt x="4008373" y="5715"/>
                  </a:lnTo>
                  <a:cubicBezTo>
                    <a:pt x="4008373" y="19812"/>
                    <a:pt x="4002658" y="25400"/>
                    <a:pt x="3995673" y="25400"/>
                  </a:cubicBezTo>
                  <a:close/>
                  <a:moveTo>
                    <a:pt x="3943984" y="25400"/>
                  </a:moveTo>
                  <a:lnTo>
                    <a:pt x="3930522" y="19685"/>
                  </a:lnTo>
                  <a:cubicBezTo>
                    <a:pt x="3930522" y="5588"/>
                    <a:pt x="3936237" y="0"/>
                    <a:pt x="3943222" y="0"/>
                  </a:cubicBezTo>
                  <a:lnTo>
                    <a:pt x="3956684" y="5715"/>
                  </a:lnTo>
                  <a:cubicBezTo>
                    <a:pt x="3956684" y="19812"/>
                    <a:pt x="3950969" y="25400"/>
                    <a:pt x="3943984" y="25400"/>
                  </a:cubicBezTo>
                  <a:close/>
                  <a:moveTo>
                    <a:pt x="3892295" y="25400"/>
                  </a:moveTo>
                  <a:lnTo>
                    <a:pt x="3878833" y="19685"/>
                  </a:lnTo>
                  <a:cubicBezTo>
                    <a:pt x="3878833" y="5588"/>
                    <a:pt x="3884548" y="0"/>
                    <a:pt x="3891533" y="0"/>
                  </a:cubicBezTo>
                  <a:lnTo>
                    <a:pt x="3904995" y="5715"/>
                  </a:lnTo>
                  <a:cubicBezTo>
                    <a:pt x="3904995" y="19812"/>
                    <a:pt x="3899280" y="25400"/>
                    <a:pt x="3892295" y="25400"/>
                  </a:cubicBezTo>
                  <a:close/>
                  <a:moveTo>
                    <a:pt x="3840606" y="25400"/>
                  </a:moveTo>
                  <a:lnTo>
                    <a:pt x="3827144" y="19685"/>
                  </a:lnTo>
                  <a:cubicBezTo>
                    <a:pt x="3827144" y="5588"/>
                    <a:pt x="3832859" y="0"/>
                    <a:pt x="3839844" y="0"/>
                  </a:cubicBezTo>
                  <a:lnTo>
                    <a:pt x="3853306" y="5715"/>
                  </a:lnTo>
                  <a:cubicBezTo>
                    <a:pt x="3853306" y="19812"/>
                    <a:pt x="3847591" y="25400"/>
                    <a:pt x="3840606" y="25400"/>
                  </a:cubicBezTo>
                  <a:close/>
                  <a:moveTo>
                    <a:pt x="3788917" y="25400"/>
                  </a:moveTo>
                  <a:lnTo>
                    <a:pt x="3775455" y="19685"/>
                  </a:lnTo>
                  <a:cubicBezTo>
                    <a:pt x="3775455" y="5588"/>
                    <a:pt x="3781170" y="0"/>
                    <a:pt x="3788155" y="0"/>
                  </a:cubicBezTo>
                  <a:lnTo>
                    <a:pt x="3801617" y="5715"/>
                  </a:lnTo>
                  <a:cubicBezTo>
                    <a:pt x="3801617" y="19812"/>
                    <a:pt x="3795902" y="25400"/>
                    <a:pt x="3788917" y="25400"/>
                  </a:cubicBezTo>
                  <a:close/>
                  <a:moveTo>
                    <a:pt x="3737228" y="25400"/>
                  </a:moveTo>
                  <a:lnTo>
                    <a:pt x="3723766" y="19685"/>
                  </a:lnTo>
                  <a:cubicBezTo>
                    <a:pt x="3723766" y="5588"/>
                    <a:pt x="3729481" y="0"/>
                    <a:pt x="3736466" y="0"/>
                  </a:cubicBezTo>
                  <a:lnTo>
                    <a:pt x="3749928" y="5715"/>
                  </a:lnTo>
                  <a:cubicBezTo>
                    <a:pt x="3749928" y="19812"/>
                    <a:pt x="3744213" y="25400"/>
                    <a:pt x="3737228" y="25400"/>
                  </a:cubicBezTo>
                  <a:close/>
                  <a:moveTo>
                    <a:pt x="3685539" y="25400"/>
                  </a:moveTo>
                  <a:lnTo>
                    <a:pt x="3672077" y="19685"/>
                  </a:lnTo>
                  <a:cubicBezTo>
                    <a:pt x="3672077" y="5588"/>
                    <a:pt x="3677792" y="0"/>
                    <a:pt x="3684777" y="0"/>
                  </a:cubicBezTo>
                  <a:lnTo>
                    <a:pt x="3698239" y="5715"/>
                  </a:lnTo>
                  <a:cubicBezTo>
                    <a:pt x="3698239" y="19812"/>
                    <a:pt x="3692524" y="25400"/>
                    <a:pt x="3685539" y="25400"/>
                  </a:cubicBezTo>
                  <a:close/>
                  <a:moveTo>
                    <a:pt x="3633850" y="25400"/>
                  </a:moveTo>
                  <a:lnTo>
                    <a:pt x="3620388" y="19685"/>
                  </a:lnTo>
                  <a:cubicBezTo>
                    <a:pt x="3620388" y="5588"/>
                    <a:pt x="3626103" y="0"/>
                    <a:pt x="3633088" y="0"/>
                  </a:cubicBezTo>
                  <a:lnTo>
                    <a:pt x="3646550" y="5715"/>
                  </a:lnTo>
                  <a:cubicBezTo>
                    <a:pt x="3646550" y="19812"/>
                    <a:pt x="3640834" y="25400"/>
                    <a:pt x="3633850" y="25400"/>
                  </a:cubicBezTo>
                  <a:close/>
                  <a:moveTo>
                    <a:pt x="3582161" y="25400"/>
                  </a:moveTo>
                  <a:lnTo>
                    <a:pt x="3568699" y="19685"/>
                  </a:lnTo>
                  <a:cubicBezTo>
                    <a:pt x="3568699" y="5588"/>
                    <a:pt x="3574414" y="0"/>
                    <a:pt x="3581399" y="0"/>
                  </a:cubicBezTo>
                  <a:lnTo>
                    <a:pt x="3594861" y="5715"/>
                  </a:lnTo>
                  <a:cubicBezTo>
                    <a:pt x="3594861" y="19812"/>
                    <a:pt x="3589145" y="25400"/>
                    <a:pt x="3582161" y="25400"/>
                  </a:cubicBezTo>
                  <a:close/>
                  <a:moveTo>
                    <a:pt x="3530471" y="25400"/>
                  </a:moveTo>
                  <a:lnTo>
                    <a:pt x="3517009" y="19685"/>
                  </a:lnTo>
                  <a:cubicBezTo>
                    <a:pt x="3517009" y="5588"/>
                    <a:pt x="3522725" y="0"/>
                    <a:pt x="3529709" y="0"/>
                  </a:cubicBezTo>
                  <a:lnTo>
                    <a:pt x="3543171" y="5715"/>
                  </a:lnTo>
                  <a:cubicBezTo>
                    <a:pt x="3543171" y="19812"/>
                    <a:pt x="3537456" y="25400"/>
                    <a:pt x="3530471" y="25400"/>
                  </a:cubicBezTo>
                  <a:close/>
                  <a:moveTo>
                    <a:pt x="3478782" y="25400"/>
                  </a:moveTo>
                  <a:lnTo>
                    <a:pt x="3465320" y="19685"/>
                  </a:lnTo>
                  <a:cubicBezTo>
                    <a:pt x="3465320" y="5588"/>
                    <a:pt x="3471036" y="0"/>
                    <a:pt x="3478020" y="0"/>
                  </a:cubicBezTo>
                  <a:lnTo>
                    <a:pt x="3491482" y="5715"/>
                  </a:lnTo>
                  <a:cubicBezTo>
                    <a:pt x="3491482" y="19812"/>
                    <a:pt x="3485767" y="25400"/>
                    <a:pt x="3478782" y="25400"/>
                  </a:cubicBezTo>
                  <a:close/>
                  <a:moveTo>
                    <a:pt x="3426587" y="25400"/>
                  </a:moveTo>
                  <a:lnTo>
                    <a:pt x="3413125" y="19685"/>
                  </a:lnTo>
                  <a:cubicBezTo>
                    <a:pt x="3413125" y="5588"/>
                    <a:pt x="3418840" y="0"/>
                    <a:pt x="3425825" y="0"/>
                  </a:cubicBezTo>
                  <a:lnTo>
                    <a:pt x="3439287" y="5715"/>
                  </a:lnTo>
                  <a:cubicBezTo>
                    <a:pt x="3439287" y="19812"/>
                    <a:pt x="3433572" y="25400"/>
                    <a:pt x="3426587" y="25400"/>
                  </a:cubicBezTo>
                  <a:close/>
                  <a:moveTo>
                    <a:pt x="3374898" y="25400"/>
                  </a:moveTo>
                  <a:lnTo>
                    <a:pt x="3361436" y="19685"/>
                  </a:lnTo>
                  <a:cubicBezTo>
                    <a:pt x="3361436" y="5588"/>
                    <a:pt x="3367151" y="0"/>
                    <a:pt x="3374136" y="0"/>
                  </a:cubicBezTo>
                  <a:lnTo>
                    <a:pt x="3387598" y="5715"/>
                  </a:lnTo>
                  <a:cubicBezTo>
                    <a:pt x="3387598" y="19812"/>
                    <a:pt x="3381883" y="25400"/>
                    <a:pt x="3374898" y="25400"/>
                  </a:cubicBezTo>
                  <a:close/>
                  <a:moveTo>
                    <a:pt x="3323209" y="25400"/>
                  </a:moveTo>
                  <a:lnTo>
                    <a:pt x="3309747" y="19685"/>
                  </a:lnTo>
                  <a:cubicBezTo>
                    <a:pt x="3309747" y="5588"/>
                    <a:pt x="3315462" y="0"/>
                    <a:pt x="3322447" y="0"/>
                  </a:cubicBezTo>
                  <a:lnTo>
                    <a:pt x="3335909" y="5715"/>
                  </a:lnTo>
                  <a:cubicBezTo>
                    <a:pt x="3335909" y="19812"/>
                    <a:pt x="3330194" y="25400"/>
                    <a:pt x="3323209" y="25400"/>
                  </a:cubicBezTo>
                  <a:close/>
                  <a:moveTo>
                    <a:pt x="3271520" y="25400"/>
                  </a:moveTo>
                  <a:lnTo>
                    <a:pt x="3258058" y="19685"/>
                  </a:lnTo>
                  <a:cubicBezTo>
                    <a:pt x="3258058" y="5588"/>
                    <a:pt x="3263773" y="0"/>
                    <a:pt x="3270758" y="0"/>
                  </a:cubicBezTo>
                  <a:lnTo>
                    <a:pt x="3284220" y="5715"/>
                  </a:lnTo>
                  <a:cubicBezTo>
                    <a:pt x="3284220" y="19812"/>
                    <a:pt x="3278505" y="25400"/>
                    <a:pt x="3271520" y="25400"/>
                  </a:cubicBezTo>
                  <a:close/>
                  <a:moveTo>
                    <a:pt x="3219831" y="25400"/>
                  </a:moveTo>
                  <a:lnTo>
                    <a:pt x="3206369" y="19685"/>
                  </a:lnTo>
                  <a:cubicBezTo>
                    <a:pt x="3206369" y="5588"/>
                    <a:pt x="3212084" y="0"/>
                    <a:pt x="3219069" y="0"/>
                  </a:cubicBezTo>
                  <a:lnTo>
                    <a:pt x="3232531" y="5715"/>
                  </a:lnTo>
                  <a:cubicBezTo>
                    <a:pt x="3232531" y="19812"/>
                    <a:pt x="3226816" y="25400"/>
                    <a:pt x="3219831" y="25400"/>
                  </a:cubicBezTo>
                  <a:close/>
                  <a:moveTo>
                    <a:pt x="3168142" y="25400"/>
                  </a:moveTo>
                  <a:lnTo>
                    <a:pt x="3154680" y="19685"/>
                  </a:lnTo>
                  <a:cubicBezTo>
                    <a:pt x="3154680" y="5588"/>
                    <a:pt x="3160395" y="0"/>
                    <a:pt x="3167380" y="0"/>
                  </a:cubicBezTo>
                  <a:lnTo>
                    <a:pt x="3180842" y="5715"/>
                  </a:lnTo>
                  <a:cubicBezTo>
                    <a:pt x="3180842" y="19812"/>
                    <a:pt x="3175126" y="25400"/>
                    <a:pt x="3168142" y="25400"/>
                  </a:cubicBezTo>
                  <a:close/>
                  <a:moveTo>
                    <a:pt x="3116453" y="25400"/>
                  </a:moveTo>
                  <a:lnTo>
                    <a:pt x="3102991" y="19685"/>
                  </a:lnTo>
                  <a:cubicBezTo>
                    <a:pt x="3102991" y="5588"/>
                    <a:pt x="3108706" y="0"/>
                    <a:pt x="3115691" y="0"/>
                  </a:cubicBezTo>
                  <a:lnTo>
                    <a:pt x="3129153" y="5715"/>
                  </a:lnTo>
                  <a:cubicBezTo>
                    <a:pt x="3129153" y="19812"/>
                    <a:pt x="3123437" y="25400"/>
                    <a:pt x="3116453" y="25400"/>
                  </a:cubicBezTo>
                  <a:close/>
                  <a:moveTo>
                    <a:pt x="3064637" y="25400"/>
                  </a:moveTo>
                  <a:lnTo>
                    <a:pt x="3051175" y="19685"/>
                  </a:lnTo>
                  <a:cubicBezTo>
                    <a:pt x="3051175" y="5588"/>
                    <a:pt x="3056890" y="0"/>
                    <a:pt x="3063875" y="0"/>
                  </a:cubicBezTo>
                  <a:lnTo>
                    <a:pt x="3077337" y="5715"/>
                  </a:lnTo>
                  <a:cubicBezTo>
                    <a:pt x="3077337" y="19812"/>
                    <a:pt x="3071622" y="25400"/>
                    <a:pt x="3064637" y="25400"/>
                  </a:cubicBezTo>
                  <a:close/>
                  <a:moveTo>
                    <a:pt x="3012948" y="25400"/>
                  </a:moveTo>
                  <a:lnTo>
                    <a:pt x="2999486" y="19685"/>
                  </a:lnTo>
                  <a:cubicBezTo>
                    <a:pt x="2999486" y="5588"/>
                    <a:pt x="3005201" y="0"/>
                    <a:pt x="3012186" y="0"/>
                  </a:cubicBezTo>
                  <a:lnTo>
                    <a:pt x="3025648" y="5715"/>
                  </a:lnTo>
                  <a:cubicBezTo>
                    <a:pt x="3025648" y="19812"/>
                    <a:pt x="3019933" y="25400"/>
                    <a:pt x="3012948" y="25400"/>
                  </a:cubicBezTo>
                  <a:close/>
                  <a:moveTo>
                    <a:pt x="2961259" y="25400"/>
                  </a:moveTo>
                  <a:lnTo>
                    <a:pt x="2947797" y="19685"/>
                  </a:lnTo>
                  <a:cubicBezTo>
                    <a:pt x="2947797" y="5588"/>
                    <a:pt x="2953512" y="0"/>
                    <a:pt x="2960497" y="0"/>
                  </a:cubicBezTo>
                  <a:lnTo>
                    <a:pt x="2973959" y="5715"/>
                  </a:lnTo>
                  <a:cubicBezTo>
                    <a:pt x="2973959" y="19812"/>
                    <a:pt x="2968244" y="25400"/>
                    <a:pt x="2961259" y="25400"/>
                  </a:cubicBezTo>
                  <a:close/>
                  <a:moveTo>
                    <a:pt x="2909570" y="25400"/>
                  </a:moveTo>
                  <a:lnTo>
                    <a:pt x="2896108" y="19685"/>
                  </a:lnTo>
                  <a:cubicBezTo>
                    <a:pt x="2896108" y="5588"/>
                    <a:pt x="2901823" y="0"/>
                    <a:pt x="2908808" y="0"/>
                  </a:cubicBezTo>
                  <a:lnTo>
                    <a:pt x="2922270" y="5715"/>
                  </a:lnTo>
                  <a:cubicBezTo>
                    <a:pt x="2922270" y="19812"/>
                    <a:pt x="2916555" y="25400"/>
                    <a:pt x="2909570" y="25400"/>
                  </a:cubicBezTo>
                  <a:close/>
                  <a:moveTo>
                    <a:pt x="2857881" y="25400"/>
                  </a:moveTo>
                  <a:lnTo>
                    <a:pt x="2844419" y="19685"/>
                  </a:lnTo>
                  <a:cubicBezTo>
                    <a:pt x="2844419" y="5588"/>
                    <a:pt x="2850134" y="0"/>
                    <a:pt x="2857119" y="0"/>
                  </a:cubicBezTo>
                  <a:lnTo>
                    <a:pt x="2870581" y="5715"/>
                  </a:lnTo>
                  <a:cubicBezTo>
                    <a:pt x="2870581" y="19812"/>
                    <a:pt x="2864866" y="25400"/>
                    <a:pt x="2857881" y="25400"/>
                  </a:cubicBezTo>
                  <a:close/>
                  <a:moveTo>
                    <a:pt x="2806192" y="25400"/>
                  </a:moveTo>
                  <a:lnTo>
                    <a:pt x="2792730" y="19685"/>
                  </a:lnTo>
                  <a:cubicBezTo>
                    <a:pt x="2792730" y="5588"/>
                    <a:pt x="2798445" y="0"/>
                    <a:pt x="2805430" y="0"/>
                  </a:cubicBezTo>
                  <a:lnTo>
                    <a:pt x="2818892" y="5715"/>
                  </a:lnTo>
                  <a:cubicBezTo>
                    <a:pt x="2818892" y="19812"/>
                    <a:pt x="2813176" y="25400"/>
                    <a:pt x="2806192" y="25400"/>
                  </a:cubicBezTo>
                  <a:close/>
                  <a:moveTo>
                    <a:pt x="2754503" y="25400"/>
                  </a:moveTo>
                  <a:lnTo>
                    <a:pt x="2741041" y="19685"/>
                  </a:lnTo>
                  <a:cubicBezTo>
                    <a:pt x="2741041" y="5588"/>
                    <a:pt x="2746756" y="0"/>
                    <a:pt x="2753741" y="0"/>
                  </a:cubicBezTo>
                  <a:lnTo>
                    <a:pt x="2767203" y="5715"/>
                  </a:lnTo>
                  <a:cubicBezTo>
                    <a:pt x="2767203" y="19812"/>
                    <a:pt x="2761488" y="25400"/>
                    <a:pt x="2754503" y="25400"/>
                  </a:cubicBezTo>
                  <a:close/>
                  <a:moveTo>
                    <a:pt x="2702813" y="25400"/>
                  </a:moveTo>
                  <a:lnTo>
                    <a:pt x="2689351" y="19685"/>
                  </a:lnTo>
                  <a:cubicBezTo>
                    <a:pt x="2689351" y="5588"/>
                    <a:pt x="2695066" y="0"/>
                    <a:pt x="2702051" y="0"/>
                  </a:cubicBezTo>
                  <a:lnTo>
                    <a:pt x="2715513" y="5715"/>
                  </a:lnTo>
                  <a:cubicBezTo>
                    <a:pt x="2715513" y="19812"/>
                    <a:pt x="2709798" y="25400"/>
                    <a:pt x="2702813" y="25400"/>
                  </a:cubicBezTo>
                  <a:close/>
                  <a:moveTo>
                    <a:pt x="2651124" y="25400"/>
                  </a:moveTo>
                  <a:lnTo>
                    <a:pt x="2637662" y="19685"/>
                  </a:lnTo>
                  <a:cubicBezTo>
                    <a:pt x="2637662" y="5588"/>
                    <a:pt x="2643377" y="0"/>
                    <a:pt x="2650362" y="0"/>
                  </a:cubicBezTo>
                  <a:lnTo>
                    <a:pt x="2663824" y="5715"/>
                  </a:lnTo>
                  <a:cubicBezTo>
                    <a:pt x="2663824" y="19812"/>
                    <a:pt x="2658109" y="25400"/>
                    <a:pt x="2651124" y="25400"/>
                  </a:cubicBezTo>
                  <a:close/>
                  <a:moveTo>
                    <a:pt x="2599435" y="25400"/>
                  </a:moveTo>
                  <a:lnTo>
                    <a:pt x="2585973" y="19685"/>
                  </a:lnTo>
                  <a:cubicBezTo>
                    <a:pt x="2585973" y="5588"/>
                    <a:pt x="2591688" y="0"/>
                    <a:pt x="2598673" y="0"/>
                  </a:cubicBezTo>
                  <a:lnTo>
                    <a:pt x="2612135" y="5715"/>
                  </a:lnTo>
                  <a:cubicBezTo>
                    <a:pt x="2612135" y="19812"/>
                    <a:pt x="2606420" y="25400"/>
                    <a:pt x="2599435" y="25400"/>
                  </a:cubicBezTo>
                  <a:close/>
                  <a:moveTo>
                    <a:pt x="2547746" y="25400"/>
                  </a:moveTo>
                  <a:lnTo>
                    <a:pt x="2534284" y="19685"/>
                  </a:lnTo>
                  <a:cubicBezTo>
                    <a:pt x="2534284" y="5588"/>
                    <a:pt x="2539999" y="0"/>
                    <a:pt x="2546984" y="0"/>
                  </a:cubicBezTo>
                  <a:lnTo>
                    <a:pt x="2560446" y="5715"/>
                  </a:lnTo>
                  <a:cubicBezTo>
                    <a:pt x="2560446" y="19812"/>
                    <a:pt x="2554731" y="25400"/>
                    <a:pt x="2547746" y="25400"/>
                  </a:cubicBezTo>
                  <a:close/>
                  <a:moveTo>
                    <a:pt x="2496057" y="25400"/>
                  </a:moveTo>
                  <a:lnTo>
                    <a:pt x="2482595" y="19685"/>
                  </a:lnTo>
                  <a:cubicBezTo>
                    <a:pt x="2482595" y="5588"/>
                    <a:pt x="2488310" y="0"/>
                    <a:pt x="2495295" y="0"/>
                  </a:cubicBezTo>
                  <a:lnTo>
                    <a:pt x="2508757" y="5715"/>
                  </a:lnTo>
                  <a:cubicBezTo>
                    <a:pt x="2508757" y="19812"/>
                    <a:pt x="2503042" y="25400"/>
                    <a:pt x="2496057" y="25400"/>
                  </a:cubicBezTo>
                  <a:close/>
                  <a:moveTo>
                    <a:pt x="2444368" y="25400"/>
                  </a:moveTo>
                  <a:lnTo>
                    <a:pt x="2430906" y="19685"/>
                  </a:lnTo>
                  <a:cubicBezTo>
                    <a:pt x="2430906" y="5588"/>
                    <a:pt x="2436621" y="0"/>
                    <a:pt x="2443606" y="0"/>
                  </a:cubicBezTo>
                  <a:lnTo>
                    <a:pt x="2457068" y="5715"/>
                  </a:lnTo>
                  <a:cubicBezTo>
                    <a:pt x="2457068" y="19812"/>
                    <a:pt x="2451353" y="25400"/>
                    <a:pt x="2444368" y="25400"/>
                  </a:cubicBezTo>
                  <a:close/>
                  <a:moveTo>
                    <a:pt x="2392679" y="25400"/>
                  </a:moveTo>
                  <a:lnTo>
                    <a:pt x="2379217" y="19685"/>
                  </a:lnTo>
                  <a:cubicBezTo>
                    <a:pt x="2379217" y="5588"/>
                    <a:pt x="2384932" y="0"/>
                    <a:pt x="2391917" y="0"/>
                  </a:cubicBezTo>
                  <a:lnTo>
                    <a:pt x="2405379" y="5715"/>
                  </a:lnTo>
                  <a:cubicBezTo>
                    <a:pt x="2405379" y="19812"/>
                    <a:pt x="2399664" y="25400"/>
                    <a:pt x="2392679" y="25400"/>
                  </a:cubicBezTo>
                  <a:close/>
                  <a:moveTo>
                    <a:pt x="2340990" y="25400"/>
                  </a:moveTo>
                  <a:lnTo>
                    <a:pt x="2327528" y="19685"/>
                  </a:lnTo>
                  <a:cubicBezTo>
                    <a:pt x="2327528" y="5588"/>
                    <a:pt x="2333243" y="0"/>
                    <a:pt x="2340228" y="0"/>
                  </a:cubicBezTo>
                  <a:lnTo>
                    <a:pt x="2353690" y="5715"/>
                  </a:lnTo>
                  <a:cubicBezTo>
                    <a:pt x="2353690" y="19812"/>
                    <a:pt x="2347975" y="25400"/>
                    <a:pt x="2340990" y="25400"/>
                  </a:cubicBezTo>
                  <a:close/>
                  <a:moveTo>
                    <a:pt x="2289301" y="25400"/>
                  </a:moveTo>
                  <a:lnTo>
                    <a:pt x="2275839" y="19685"/>
                  </a:lnTo>
                  <a:cubicBezTo>
                    <a:pt x="2275839" y="5588"/>
                    <a:pt x="2281554" y="0"/>
                    <a:pt x="2288539" y="0"/>
                  </a:cubicBezTo>
                  <a:lnTo>
                    <a:pt x="2302001" y="5715"/>
                  </a:lnTo>
                  <a:cubicBezTo>
                    <a:pt x="2302001" y="19812"/>
                    <a:pt x="2296286" y="25400"/>
                    <a:pt x="2289301" y="25400"/>
                  </a:cubicBezTo>
                  <a:close/>
                  <a:moveTo>
                    <a:pt x="2237612" y="25400"/>
                  </a:moveTo>
                  <a:lnTo>
                    <a:pt x="2224150" y="19685"/>
                  </a:lnTo>
                  <a:cubicBezTo>
                    <a:pt x="2224150" y="5588"/>
                    <a:pt x="2229865" y="0"/>
                    <a:pt x="2236850" y="0"/>
                  </a:cubicBezTo>
                  <a:lnTo>
                    <a:pt x="2250312" y="5715"/>
                  </a:lnTo>
                  <a:cubicBezTo>
                    <a:pt x="2250312" y="19812"/>
                    <a:pt x="2244597" y="25400"/>
                    <a:pt x="2237612" y="25400"/>
                  </a:cubicBezTo>
                  <a:close/>
                  <a:moveTo>
                    <a:pt x="2185922" y="25400"/>
                  </a:moveTo>
                  <a:lnTo>
                    <a:pt x="2172461" y="19685"/>
                  </a:lnTo>
                  <a:cubicBezTo>
                    <a:pt x="2172461" y="5588"/>
                    <a:pt x="2178175" y="0"/>
                    <a:pt x="2185161" y="0"/>
                  </a:cubicBezTo>
                  <a:lnTo>
                    <a:pt x="2198622" y="5715"/>
                  </a:lnTo>
                  <a:cubicBezTo>
                    <a:pt x="2198622" y="19812"/>
                    <a:pt x="2192908" y="25400"/>
                    <a:pt x="2185922" y="25400"/>
                  </a:cubicBezTo>
                  <a:close/>
                  <a:moveTo>
                    <a:pt x="2133727" y="25400"/>
                  </a:moveTo>
                  <a:lnTo>
                    <a:pt x="2120265" y="19685"/>
                  </a:lnTo>
                  <a:cubicBezTo>
                    <a:pt x="2120265" y="5588"/>
                    <a:pt x="2125980" y="0"/>
                    <a:pt x="2132965" y="0"/>
                  </a:cubicBezTo>
                  <a:lnTo>
                    <a:pt x="2146427" y="5715"/>
                  </a:lnTo>
                  <a:cubicBezTo>
                    <a:pt x="2146427" y="19812"/>
                    <a:pt x="2140712" y="25400"/>
                    <a:pt x="2133727" y="25400"/>
                  </a:cubicBezTo>
                  <a:close/>
                  <a:moveTo>
                    <a:pt x="2082038" y="25400"/>
                  </a:moveTo>
                  <a:lnTo>
                    <a:pt x="2068576" y="19685"/>
                  </a:lnTo>
                  <a:cubicBezTo>
                    <a:pt x="2068576" y="5588"/>
                    <a:pt x="2074291" y="0"/>
                    <a:pt x="2081276" y="0"/>
                  </a:cubicBezTo>
                  <a:lnTo>
                    <a:pt x="2094738" y="5715"/>
                  </a:lnTo>
                  <a:cubicBezTo>
                    <a:pt x="2094738" y="19812"/>
                    <a:pt x="2089023" y="25400"/>
                    <a:pt x="2082038" y="25400"/>
                  </a:cubicBezTo>
                  <a:close/>
                  <a:moveTo>
                    <a:pt x="2030349" y="25400"/>
                  </a:moveTo>
                  <a:lnTo>
                    <a:pt x="2016887" y="19685"/>
                  </a:lnTo>
                  <a:cubicBezTo>
                    <a:pt x="2016887" y="5588"/>
                    <a:pt x="2022602" y="0"/>
                    <a:pt x="2029587" y="0"/>
                  </a:cubicBezTo>
                  <a:lnTo>
                    <a:pt x="2043049" y="5715"/>
                  </a:lnTo>
                  <a:cubicBezTo>
                    <a:pt x="2043049" y="19812"/>
                    <a:pt x="2037334" y="25400"/>
                    <a:pt x="2030349" y="25400"/>
                  </a:cubicBezTo>
                  <a:close/>
                  <a:moveTo>
                    <a:pt x="1978660" y="25400"/>
                  </a:moveTo>
                  <a:lnTo>
                    <a:pt x="1965198" y="19685"/>
                  </a:lnTo>
                  <a:cubicBezTo>
                    <a:pt x="1965198" y="5588"/>
                    <a:pt x="1970913" y="0"/>
                    <a:pt x="1977898" y="0"/>
                  </a:cubicBezTo>
                  <a:lnTo>
                    <a:pt x="1991360" y="5715"/>
                  </a:lnTo>
                  <a:cubicBezTo>
                    <a:pt x="1991360" y="19812"/>
                    <a:pt x="1985645" y="25400"/>
                    <a:pt x="1978660" y="25400"/>
                  </a:cubicBezTo>
                  <a:close/>
                  <a:moveTo>
                    <a:pt x="1926971" y="25400"/>
                  </a:moveTo>
                  <a:lnTo>
                    <a:pt x="1913509" y="19685"/>
                  </a:lnTo>
                  <a:cubicBezTo>
                    <a:pt x="1913509" y="5588"/>
                    <a:pt x="1919224" y="0"/>
                    <a:pt x="1926209" y="0"/>
                  </a:cubicBezTo>
                  <a:lnTo>
                    <a:pt x="1939671" y="5715"/>
                  </a:lnTo>
                  <a:cubicBezTo>
                    <a:pt x="1939671" y="19812"/>
                    <a:pt x="1933956" y="25400"/>
                    <a:pt x="1926971" y="25400"/>
                  </a:cubicBezTo>
                  <a:close/>
                  <a:moveTo>
                    <a:pt x="1875282" y="25400"/>
                  </a:moveTo>
                  <a:lnTo>
                    <a:pt x="1861820" y="19685"/>
                  </a:lnTo>
                  <a:cubicBezTo>
                    <a:pt x="1861820" y="5588"/>
                    <a:pt x="1867535" y="0"/>
                    <a:pt x="1874520" y="0"/>
                  </a:cubicBezTo>
                  <a:lnTo>
                    <a:pt x="1887982" y="5715"/>
                  </a:lnTo>
                  <a:cubicBezTo>
                    <a:pt x="1887982" y="19812"/>
                    <a:pt x="1882267" y="25400"/>
                    <a:pt x="1875282" y="25400"/>
                  </a:cubicBezTo>
                  <a:close/>
                  <a:moveTo>
                    <a:pt x="1823592" y="25400"/>
                  </a:moveTo>
                  <a:lnTo>
                    <a:pt x="1810131" y="19685"/>
                  </a:lnTo>
                  <a:cubicBezTo>
                    <a:pt x="1810131" y="5588"/>
                    <a:pt x="1815845" y="0"/>
                    <a:pt x="1822831" y="0"/>
                  </a:cubicBezTo>
                  <a:lnTo>
                    <a:pt x="1836292" y="5715"/>
                  </a:lnTo>
                  <a:cubicBezTo>
                    <a:pt x="1836292" y="19812"/>
                    <a:pt x="1830578" y="25400"/>
                    <a:pt x="1823592" y="25400"/>
                  </a:cubicBezTo>
                  <a:close/>
                  <a:moveTo>
                    <a:pt x="1771777" y="25400"/>
                  </a:moveTo>
                  <a:lnTo>
                    <a:pt x="1758315" y="19685"/>
                  </a:lnTo>
                  <a:cubicBezTo>
                    <a:pt x="1758315" y="5588"/>
                    <a:pt x="1764030" y="0"/>
                    <a:pt x="1771015" y="0"/>
                  </a:cubicBezTo>
                  <a:lnTo>
                    <a:pt x="1784477" y="5715"/>
                  </a:lnTo>
                  <a:cubicBezTo>
                    <a:pt x="1784477" y="19812"/>
                    <a:pt x="1778762" y="25400"/>
                    <a:pt x="1771777" y="25400"/>
                  </a:cubicBezTo>
                  <a:close/>
                  <a:moveTo>
                    <a:pt x="1720088" y="25400"/>
                  </a:moveTo>
                  <a:lnTo>
                    <a:pt x="1706626" y="19685"/>
                  </a:lnTo>
                  <a:cubicBezTo>
                    <a:pt x="1706626" y="5588"/>
                    <a:pt x="1712341" y="0"/>
                    <a:pt x="1719326" y="0"/>
                  </a:cubicBezTo>
                  <a:lnTo>
                    <a:pt x="1732788" y="5715"/>
                  </a:lnTo>
                  <a:cubicBezTo>
                    <a:pt x="1732788" y="19812"/>
                    <a:pt x="1727073" y="25400"/>
                    <a:pt x="1720088" y="25400"/>
                  </a:cubicBezTo>
                  <a:close/>
                  <a:moveTo>
                    <a:pt x="1668399" y="25400"/>
                  </a:moveTo>
                  <a:lnTo>
                    <a:pt x="1654937" y="19685"/>
                  </a:lnTo>
                  <a:cubicBezTo>
                    <a:pt x="1654937" y="5588"/>
                    <a:pt x="1660652" y="0"/>
                    <a:pt x="1667637" y="0"/>
                  </a:cubicBezTo>
                  <a:lnTo>
                    <a:pt x="1681099" y="5715"/>
                  </a:lnTo>
                  <a:cubicBezTo>
                    <a:pt x="1681099" y="19812"/>
                    <a:pt x="1675384" y="25400"/>
                    <a:pt x="1668399" y="25400"/>
                  </a:cubicBezTo>
                  <a:close/>
                  <a:moveTo>
                    <a:pt x="1616710" y="25400"/>
                  </a:moveTo>
                  <a:lnTo>
                    <a:pt x="1603248" y="19685"/>
                  </a:lnTo>
                  <a:cubicBezTo>
                    <a:pt x="1603248" y="5588"/>
                    <a:pt x="1608963" y="0"/>
                    <a:pt x="1615948" y="0"/>
                  </a:cubicBezTo>
                  <a:lnTo>
                    <a:pt x="1629410" y="5715"/>
                  </a:lnTo>
                  <a:cubicBezTo>
                    <a:pt x="1629410" y="19812"/>
                    <a:pt x="1623695" y="25400"/>
                    <a:pt x="1616710" y="25400"/>
                  </a:cubicBezTo>
                  <a:close/>
                  <a:moveTo>
                    <a:pt x="1565021" y="25400"/>
                  </a:moveTo>
                  <a:lnTo>
                    <a:pt x="1551559" y="19685"/>
                  </a:lnTo>
                  <a:cubicBezTo>
                    <a:pt x="1551559" y="5588"/>
                    <a:pt x="1557274" y="0"/>
                    <a:pt x="1564259" y="0"/>
                  </a:cubicBezTo>
                  <a:lnTo>
                    <a:pt x="1577721" y="5715"/>
                  </a:lnTo>
                  <a:cubicBezTo>
                    <a:pt x="1577721" y="19812"/>
                    <a:pt x="1572006" y="25400"/>
                    <a:pt x="1565021" y="25400"/>
                  </a:cubicBezTo>
                  <a:close/>
                  <a:moveTo>
                    <a:pt x="1513332" y="25400"/>
                  </a:moveTo>
                  <a:lnTo>
                    <a:pt x="1499870" y="19685"/>
                  </a:lnTo>
                  <a:cubicBezTo>
                    <a:pt x="1499870" y="5588"/>
                    <a:pt x="1505585" y="0"/>
                    <a:pt x="1512570" y="0"/>
                  </a:cubicBezTo>
                  <a:lnTo>
                    <a:pt x="1526032" y="5715"/>
                  </a:lnTo>
                  <a:cubicBezTo>
                    <a:pt x="1526032" y="19812"/>
                    <a:pt x="1520317" y="25400"/>
                    <a:pt x="1513332" y="25400"/>
                  </a:cubicBezTo>
                  <a:close/>
                  <a:moveTo>
                    <a:pt x="1461642" y="25400"/>
                  </a:moveTo>
                  <a:lnTo>
                    <a:pt x="1448181" y="19685"/>
                  </a:lnTo>
                  <a:cubicBezTo>
                    <a:pt x="1448181" y="5588"/>
                    <a:pt x="1453895" y="0"/>
                    <a:pt x="1460881" y="0"/>
                  </a:cubicBezTo>
                  <a:lnTo>
                    <a:pt x="1474342" y="5715"/>
                  </a:lnTo>
                  <a:cubicBezTo>
                    <a:pt x="1474342" y="19812"/>
                    <a:pt x="1468628" y="25400"/>
                    <a:pt x="1461642" y="25400"/>
                  </a:cubicBezTo>
                  <a:close/>
                  <a:moveTo>
                    <a:pt x="1409953" y="25400"/>
                  </a:moveTo>
                  <a:lnTo>
                    <a:pt x="1396491" y="19685"/>
                  </a:lnTo>
                  <a:cubicBezTo>
                    <a:pt x="1396491" y="5588"/>
                    <a:pt x="1402206" y="0"/>
                    <a:pt x="1409191" y="0"/>
                  </a:cubicBezTo>
                  <a:lnTo>
                    <a:pt x="1422653" y="5715"/>
                  </a:lnTo>
                  <a:cubicBezTo>
                    <a:pt x="1422653" y="19812"/>
                    <a:pt x="1416938" y="25400"/>
                    <a:pt x="1409953" y="25400"/>
                  </a:cubicBezTo>
                  <a:close/>
                  <a:moveTo>
                    <a:pt x="1358264" y="25400"/>
                  </a:moveTo>
                  <a:lnTo>
                    <a:pt x="1344802" y="19685"/>
                  </a:lnTo>
                  <a:cubicBezTo>
                    <a:pt x="1344802" y="5588"/>
                    <a:pt x="1350517" y="0"/>
                    <a:pt x="1357502" y="0"/>
                  </a:cubicBezTo>
                  <a:lnTo>
                    <a:pt x="1370964" y="5715"/>
                  </a:lnTo>
                  <a:cubicBezTo>
                    <a:pt x="1370964" y="19812"/>
                    <a:pt x="1365249" y="25400"/>
                    <a:pt x="1358264" y="25400"/>
                  </a:cubicBezTo>
                  <a:close/>
                  <a:moveTo>
                    <a:pt x="1306575" y="25400"/>
                  </a:moveTo>
                  <a:lnTo>
                    <a:pt x="1293113" y="19685"/>
                  </a:lnTo>
                  <a:cubicBezTo>
                    <a:pt x="1293113" y="5588"/>
                    <a:pt x="1298828" y="0"/>
                    <a:pt x="1305813" y="0"/>
                  </a:cubicBezTo>
                  <a:lnTo>
                    <a:pt x="1319275" y="5715"/>
                  </a:lnTo>
                  <a:cubicBezTo>
                    <a:pt x="1319275" y="19812"/>
                    <a:pt x="1313560" y="25400"/>
                    <a:pt x="1306575" y="25400"/>
                  </a:cubicBezTo>
                  <a:close/>
                  <a:moveTo>
                    <a:pt x="1254886" y="25400"/>
                  </a:moveTo>
                  <a:lnTo>
                    <a:pt x="1241424" y="19685"/>
                  </a:lnTo>
                  <a:cubicBezTo>
                    <a:pt x="1241424" y="5588"/>
                    <a:pt x="1247139" y="0"/>
                    <a:pt x="1254124" y="0"/>
                  </a:cubicBezTo>
                  <a:lnTo>
                    <a:pt x="1267586" y="5715"/>
                  </a:lnTo>
                  <a:cubicBezTo>
                    <a:pt x="1267586" y="19812"/>
                    <a:pt x="1261871" y="25400"/>
                    <a:pt x="1254886" y="25400"/>
                  </a:cubicBezTo>
                  <a:close/>
                  <a:moveTo>
                    <a:pt x="1203197" y="25400"/>
                  </a:moveTo>
                  <a:lnTo>
                    <a:pt x="1189735" y="19685"/>
                  </a:lnTo>
                  <a:cubicBezTo>
                    <a:pt x="1189735" y="5588"/>
                    <a:pt x="1195450" y="0"/>
                    <a:pt x="1202435" y="0"/>
                  </a:cubicBezTo>
                  <a:lnTo>
                    <a:pt x="1215897" y="5715"/>
                  </a:lnTo>
                  <a:cubicBezTo>
                    <a:pt x="1215897" y="19812"/>
                    <a:pt x="1210182" y="25400"/>
                    <a:pt x="1203197" y="25400"/>
                  </a:cubicBezTo>
                  <a:close/>
                  <a:moveTo>
                    <a:pt x="1151508" y="25400"/>
                  </a:moveTo>
                  <a:lnTo>
                    <a:pt x="1138046" y="19685"/>
                  </a:lnTo>
                  <a:cubicBezTo>
                    <a:pt x="1138046" y="5588"/>
                    <a:pt x="1143761" y="0"/>
                    <a:pt x="1150746" y="0"/>
                  </a:cubicBezTo>
                  <a:lnTo>
                    <a:pt x="1164208" y="5715"/>
                  </a:lnTo>
                  <a:cubicBezTo>
                    <a:pt x="1164208" y="19812"/>
                    <a:pt x="1158493" y="25400"/>
                    <a:pt x="1151508" y="25400"/>
                  </a:cubicBezTo>
                  <a:close/>
                  <a:moveTo>
                    <a:pt x="1099819" y="25400"/>
                  </a:moveTo>
                  <a:lnTo>
                    <a:pt x="1086357" y="19685"/>
                  </a:lnTo>
                  <a:cubicBezTo>
                    <a:pt x="1086357" y="5588"/>
                    <a:pt x="1092072" y="0"/>
                    <a:pt x="1099057" y="0"/>
                  </a:cubicBezTo>
                  <a:lnTo>
                    <a:pt x="1112519" y="5715"/>
                  </a:lnTo>
                  <a:cubicBezTo>
                    <a:pt x="1112519" y="19812"/>
                    <a:pt x="1106804" y="25400"/>
                    <a:pt x="1099819" y="25400"/>
                  </a:cubicBezTo>
                  <a:close/>
                  <a:moveTo>
                    <a:pt x="1048130" y="25400"/>
                  </a:moveTo>
                  <a:lnTo>
                    <a:pt x="1034668" y="19685"/>
                  </a:lnTo>
                  <a:cubicBezTo>
                    <a:pt x="1034668" y="5588"/>
                    <a:pt x="1040383" y="0"/>
                    <a:pt x="1047368" y="0"/>
                  </a:cubicBezTo>
                  <a:lnTo>
                    <a:pt x="1060830" y="5715"/>
                  </a:lnTo>
                  <a:cubicBezTo>
                    <a:pt x="1060830" y="19812"/>
                    <a:pt x="1055115" y="25400"/>
                    <a:pt x="1048130" y="25400"/>
                  </a:cubicBezTo>
                  <a:close/>
                  <a:moveTo>
                    <a:pt x="996441" y="25400"/>
                  </a:moveTo>
                  <a:lnTo>
                    <a:pt x="982979" y="19685"/>
                  </a:lnTo>
                  <a:cubicBezTo>
                    <a:pt x="982979" y="5588"/>
                    <a:pt x="988694" y="0"/>
                    <a:pt x="995679" y="0"/>
                  </a:cubicBezTo>
                  <a:lnTo>
                    <a:pt x="1009141" y="5715"/>
                  </a:lnTo>
                  <a:cubicBezTo>
                    <a:pt x="1009141" y="19812"/>
                    <a:pt x="1003426" y="25400"/>
                    <a:pt x="996441" y="25400"/>
                  </a:cubicBezTo>
                  <a:close/>
                  <a:moveTo>
                    <a:pt x="944752" y="25400"/>
                  </a:moveTo>
                  <a:lnTo>
                    <a:pt x="931290" y="19685"/>
                  </a:lnTo>
                  <a:cubicBezTo>
                    <a:pt x="931290" y="5588"/>
                    <a:pt x="937005" y="0"/>
                    <a:pt x="943990" y="0"/>
                  </a:cubicBezTo>
                  <a:lnTo>
                    <a:pt x="957452" y="5715"/>
                  </a:lnTo>
                  <a:cubicBezTo>
                    <a:pt x="957452" y="19812"/>
                    <a:pt x="951737" y="25400"/>
                    <a:pt x="944752" y="25400"/>
                  </a:cubicBezTo>
                  <a:close/>
                  <a:moveTo>
                    <a:pt x="893063" y="25400"/>
                  </a:moveTo>
                  <a:lnTo>
                    <a:pt x="879601" y="19685"/>
                  </a:lnTo>
                  <a:cubicBezTo>
                    <a:pt x="879601" y="5588"/>
                    <a:pt x="885316" y="0"/>
                    <a:pt x="892301" y="0"/>
                  </a:cubicBezTo>
                  <a:lnTo>
                    <a:pt x="905763" y="5715"/>
                  </a:lnTo>
                  <a:cubicBezTo>
                    <a:pt x="905763" y="19812"/>
                    <a:pt x="900048" y="25400"/>
                    <a:pt x="893063"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067" y="19685"/>
                  </a:lnTo>
                  <a:cubicBezTo>
                    <a:pt x="155067" y="5715"/>
                    <a:pt x="160782" y="0"/>
                    <a:pt x="167767" y="0"/>
                  </a:cubicBezTo>
                  <a:lnTo>
                    <a:pt x="181229" y="5715"/>
                  </a:lnTo>
                  <a:cubicBezTo>
                    <a:pt x="181229" y="19812"/>
                    <a:pt x="175514" y="25400"/>
                    <a:pt x="168529"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02A3A8"/>
            </a:solidFill>
          </p:spPr>
        </p:sp>
        <p:sp>
          <p:nvSpPr>
            <p:cNvPr id="21" name="Freeform 21"/>
            <p:cNvSpPr/>
            <p:nvPr/>
          </p:nvSpPr>
          <p:spPr>
            <a:xfrm>
              <a:off x="446786" y="63500"/>
              <a:ext cx="4609465" cy="2630678"/>
            </a:xfrm>
            <a:custGeom>
              <a:avLst/>
              <a:gdLst/>
              <a:ahLst/>
              <a:cxnLst/>
              <a:rect l="l" t="t" r="r" b="b"/>
              <a:pathLst>
                <a:path w="4609465" h="2630678">
                  <a:moveTo>
                    <a:pt x="12700" y="2605278"/>
                  </a:moveTo>
                  <a:cubicBezTo>
                    <a:pt x="19685" y="2605278"/>
                    <a:pt x="25400" y="2610993"/>
                    <a:pt x="25400" y="2617978"/>
                  </a:cubicBezTo>
                  <a:cubicBezTo>
                    <a:pt x="25400" y="2624963"/>
                    <a:pt x="19685" y="2630678"/>
                    <a:pt x="12700" y="2630678"/>
                  </a:cubicBezTo>
                  <a:cubicBezTo>
                    <a:pt x="5715" y="2630678"/>
                    <a:pt x="0" y="2624963"/>
                    <a:pt x="0" y="2617978"/>
                  </a:cubicBezTo>
                  <a:cubicBezTo>
                    <a:pt x="0" y="2610993"/>
                    <a:pt x="5715" y="2605278"/>
                    <a:pt x="12700" y="2605278"/>
                  </a:cubicBezTo>
                  <a:close/>
                  <a:moveTo>
                    <a:pt x="4596638" y="2605278"/>
                  </a:moveTo>
                  <a:cubicBezTo>
                    <a:pt x="4603623" y="2605278"/>
                    <a:pt x="4609338" y="2610993"/>
                    <a:pt x="4609338" y="2617978"/>
                  </a:cubicBezTo>
                  <a:cubicBezTo>
                    <a:pt x="4609338" y="2624963"/>
                    <a:pt x="4603623" y="2630678"/>
                    <a:pt x="4596638" y="2630678"/>
                  </a:cubicBezTo>
                  <a:cubicBezTo>
                    <a:pt x="4589653" y="2630678"/>
                    <a:pt x="4583938" y="2624963"/>
                    <a:pt x="4583938" y="2617978"/>
                  </a:cubicBezTo>
                  <a:cubicBezTo>
                    <a:pt x="4583938" y="2610993"/>
                    <a:pt x="4589653" y="2605278"/>
                    <a:pt x="4596638" y="260527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22" name="Freeform 22"/>
            <p:cNvSpPr/>
            <p:nvPr/>
          </p:nvSpPr>
          <p:spPr>
            <a:xfrm>
              <a:off x="63500" y="693547"/>
              <a:ext cx="2136013" cy="2002917"/>
            </a:xfrm>
            <a:custGeom>
              <a:avLst/>
              <a:gdLst/>
              <a:ahLst/>
              <a:cxnLst/>
              <a:rect l="l" t="t" r="r" b="b"/>
              <a:pathLst>
                <a:path w="2136013" h="2002917">
                  <a:moveTo>
                    <a:pt x="0" y="2002917"/>
                  </a:moveTo>
                  <a:lnTo>
                    <a:pt x="2136013" y="2002917"/>
                  </a:lnTo>
                  <a:lnTo>
                    <a:pt x="2136013" y="0"/>
                  </a:lnTo>
                  <a:lnTo>
                    <a:pt x="0" y="0"/>
                  </a:lnTo>
                  <a:close/>
                </a:path>
              </a:pathLst>
            </a:custGeom>
            <a:solidFill>
              <a:srgbClr val="E9D233"/>
            </a:solidFill>
          </p:spPr>
        </p:sp>
      </p:grpSp>
      <p:sp>
        <p:nvSpPr>
          <p:cNvPr id="23" name="TextBox 23"/>
          <p:cNvSpPr txBox="1"/>
          <p:nvPr/>
        </p:nvSpPr>
        <p:spPr>
          <a:xfrm>
            <a:off x="1298429" y="707596"/>
            <a:ext cx="2896857" cy="381000"/>
          </a:xfrm>
          <a:prstGeom prst="rect">
            <a:avLst/>
          </a:prstGeom>
        </p:spPr>
        <p:txBody>
          <a:bodyPr lIns="0" tIns="0" rIns="0" bIns="0" rtlCol="0" anchor="t">
            <a:spAutoFit/>
          </a:bodyPr>
          <a:lstStyle/>
          <a:p>
            <a:pPr algn="ctr">
              <a:lnSpc>
                <a:spcPts val="1560"/>
              </a:lnSpc>
            </a:pPr>
            <a:r>
              <a:rPr lang="en-US" sz="1300" b="1" spc="-2">
                <a:solidFill>
                  <a:srgbClr val="F49757"/>
                </a:solidFill>
                <a:latin typeface="IBM Plex Sans Bold"/>
                <a:ea typeface="IBM Plex Sans Bold"/>
                <a:cs typeface="IBM Plex Sans Bold"/>
                <a:sym typeface="IBM Plex Sans Bold"/>
              </a:rPr>
              <a:t>Budget prévisionnel de l’année 2026 (camps d’été inclus)</a:t>
            </a:r>
          </a:p>
        </p:txBody>
      </p:sp>
      <p:sp>
        <p:nvSpPr>
          <p:cNvPr id="24" name="TextBox 24"/>
          <p:cNvSpPr txBox="1"/>
          <p:nvPr/>
        </p:nvSpPr>
        <p:spPr>
          <a:xfrm>
            <a:off x="5877948" y="4854753"/>
            <a:ext cx="4114539" cy="381000"/>
          </a:xfrm>
          <a:prstGeom prst="rect">
            <a:avLst/>
          </a:prstGeom>
        </p:spPr>
        <p:txBody>
          <a:bodyPr lIns="0" tIns="0" rIns="0" bIns="0" rtlCol="0" anchor="t">
            <a:spAutoFit/>
          </a:bodyPr>
          <a:lstStyle/>
          <a:p>
            <a:pPr algn="l">
              <a:lnSpc>
                <a:spcPts val="1560"/>
              </a:lnSpc>
            </a:pPr>
            <a:r>
              <a:rPr lang="en-US" sz="1300" b="1" spc="-2">
                <a:solidFill>
                  <a:srgbClr val="32B5B9"/>
                </a:solidFill>
                <a:latin typeface="IBM Plex Sans Bold"/>
                <a:ea typeface="IBM Plex Sans Bold"/>
                <a:cs typeface="IBM Plex Sans Bold"/>
                <a:sym typeface="IBM Plex Sans Bold"/>
              </a:rPr>
              <a:t>Le groupe dans le territoire : [quelle place pour répondre à quels enjeux locaux et/ou globaux ?] </a:t>
            </a:r>
          </a:p>
        </p:txBody>
      </p:sp>
      <p:sp>
        <p:nvSpPr>
          <p:cNvPr id="25" name="TextBox 25"/>
          <p:cNvSpPr txBox="1"/>
          <p:nvPr/>
        </p:nvSpPr>
        <p:spPr>
          <a:xfrm>
            <a:off x="5934266" y="2087278"/>
            <a:ext cx="4159044" cy="381000"/>
          </a:xfrm>
          <a:prstGeom prst="rect">
            <a:avLst/>
          </a:prstGeom>
        </p:spPr>
        <p:txBody>
          <a:bodyPr lIns="0" tIns="0" rIns="0" bIns="0" rtlCol="0" anchor="t">
            <a:spAutoFit/>
          </a:bodyPr>
          <a:lstStyle/>
          <a:p>
            <a:pPr algn="l">
              <a:lnSpc>
                <a:spcPts val="1560"/>
              </a:lnSpc>
            </a:pPr>
            <a:r>
              <a:rPr lang="en-US" sz="1300" b="1" spc="-2">
                <a:solidFill>
                  <a:srgbClr val="32B5B9"/>
                </a:solidFill>
                <a:latin typeface="IBM Plex Sans Bold"/>
                <a:ea typeface="IBM Plex Sans Bold"/>
                <a:cs typeface="IBM Plex Sans Bold"/>
                <a:sym typeface="IBM Plex Sans Bold"/>
              </a:rPr>
              <a:t>Les enfants et les jeunes : du côté de l’activité et des camps. </a:t>
            </a:r>
          </a:p>
        </p:txBody>
      </p:sp>
      <p:sp>
        <p:nvSpPr>
          <p:cNvPr id="26" name="TextBox 26"/>
          <p:cNvSpPr txBox="1"/>
          <p:nvPr/>
        </p:nvSpPr>
        <p:spPr>
          <a:xfrm>
            <a:off x="751818" y="1642484"/>
            <a:ext cx="1097804" cy="291227"/>
          </a:xfrm>
          <a:prstGeom prst="rect">
            <a:avLst/>
          </a:prstGeom>
        </p:spPr>
        <p:txBody>
          <a:bodyPr lIns="0" tIns="0" rIns="0" bIns="0" rtlCol="0" anchor="t">
            <a:spAutoFit/>
          </a:bodyPr>
          <a:lstStyle/>
          <a:p>
            <a:pPr algn="ctr">
              <a:lnSpc>
                <a:spcPts val="1110"/>
              </a:lnSpc>
            </a:pPr>
            <a:r>
              <a:rPr lang="en-US" sz="748" b="1">
                <a:solidFill>
                  <a:srgbClr val="020203"/>
                </a:solidFill>
                <a:latin typeface="Arial Bold"/>
                <a:ea typeface="Arial Bold"/>
                <a:cs typeface="Arial Bold"/>
                <a:sym typeface="Arial Bold"/>
              </a:rPr>
              <a:t>Prévisionnel budgétaire  Fonctionnement</a:t>
            </a:r>
          </a:p>
        </p:txBody>
      </p:sp>
      <p:sp>
        <p:nvSpPr>
          <p:cNvPr id="27" name="TextBox 27"/>
          <p:cNvSpPr txBox="1"/>
          <p:nvPr/>
        </p:nvSpPr>
        <p:spPr>
          <a:xfrm>
            <a:off x="2109626" y="1642484"/>
            <a:ext cx="1926004" cy="144433"/>
          </a:xfrm>
          <a:prstGeom prst="rect">
            <a:avLst/>
          </a:prstGeom>
        </p:spPr>
        <p:txBody>
          <a:bodyPr lIns="0" tIns="0" rIns="0" bIns="0" rtlCol="0" anchor="t">
            <a:spAutoFit/>
          </a:bodyPr>
          <a:lstStyle/>
          <a:p>
            <a:pPr algn="l">
              <a:lnSpc>
                <a:spcPts val="1110"/>
              </a:lnSpc>
            </a:pPr>
            <a:r>
              <a:rPr lang="en-US" sz="748" b="1">
                <a:solidFill>
                  <a:srgbClr val="020203"/>
                </a:solidFill>
                <a:latin typeface="Arial Bold"/>
                <a:ea typeface="Arial Bold"/>
                <a:cs typeface="Arial Bold"/>
                <a:sym typeface="Arial Bold"/>
              </a:rPr>
              <a:t>EEDF [nom de la structure locale] 2026</a:t>
            </a:r>
          </a:p>
        </p:txBody>
      </p:sp>
      <p:sp>
        <p:nvSpPr>
          <p:cNvPr id="28" name="TextBox 28"/>
          <p:cNvSpPr txBox="1"/>
          <p:nvPr/>
        </p:nvSpPr>
        <p:spPr>
          <a:xfrm>
            <a:off x="1305363" y="1918319"/>
            <a:ext cx="527475" cy="140656"/>
          </a:xfrm>
          <a:prstGeom prst="rect">
            <a:avLst/>
          </a:prstGeom>
        </p:spPr>
        <p:txBody>
          <a:bodyPr lIns="0" tIns="0" rIns="0" bIns="0" rtlCol="0" anchor="t">
            <a:spAutoFit/>
          </a:bodyPr>
          <a:lstStyle/>
          <a:p>
            <a:pPr algn="l">
              <a:lnSpc>
                <a:spcPts val="1047"/>
              </a:lnSpc>
            </a:pPr>
            <a:r>
              <a:rPr lang="en-US" sz="748">
                <a:solidFill>
                  <a:srgbClr val="020203"/>
                </a:solidFill>
                <a:latin typeface="Arial"/>
                <a:ea typeface="Arial"/>
                <a:cs typeface="Arial"/>
                <a:sym typeface="Arial"/>
              </a:rPr>
              <a:t>DEPENSES</a:t>
            </a:r>
          </a:p>
        </p:txBody>
      </p:sp>
      <p:sp>
        <p:nvSpPr>
          <p:cNvPr id="29" name="TextBox 29"/>
          <p:cNvSpPr txBox="1"/>
          <p:nvPr/>
        </p:nvSpPr>
        <p:spPr>
          <a:xfrm>
            <a:off x="2230517" y="6042234"/>
            <a:ext cx="19250" cy="118158"/>
          </a:xfrm>
          <a:prstGeom prst="rect">
            <a:avLst/>
          </a:prstGeom>
        </p:spPr>
        <p:txBody>
          <a:bodyPr lIns="0" tIns="0" rIns="0" bIns="0" rtlCol="0" anchor="t">
            <a:spAutoFit/>
          </a:bodyPr>
          <a:lstStyle/>
          <a:p>
            <a:pPr algn="l">
              <a:lnSpc>
                <a:spcPts val="904"/>
              </a:lnSpc>
            </a:pPr>
            <a:r>
              <a:rPr lang="en-US" sz="534">
                <a:solidFill>
                  <a:srgbClr val="020203"/>
                </a:solidFill>
                <a:latin typeface="Arial"/>
                <a:ea typeface="Arial"/>
                <a:cs typeface="Arial"/>
                <a:sym typeface="Arial"/>
              </a:rPr>
              <a:t> </a:t>
            </a:r>
          </a:p>
        </p:txBody>
      </p:sp>
      <p:sp>
        <p:nvSpPr>
          <p:cNvPr id="30" name="TextBox 30"/>
          <p:cNvSpPr txBox="1"/>
          <p:nvPr/>
        </p:nvSpPr>
        <p:spPr>
          <a:xfrm>
            <a:off x="1984267" y="6160992"/>
            <a:ext cx="780898" cy="159706"/>
          </a:xfrm>
          <a:prstGeom prst="rect">
            <a:avLst/>
          </a:prstGeom>
        </p:spPr>
        <p:txBody>
          <a:bodyPr lIns="0" tIns="0" rIns="0" bIns="0" rtlCol="0" anchor="t">
            <a:spAutoFit/>
          </a:bodyPr>
          <a:lstStyle/>
          <a:p>
            <a:pPr algn="l">
              <a:lnSpc>
                <a:spcPts val="1266"/>
              </a:lnSpc>
            </a:pPr>
            <a:r>
              <a:rPr lang="en-US" sz="748">
                <a:solidFill>
                  <a:srgbClr val="993415"/>
                </a:solidFill>
                <a:latin typeface="Arial"/>
                <a:ea typeface="Arial"/>
                <a:cs typeface="Arial"/>
                <a:sym typeface="Arial"/>
              </a:rPr>
              <a:t>Excédent : 1458 €</a:t>
            </a:r>
          </a:p>
        </p:txBody>
      </p:sp>
      <p:sp>
        <p:nvSpPr>
          <p:cNvPr id="31" name="TextBox 31"/>
          <p:cNvSpPr txBox="1"/>
          <p:nvPr/>
        </p:nvSpPr>
        <p:spPr>
          <a:xfrm>
            <a:off x="3483016" y="1918319"/>
            <a:ext cx="516617" cy="140656"/>
          </a:xfrm>
          <a:prstGeom prst="rect">
            <a:avLst/>
          </a:prstGeom>
        </p:spPr>
        <p:txBody>
          <a:bodyPr lIns="0" tIns="0" rIns="0" bIns="0" rtlCol="0" anchor="t">
            <a:spAutoFit/>
          </a:bodyPr>
          <a:lstStyle/>
          <a:p>
            <a:pPr algn="l">
              <a:lnSpc>
                <a:spcPts val="1047"/>
              </a:lnSpc>
            </a:pPr>
            <a:r>
              <a:rPr lang="en-US" sz="748">
                <a:solidFill>
                  <a:srgbClr val="020203"/>
                </a:solidFill>
                <a:latin typeface="Arial"/>
                <a:ea typeface="Arial"/>
                <a:cs typeface="Arial"/>
                <a:sym typeface="Arial"/>
              </a:rPr>
              <a:t>RECETTES</a:t>
            </a:r>
          </a:p>
        </p:txBody>
      </p:sp>
      <p:sp>
        <p:nvSpPr>
          <p:cNvPr id="32" name="TextBox 32"/>
          <p:cNvSpPr txBox="1"/>
          <p:nvPr/>
        </p:nvSpPr>
        <p:spPr>
          <a:xfrm>
            <a:off x="516722" y="2231577"/>
            <a:ext cx="1572863" cy="3793046"/>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Prestation Éducative (piscine, patinoire...) Prestations éducatives EEDF (congrés, Tremplin...) Eau Gaz Electricité Alimentation Fournitures d'entretien et petit équipement Fournitures administratives Fournitures éducatives et pédagogiques Achats pour revente Locations immobilières Autres locations (matériel, véhicules) Entretiens et réparations Primes d'assurance (local, automission, véhicule...) Documentation générale Frais de formation Frais de formation payé à EEDF (BAFA, BAFD) Publicité, Publications &amp; relations publiques Transport collectif des participants (bus, SNCF...) Frais de déplacements, missions Frais postaux et de Télécommunication Frais bancaires et assimilés Adhésions à d'autres associations Impôts divers Adhésions payées au siège EEDF Contribution EEDF nationale 7 % Aides versées aux structures EEDF Amortissement </a:t>
            </a:r>
            <a:r>
              <a:rPr lang="en-US" sz="534" i="1">
                <a:solidFill>
                  <a:srgbClr val="020203"/>
                </a:solidFill>
                <a:latin typeface="Arial Italics"/>
                <a:ea typeface="Arial Italics"/>
                <a:cs typeface="Arial Italics"/>
                <a:sym typeface="Arial Italics"/>
              </a:rPr>
              <a:t>(voir avec RAFT)</a:t>
            </a:r>
          </a:p>
        </p:txBody>
      </p:sp>
      <p:sp>
        <p:nvSpPr>
          <p:cNvPr id="33" name="TextBox 33"/>
          <p:cNvSpPr txBox="1"/>
          <p:nvPr/>
        </p:nvSpPr>
        <p:spPr>
          <a:xfrm>
            <a:off x="1216790" y="6042234"/>
            <a:ext cx="153800" cy="118158"/>
          </a:xfrm>
          <a:prstGeom prst="rect">
            <a:avLst/>
          </a:prstGeom>
        </p:spPr>
        <p:txBody>
          <a:bodyPr lIns="0" tIns="0" rIns="0" bIns="0" rtlCol="0" anchor="t">
            <a:spAutoFit/>
          </a:bodyPr>
          <a:lstStyle/>
          <a:p>
            <a:pPr algn="l">
              <a:lnSpc>
                <a:spcPts val="986"/>
              </a:lnSpc>
            </a:pPr>
            <a:r>
              <a:rPr lang="en-US" sz="534">
                <a:solidFill>
                  <a:srgbClr val="020203"/>
                </a:solidFill>
                <a:latin typeface="Arial"/>
                <a:ea typeface="Arial"/>
                <a:cs typeface="Arial"/>
                <a:sym typeface="Arial"/>
              </a:rPr>
              <a:t>Total</a:t>
            </a:r>
          </a:p>
        </p:txBody>
      </p:sp>
      <p:sp>
        <p:nvSpPr>
          <p:cNvPr id="34" name="TextBox 34"/>
          <p:cNvSpPr txBox="1"/>
          <p:nvPr/>
        </p:nvSpPr>
        <p:spPr>
          <a:xfrm>
            <a:off x="2240156" y="2123449"/>
            <a:ext cx="250117"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Montant</a:t>
            </a:r>
          </a:p>
        </p:txBody>
      </p:sp>
      <p:sp>
        <p:nvSpPr>
          <p:cNvPr id="35" name="TextBox 35"/>
          <p:cNvSpPr txBox="1"/>
          <p:nvPr/>
        </p:nvSpPr>
        <p:spPr>
          <a:xfrm>
            <a:off x="2249319" y="6061284"/>
            <a:ext cx="371789"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26</a:t>
            </a:r>
            <a:r>
              <a:rPr lang="en-US" sz="534">
                <a:solidFill>
                  <a:srgbClr val="000000"/>
                </a:solidFill>
                <a:latin typeface="Arial"/>
                <a:ea typeface="Arial"/>
                <a:cs typeface="Arial"/>
                <a:sym typeface="Arial"/>
              </a:rPr>
              <a:t> </a:t>
            </a:r>
            <a:r>
              <a:rPr lang="en-US" sz="534">
                <a:solidFill>
                  <a:srgbClr val="020203"/>
                </a:solidFill>
                <a:latin typeface="Arial"/>
                <a:ea typeface="Arial"/>
                <a:cs typeface="Arial"/>
                <a:sym typeface="Arial"/>
              </a:rPr>
              <a:t>830,00</a:t>
            </a:r>
            <a:r>
              <a:rPr lang="en-US" sz="534">
                <a:solidFill>
                  <a:srgbClr val="000000"/>
                </a:solidFill>
                <a:latin typeface="Arial"/>
                <a:ea typeface="Arial"/>
                <a:cs typeface="Arial"/>
                <a:sym typeface="Arial"/>
              </a:rPr>
              <a:t> </a:t>
            </a:r>
            <a:r>
              <a:rPr lang="en-US" sz="534">
                <a:solidFill>
                  <a:srgbClr val="020203"/>
                </a:solidFill>
                <a:latin typeface="Arial"/>
                <a:ea typeface="Arial"/>
                <a:cs typeface="Arial"/>
                <a:sym typeface="Arial"/>
              </a:rPr>
              <a:t>€</a:t>
            </a:r>
          </a:p>
        </p:txBody>
      </p:sp>
      <p:sp>
        <p:nvSpPr>
          <p:cNvPr id="36" name="TextBox 36"/>
          <p:cNvSpPr txBox="1"/>
          <p:nvPr/>
        </p:nvSpPr>
        <p:spPr>
          <a:xfrm>
            <a:off x="2319652" y="5048110"/>
            <a:ext cx="307800"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 100,00 € </a:t>
            </a:r>
          </a:p>
        </p:txBody>
      </p:sp>
      <p:sp>
        <p:nvSpPr>
          <p:cNvPr id="37" name="TextBox 37"/>
          <p:cNvSpPr txBox="1"/>
          <p:nvPr/>
        </p:nvSpPr>
        <p:spPr>
          <a:xfrm>
            <a:off x="2268255" y="5448712"/>
            <a:ext cx="360226" cy="283445"/>
          </a:xfrm>
          <a:prstGeom prst="rect">
            <a:avLst/>
          </a:prstGeom>
        </p:spPr>
        <p:txBody>
          <a:bodyPr lIns="0" tIns="0" rIns="0" bIns="0" rtlCol="0" anchor="t">
            <a:spAutoFit/>
          </a:bodyPr>
          <a:lstStyle/>
          <a:p>
            <a:pPr algn="r">
              <a:lnSpc>
                <a:spcPts val="1151"/>
              </a:lnSpc>
            </a:pPr>
            <a:r>
              <a:rPr lang="en-US" sz="534">
                <a:solidFill>
                  <a:srgbClr val="020203"/>
                </a:solidFill>
                <a:latin typeface="Arial"/>
                <a:ea typeface="Arial"/>
                <a:cs typeface="Arial"/>
                <a:sym typeface="Arial"/>
              </a:rPr>
              <a:t> 2 300,00 € 300,00 € </a:t>
            </a:r>
          </a:p>
        </p:txBody>
      </p:sp>
      <p:sp>
        <p:nvSpPr>
          <p:cNvPr id="38" name="TextBox 38"/>
          <p:cNvSpPr txBox="1"/>
          <p:nvPr/>
        </p:nvSpPr>
        <p:spPr>
          <a:xfrm>
            <a:off x="2663304" y="4132615"/>
            <a:ext cx="577034"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Autres organismes</a:t>
            </a:r>
          </a:p>
        </p:txBody>
      </p:sp>
      <p:sp>
        <p:nvSpPr>
          <p:cNvPr id="39" name="TextBox 39"/>
          <p:cNvSpPr txBox="1"/>
          <p:nvPr/>
        </p:nvSpPr>
        <p:spPr>
          <a:xfrm>
            <a:off x="2319585" y="4278842"/>
            <a:ext cx="307800"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800,00 € </a:t>
            </a:r>
          </a:p>
        </p:txBody>
      </p:sp>
      <p:sp>
        <p:nvSpPr>
          <p:cNvPr id="40" name="TextBox 40"/>
          <p:cNvSpPr txBox="1"/>
          <p:nvPr/>
        </p:nvSpPr>
        <p:spPr>
          <a:xfrm>
            <a:off x="2663304" y="4425080"/>
            <a:ext cx="800214" cy="283445"/>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Dons reçus Cotisations des adhérents</a:t>
            </a:r>
          </a:p>
        </p:txBody>
      </p:sp>
      <p:sp>
        <p:nvSpPr>
          <p:cNvPr id="41" name="TextBox 41"/>
          <p:cNvSpPr txBox="1"/>
          <p:nvPr/>
        </p:nvSpPr>
        <p:spPr>
          <a:xfrm>
            <a:off x="2319585" y="4717545"/>
            <a:ext cx="1131427"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400,00 € Aides, bourses par EEDF</a:t>
            </a:r>
          </a:p>
        </p:txBody>
      </p:sp>
      <p:sp>
        <p:nvSpPr>
          <p:cNvPr id="42" name="TextBox 42"/>
          <p:cNvSpPr txBox="1"/>
          <p:nvPr/>
        </p:nvSpPr>
        <p:spPr>
          <a:xfrm>
            <a:off x="3410150" y="6061284"/>
            <a:ext cx="153800"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Total</a:t>
            </a:r>
          </a:p>
        </p:txBody>
      </p:sp>
      <p:sp>
        <p:nvSpPr>
          <p:cNvPr id="43" name="TextBox 43"/>
          <p:cNvSpPr txBox="1"/>
          <p:nvPr/>
        </p:nvSpPr>
        <p:spPr>
          <a:xfrm>
            <a:off x="2663104" y="2231577"/>
            <a:ext cx="765391"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Participation des familles</a:t>
            </a:r>
          </a:p>
        </p:txBody>
      </p:sp>
      <p:sp>
        <p:nvSpPr>
          <p:cNvPr id="44" name="TextBox 44"/>
          <p:cNvSpPr txBox="1"/>
          <p:nvPr/>
        </p:nvSpPr>
        <p:spPr>
          <a:xfrm>
            <a:off x="2319309" y="2377814"/>
            <a:ext cx="1570177" cy="283445"/>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300,00 € Autres produits  500,00 € Ventes de marchandises (calendriers...)</a:t>
            </a:r>
          </a:p>
        </p:txBody>
      </p:sp>
      <p:sp>
        <p:nvSpPr>
          <p:cNvPr id="45" name="TextBox 45"/>
          <p:cNvSpPr txBox="1"/>
          <p:nvPr/>
        </p:nvSpPr>
        <p:spPr>
          <a:xfrm>
            <a:off x="2268055" y="2670280"/>
            <a:ext cx="2018271" cy="283445"/>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9 000,00 € Produits de locations diverses (Terrain, centre, etc...)  1 000,00 € </a:t>
            </a:r>
          </a:p>
        </p:txBody>
      </p:sp>
      <p:sp>
        <p:nvSpPr>
          <p:cNvPr id="46" name="TextBox 46"/>
          <p:cNvSpPr txBox="1"/>
          <p:nvPr/>
        </p:nvSpPr>
        <p:spPr>
          <a:xfrm>
            <a:off x="2338254" y="2962745"/>
            <a:ext cx="1058647"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300,00 € Subventions Nationales</a:t>
            </a:r>
          </a:p>
        </p:txBody>
      </p:sp>
      <p:sp>
        <p:nvSpPr>
          <p:cNvPr id="47" name="TextBox 47"/>
          <p:cNvSpPr txBox="1"/>
          <p:nvPr/>
        </p:nvSpPr>
        <p:spPr>
          <a:xfrm>
            <a:off x="2268122" y="3108982"/>
            <a:ext cx="360150"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1 200,00 € </a:t>
            </a:r>
          </a:p>
        </p:txBody>
      </p:sp>
      <p:sp>
        <p:nvSpPr>
          <p:cNvPr id="48" name="TextBox 48"/>
          <p:cNvSpPr txBox="1"/>
          <p:nvPr/>
        </p:nvSpPr>
        <p:spPr>
          <a:xfrm>
            <a:off x="2523315" y="3255210"/>
            <a:ext cx="862260"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 Subventions régionales</a:t>
            </a:r>
          </a:p>
        </p:txBody>
      </p:sp>
      <p:sp>
        <p:nvSpPr>
          <p:cNvPr id="49" name="TextBox 49"/>
          <p:cNvSpPr txBox="1"/>
          <p:nvPr/>
        </p:nvSpPr>
        <p:spPr>
          <a:xfrm>
            <a:off x="2268122" y="3401447"/>
            <a:ext cx="360150"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4 000,00 € </a:t>
            </a:r>
          </a:p>
        </p:txBody>
      </p:sp>
      <p:sp>
        <p:nvSpPr>
          <p:cNvPr id="50" name="TextBox 50"/>
          <p:cNvSpPr txBox="1"/>
          <p:nvPr/>
        </p:nvSpPr>
        <p:spPr>
          <a:xfrm>
            <a:off x="2286933" y="3547675"/>
            <a:ext cx="1299562"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6 000,00 € Subventions départementales</a:t>
            </a:r>
          </a:p>
        </p:txBody>
      </p:sp>
      <p:sp>
        <p:nvSpPr>
          <p:cNvPr id="51" name="TextBox 51"/>
          <p:cNvSpPr txBox="1"/>
          <p:nvPr/>
        </p:nvSpPr>
        <p:spPr>
          <a:xfrm>
            <a:off x="2319518" y="3693912"/>
            <a:ext cx="307800"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 400,00 € </a:t>
            </a:r>
          </a:p>
        </p:txBody>
      </p:sp>
      <p:sp>
        <p:nvSpPr>
          <p:cNvPr id="52" name="TextBox 52"/>
          <p:cNvSpPr txBox="1"/>
          <p:nvPr/>
        </p:nvSpPr>
        <p:spPr>
          <a:xfrm>
            <a:off x="2338321" y="3840150"/>
            <a:ext cx="1124083"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230,00 € Subventions communales</a:t>
            </a:r>
          </a:p>
        </p:txBody>
      </p:sp>
      <p:sp>
        <p:nvSpPr>
          <p:cNvPr id="53" name="TextBox 53"/>
          <p:cNvSpPr txBox="1"/>
          <p:nvPr/>
        </p:nvSpPr>
        <p:spPr>
          <a:xfrm>
            <a:off x="4466711" y="3585775"/>
            <a:ext cx="360159"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 1 500,00 € </a:t>
            </a:r>
          </a:p>
        </p:txBody>
      </p:sp>
      <p:sp>
        <p:nvSpPr>
          <p:cNvPr id="54" name="TextBox 54"/>
          <p:cNvSpPr txBox="1"/>
          <p:nvPr/>
        </p:nvSpPr>
        <p:spPr>
          <a:xfrm>
            <a:off x="4459586" y="2085349"/>
            <a:ext cx="250117" cy="137208"/>
          </a:xfrm>
          <a:prstGeom prst="rect">
            <a:avLst/>
          </a:prstGeom>
        </p:spPr>
        <p:txBody>
          <a:bodyPr lIns="0" tIns="0" rIns="0" bIns="0" rtlCol="0" anchor="t">
            <a:spAutoFit/>
          </a:bodyPr>
          <a:lstStyle/>
          <a:p>
            <a:pPr algn="l">
              <a:lnSpc>
                <a:spcPts val="1151"/>
              </a:lnSpc>
            </a:pPr>
            <a:r>
              <a:rPr lang="en-US" sz="534">
                <a:solidFill>
                  <a:srgbClr val="020203"/>
                </a:solidFill>
                <a:latin typeface="Arial"/>
                <a:ea typeface="Arial"/>
                <a:cs typeface="Arial"/>
                <a:sym typeface="Arial"/>
              </a:rPr>
              <a:t>Montant</a:t>
            </a:r>
          </a:p>
        </p:txBody>
      </p:sp>
      <p:sp>
        <p:nvSpPr>
          <p:cNvPr id="55" name="TextBox 55"/>
          <p:cNvSpPr txBox="1"/>
          <p:nvPr/>
        </p:nvSpPr>
        <p:spPr>
          <a:xfrm>
            <a:off x="4428763" y="2231577"/>
            <a:ext cx="398936" cy="575910"/>
          </a:xfrm>
          <a:prstGeom prst="rect">
            <a:avLst/>
          </a:prstGeom>
        </p:spPr>
        <p:txBody>
          <a:bodyPr lIns="0" tIns="0" rIns="0" bIns="0" rtlCol="0" anchor="t">
            <a:spAutoFit/>
          </a:bodyPr>
          <a:lstStyle/>
          <a:p>
            <a:pPr algn="r">
              <a:lnSpc>
                <a:spcPts val="1151"/>
              </a:lnSpc>
            </a:pPr>
            <a:r>
              <a:rPr lang="en-US" sz="534">
                <a:solidFill>
                  <a:srgbClr val="020203"/>
                </a:solidFill>
                <a:latin typeface="Arial"/>
                <a:ea typeface="Arial"/>
                <a:cs typeface="Arial"/>
                <a:sym typeface="Arial"/>
              </a:rPr>
              <a:t> 23 788,00 € - € - € - € </a:t>
            </a:r>
          </a:p>
        </p:txBody>
      </p:sp>
      <p:sp>
        <p:nvSpPr>
          <p:cNvPr id="56" name="TextBox 56"/>
          <p:cNvSpPr txBox="1"/>
          <p:nvPr/>
        </p:nvSpPr>
        <p:spPr>
          <a:xfrm>
            <a:off x="4518108" y="3878250"/>
            <a:ext cx="307800"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 500,00 € </a:t>
            </a:r>
          </a:p>
        </p:txBody>
      </p:sp>
      <p:sp>
        <p:nvSpPr>
          <p:cNvPr id="57" name="TextBox 57"/>
          <p:cNvSpPr txBox="1"/>
          <p:nvPr/>
        </p:nvSpPr>
        <p:spPr>
          <a:xfrm>
            <a:off x="4429039" y="6061284"/>
            <a:ext cx="398659" cy="99108"/>
          </a:xfrm>
          <a:prstGeom prst="rect">
            <a:avLst/>
          </a:prstGeom>
        </p:spPr>
        <p:txBody>
          <a:bodyPr lIns="0" tIns="0" rIns="0" bIns="0" rtlCol="0" anchor="t">
            <a:spAutoFit/>
          </a:bodyPr>
          <a:lstStyle/>
          <a:p>
            <a:pPr algn="l">
              <a:lnSpc>
                <a:spcPts val="748"/>
              </a:lnSpc>
            </a:pPr>
            <a:r>
              <a:rPr lang="en-US" sz="534">
                <a:solidFill>
                  <a:srgbClr val="020203"/>
                </a:solidFill>
                <a:latin typeface="Arial"/>
                <a:ea typeface="Arial"/>
                <a:cs typeface="Arial"/>
                <a:sym typeface="Arial"/>
              </a:rPr>
              <a:t> 28 288,00 € </a:t>
            </a:r>
          </a:p>
        </p:txBody>
      </p:sp>
      <p:sp>
        <p:nvSpPr>
          <p:cNvPr id="58" name="TextBox 58"/>
          <p:cNvSpPr txBox="1"/>
          <p:nvPr/>
        </p:nvSpPr>
        <p:spPr>
          <a:xfrm>
            <a:off x="4485589" y="4425080"/>
            <a:ext cx="341176" cy="429682"/>
          </a:xfrm>
          <a:prstGeom prst="rect">
            <a:avLst/>
          </a:prstGeom>
        </p:spPr>
        <p:txBody>
          <a:bodyPr lIns="0" tIns="0" rIns="0" bIns="0" rtlCol="0" anchor="t">
            <a:spAutoFit/>
          </a:bodyPr>
          <a:lstStyle/>
          <a:p>
            <a:pPr algn="r">
              <a:lnSpc>
                <a:spcPts val="1151"/>
              </a:lnSpc>
            </a:pPr>
            <a:r>
              <a:rPr lang="en-US" sz="534">
                <a:solidFill>
                  <a:srgbClr val="020203"/>
                </a:solidFill>
                <a:latin typeface="Arial"/>
                <a:ea typeface="Arial"/>
                <a:cs typeface="Arial"/>
                <a:sym typeface="Arial"/>
              </a:rPr>
              <a:t> 200,00 € 2 300,00 € - € </a:t>
            </a:r>
          </a:p>
        </p:txBody>
      </p:sp>
      <p:sp>
        <p:nvSpPr>
          <p:cNvPr id="59" name="TextBox 59"/>
          <p:cNvSpPr txBox="1"/>
          <p:nvPr/>
        </p:nvSpPr>
        <p:spPr>
          <a:xfrm>
            <a:off x="5934237" y="478520"/>
            <a:ext cx="4599584" cy="677380"/>
          </a:xfrm>
          <a:prstGeom prst="rect">
            <a:avLst/>
          </a:prstGeom>
        </p:spPr>
        <p:txBody>
          <a:bodyPr lIns="0" tIns="0" rIns="0" bIns="0" rtlCol="0" anchor="t">
            <a:spAutoFit/>
          </a:bodyPr>
          <a:lstStyle/>
          <a:p>
            <a:pPr algn="l">
              <a:lnSpc>
                <a:spcPts val="2686"/>
              </a:lnSpc>
            </a:pPr>
            <a:r>
              <a:rPr lang="en-US" sz="2621" b="1" spc="-5">
                <a:solidFill>
                  <a:srgbClr val="02A3A8"/>
                </a:solidFill>
                <a:latin typeface="IBM Plex Sans Bold"/>
                <a:ea typeface="IBM Plex Sans Bold"/>
                <a:cs typeface="IBM Plex Sans Bold"/>
                <a:sym typeface="IBM Plex Sans Bold"/>
              </a:rPr>
              <a:t>PLAN D’ACTION ET DE DÉVELOPPEMENT 2025-26</a:t>
            </a:r>
          </a:p>
        </p:txBody>
      </p:sp>
      <p:sp>
        <p:nvSpPr>
          <p:cNvPr id="60" name="TextBox 60"/>
          <p:cNvSpPr txBox="1"/>
          <p:nvPr/>
        </p:nvSpPr>
        <p:spPr>
          <a:xfrm>
            <a:off x="6183849" y="1156681"/>
            <a:ext cx="26975" cy="232296"/>
          </a:xfrm>
          <a:prstGeom prst="rect">
            <a:avLst/>
          </a:prstGeom>
        </p:spPr>
        <p:txBody>
          <a:bodyPr lIns="0" tIns="0" rIns="0" bIns="0" rtlCol="0" anchor="t">
            <a:spAutoFit/>
          </a:bodyPr>
          <a:lstStyle/>
          <a:p>
            <a:pPr algn="l">
              <a:lnSpc>
                <a:spcPts val="2125"/>
              </a:lnSpc>
            </a:pPr>
            <a:r>
              <a:rPr lang="en-US" sz="850" spc="-3">
                <a:solidFill>
                  <a:srgbClr val="575756"/>
                </a:solidFill>
                <a:latin typeface="Open Sans"/>
                <a:ea typeface="Open Sans"/>
                <a:cs typeface="Open Sans"/>
                <a:sym typeface="Open Sans"/>
              </a:rPr>
              <a:t> </a:t>
            </a:r>
          </a:p>
        </p:txBody>
      </p:sp>
      <p:sp>
        <p:nvSpPr>
          <p:cNvPr id="61" name="TextBox 61"/>
          <p:cNvSpPr txBox="1"/>
          <p:nvPr/>
        </p:nvSpPr>
        <p:spPr>
          <a:xfrm>
            <a:off x="5934266" y="1261456"/>
            <a:ext cx="4500924" cy="127521"/>
          </a:xfrm>
          <a:prstGeom prst="rect">
            <a:avLst/>
          </a:prstGeom>
        </p:spPr>
        <p:txBody>
          <a:bodyPr lIns="0" tIns="0" rIns="0" bIns="0" rtlCol="0" anchor="t">
            <a:spAutoFit/>
          </a:bodyPr>
          <a:lstStyle/>
          <a:p>
            <a:pPr algn="l">
              <a:lnSpc>
                <a:spcPts val="1099"/>
              </a:lnSpc>
            </a:pPr>
            <a:r>
              <a:rPr lang="en-US" sz="850" spc="-3">
                <a:solidFill>
                  <a:srgbClr val="575756"/>
                </a:solidFill>
                <a:latin typeface="Open Sans"/>
                <a:ea typeface="Open Sans"/>
                <a:cs typeface="Open Sans"/>
                <a:sym typeface="Open Sans"/>
              </a:rPr>
              <a:t>Dansla continuité dedynamique de croissance et de pérennisation miseen place,nous </a:t>
            </a:r>
          </a:p>
        </p:txBody>
      </p:sp>
      <p:sp>
        <p:nvSpPr>
          <p:cNvPr id="62" name="TextBox 62"/>
          <p:cNvSpPr txBox="1"/>
          <p:nvPr/>
        </p:nvSpPr>
        <p:spPr>
          <a:xfrm>
            <a:off x="5934266" y="1401140"/>
            <a:ext cx="4501182" cy="406889"/>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gardons les trois mêmesaxes que sur lePAD2022-2023. De nouveaux objectifs etmoyens ont cependant été proposés lors du Pédiluve du 22 Juillet 2023. Ce plan d’action est susceptible d’être modifié par l’équipe de groupe élue lors de l’APL 2023.</a:t>
            </a:r>
          </a:p>
        </p:txBody>
      </p:sp>
      <p:sp>
        <p:nvSpPr>
          <p:cNvPr id="63" name="TextBox 63"/>
          <p:cNvSpPr txBox="1"/>
          <p:nvPr/>
        </p:nvSpPr>
        <p:spPr>
          <a:xfrm>
            <a:off x="5714424" y="3526222"/>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Nouveaux objectifs</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64" name="TextBox 64"/>
          <p:cNvSpPr txBox="1"/>
          <p:nvPr/>
        </p:nvSpPr>
        <p:spPr>
          <a:xfrm>
            <a:off x="7749483" y="3934285"/>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65" name="TextBox 65"/>
          <p:cNvSpPr txBox="1"/>
          <p:nvPr/>
        </p:nvSpPr>
        <p:spPr>
          <a:xfrm>
            <a:off x="7749483" y="2699845"/>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66" name="TextBox 66"/>
          <p:cNvSpPr txBox="1"/>
          <p:nvPr/>
        </p:nvSpPr>
        <p:spPr>
          <a:xfrm>
            <a:off x="207655" y="7299791"/>
            <a:ext cx="64770"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12</a:t>
            </a:r>
          </a:p>
        </p:txBody>
      </p:sp>
      <p:sp>
        <p:nvSpPr>
          <p:cNvPr id="67" name="TextBox 67"/>
          <p:cNvSpPr txBox="1"/>
          <p:nvPr/>
        </p:nvSpPr>
        <p:spPr>
          <a:xfrm>
            <a:off x="10367553" y="7299791"/>
            <a:ext cx="64770" cy="84534"/>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13</a:t>
            </a:r>
          </a:p>
        </p:txBody>
      </p:sp>
      <p:sp>
        <p:nvSpPr>
          <p:cNvPr id="68" name="TextBox 68"/>
          <p:cNvSpPr txBox="1"/>
          <p:nvPr/>
        </p:nvSpPr>
        <p:spPr>
          <a:xfrm rot="-1446491">
            <a:off x="1278850" y="3083979"/>
            <a:ext cx="2847071" cy="165863"/>
          </a:xfrm>
          <a:prstGeom prst="rect">
            <a:avLst/>
          </a:prstGeom>
        </p:spPr>
        <p:txBody>
          <a:bodyPr lIns="0" tIns="0" rIns="0" bIns="0" rtlCol="0" anchor="t">
            <a:spAutoFit/>
          </a:bodyPr>
          <a:lstStyle/>
          <a:p>
            <a:pPr algn="l">
              <a:lnSpc>
                <a:spcPts val="1355"/>
              </a:lnSpc>
            </a:pPr>
            <a:r>
              <a:rPr lang="en-US" sz="968" b="1" spc="-1">
                <a:solidFill>
                  <a:srgbClr val="993415"/>
                </a:solidFill>
                <a:latin typeface="IBM Plex Sans Bold"/>
                <a:ea typeface="IBM Plex Sans Bold"/>
                <a:cs typeface="IBM Plex Sans Bold"/>
                <a:sym typeface="IBM Plex Sans Bold"/>
              </a:rPr>
              <a:t>remplir avec le BP 2026 reflétant vos activités </a:t>
            </a:r>
          </a:p>
        </p:txBody>
      </p:sp>
      <p:sp>
        <p:nvSpPr>
          <p:cNvPr id="69" name="TextBox 69"/>
          <p:cNvSpPr txBox="1"/>
          <p:nvPr/>
        </p:nvSpPr>
        <p:spPr>
          <a:xfrm>
            <a:off x="7656661" y="6787398"/>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70" name="TextBox 70"/>
          <p:cNvSpPr txBox="1"/>
          <p:nvPr/>
        </p:nvSpPr>
        <p:spPr>
          <a:xfrm>
            <a:off x="7656661" y="5552958"/>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71" name="TextBox 71"/>
          <p:cNvSpPr txBox="1"/>
          <p:nvPr/>
        </p:nvSpPr>
        <p:spPr>
          <a:xfrm>
            <a:off x="5714424" y="2755025"/>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où en sommes nous ?</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72" name="TextBox 72"/>
          <p:cNvSpPr txBox="1"/>
          <p:nvPr/>
        </p:nvSpPr>
        <p:spPr>
          <a:xfrm>
            <a:off x="5668013" y="6368764"/>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Nouveaux objectifs</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73" name="TextBox 73"/>
          <p:cNvSpPr txBox="1"/>
          <p:nvPr/>
        </p:nvSpPr>
        <p:spPr>
          <a:xfrm>
            <a:off x="5668013" y="5597568"/>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où en sommes nous ?</a:t>
            </a:r>
          </a:p>
          <a:p>
            <a:pPr algn="l">
              <a:lnSpc>
                <a:spcPts val="960"/>
              </a:lnSpc>
            </a:pPr>
            <a:r>
              <a:rPr lang="en-US" sz="800" spc="-1">
                <a:solidFill>
                  <a:srgbClr val="575756"/>
                </a:solidFill>
                <a:latin typeface="IBM Plex Sans"/>
                <a:ea typeface="IBM Plex Sans"/>
                <a:cs typeface="IBM Plex Sans"/>
                <a:sym typeface="IBM Plex Sans"/>
              </a:rPr>
              <a:t>xxxxx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011" y="4559868"/>
            <a:ext cx="5119697" cy="2760021"/>
            <a:chOff x="0" y="0"/>
            <a:chExt cx="5119700" cy="2760015"/>
          </a:xfrm>
        </p:grpSpPr>
        <p:sp>
          <p:nvSpPr>
            <p:cNvPr id="3" name="Freeform 3"/>
            <p:cNvSpPr/>
            <p:nvPr/>
          </p:nvSpPr>
          <p:spPr>
            <a:xfrm>
              <a:off x="459486" y="76200"/>
              <a:ext cx="4584065" cy="2605278"/>
            </a:xfrm>
            <a:custGeom>
              <a:avLst/>
              <a:gdLst/>
              <a:ahLst/>
              <a:cxnLst/>
              <a:rect l="l" t="t" r="r" b="b"/>
              <a:pathLst>
                <a:path w="4584065" h="2605278">
                  <a:moveTo>
                    <a:pt x="0" y="2605278"/>
                  </a:moveTo>
                  <a:lnTo>
                    <a:pt x="4584065" y="2605278"/>
                  </a:lnTo>
                  <a:lnTo>
                    <a:pt x="4584065" y="0"/>
                  </a:lnTo>
                  <a:lnTo>
                    <a:pt x="0" y="0"/>
                  </a:lnTo>
                  <a:close/>
                </a:path>
              </a:pathLst>
            </a:custGeom>
            <a:solidFill>
              <a:srgbClr val="FFFFFF"/>
            </a:solidFill>
          </p:spPr>
        </p:sp>
        <p:sp>
          <p:nvSpPr>
            <p:cNvPr id="4" name="Freeform 4"/>
            <p:cNvSpPr/>
            <p:nvPr/>
          </p:nvSpPr>
          <p:spPr>
            <a:xfrm>
              <a:off x="446786" y="112269"/>
              <a:ext cx="25400" cy="2515743"/>
            </a:xfrm>
            <a:custGeom>
              <a:avLst/>
              <a:gdLst/>
              <a:ahLst/>
              <a:cxnLst/>
              <a:rect l="l" t="t" r="r" b="b"/>
              <a:pathLst>
                <a:path w="25400" h="2515743">
                  <a:moveTo>
                    <a:pt x="25400" y="66928"/>
                  </a:moveTo>
                  <a:lnTo>
                    <a:pt x="25400" y="67690"/>
                  </a:lnTo>
                  <a:cubicBezTo>
                    <a:pt x="25400" y="74675"/>
                    <a:pt x="19685" y="80390"/>
                    <a:pt x="12700" y="80390"/>
                  </a:cubicBezTo>
                  <a:cubicBezTo>
                    <a:pt x="5715" y="80390"/>
                    <a:pt x="0" y="74675"/>
                    <a:pt x="0" y="67690"/>
                  </a:cubicBezTo>
                  <a:lnTo>
                    <a:pt x="0" y="66928"/>
                  </a:lnTo>
                  <a:cubicBezTo>
                    <a:pt x="0" y="59943"/>
                    <a:pt x="5715" y="54228"/>
                    <a:pt x="12700" y="54228"/>
                  </a:cubicBezTo>
                  <a:cubicBezTo>
                    <a:pt x="19685" y="54228"/>
                    <a:pt x="25400" y="59943"/>
                    <a:pt x="25400" y="66928"/>
                  </a:cubicBezTo>
                  <a:close/>
                  <a:moveTo>
                    <a:pt x="25400" y="118744"/>
                  </a:moveTo>
                  <a:lnTo>
                    <a:pt x="25400" y="119506"/>
                  </a:lnTo>
                  <a:cubicBezTo>
                    <a:pt x="25400" y="126491"/>
                    <a:pt x="19685" y="132206"/>
                    <a:pt x="12700" y="132206"/>
                  </a:cubicBezTo>
                  <a:cubicBezTo>
                    <a:pt x="5715" y="132206"/>
                    <a:pt x="0" y="126491"/>
                    <a:pt x="0" y="119506"/>
                  </a:cubicBezTo>
                  <a:lnTo>
                    <a:pt x="0" y="118744"/>
                  </a:lnTo>
                  <a:cubicBezTo>
                    <a:pt x="0" y="111759"/>
                    <a:pt x="5715" y="106044"/>
                    <a:pt x="12700" y="106044"/>
                  </a:cubicBezTo>
                  <a:cubicBezTo>
                    <a:pt x="19685" y="106044"/>
                    <a:pt x="25400" y="111759"/>
                    <a:pt x="25400" y="118744"/>
                  </a:cubicBezTo>
                  <a:close/>
                  <a:moveTo>
                    <a:pt x="25400" y="170560"/>
                  </a:moveTo>
                  <a:lnTo>
                    <a:pt x="25400" y="171322"/>
                  </a:lnTo>
                  <a:cubicBezTo>
                    <a:pt x="25400" y="178307"/>
                    <a:pt x="19685" y="184022"/>
                    <a:pt x="12700" y="184022"/>
                  </a:cubicBezTo>
                  <a:cubicBezTo>
                    <a:pt x="5715" y="184022"/>
                    <a:pt x="0" y="178307"/>
                    <a:pt x="0" y="171322"/>
                  </a:cubicBezTo>
                  <a:lnTo>
                    <a:pt x="0" y="170560"/>
                  </a:lnTo>
                  <a:cubicBezTo>
                    <a:pt x="0" y="163575"/>
                    <a:pt x="5715" y="157860"/>
                    <a:pt x="12700" y="157860"/>
                  </a:cubicBezTo>
                  <a:cubicBezTo>
                    <a:pt x="19685" y="157860"/>
                    <a:pt x="25400" y="163575"/>
                    <a:pt x="25400" y="170560"/>
                  </a:cubicBezTo>
                  <a:close/>
                  <a:moveTo>
                    <a:pt x="25400" y="222376"/>
                  </a:moveTo>
                  <a:lnTo>
                    <a:pt x="25400" y="223138"/>
                  </a:lnTo>
                  <a:cubicBezTo>
                    <a:pt x="25400" y="230123"/>
                    <a:pt x="19685" y="235838"/>
                    <a:pt x="12700" y="235838"/>
                  </a:cubicBezTo>
                  <a:cubicBezTo>
                    <a:pt x="5715" y="235838"/>
                    <a:pt x="0" y="230123"/>
                    <a:pt x="0" y="223138"/>
                  </a:cubicBezTo>
                  <a:lnTo>
                    <a:pt x="0" y="222376"/>
                  </a:lnTo>
                  <a:cubicBezTo>
                    <a:pt x="0" y="215391"/>
                    <a:pt x="5715" y="209676"/>
                    <a:pt x="12700" y="209676"/>
                  </a:cubicBezTo>
                  <a:cubicBezTo>
                    <a:pt x="19685" y="209676"/>
                    <a:pt x="25400" y="215391"/>
                    <a:pt x="25400" y="222376"/>
                  </a:cubicBezTo>
                  <a:close/>
                  <a:moveTo>
                    <a:pt x="25400" y="274192"/>
                  </a:moveTo>
                  <a:lnTo>
                    <a:pt x="25400" y="274954"/>
                  </a:lnTo>
                  <a:cubicBezTo>
                    <a:pt x="25400" y="281939"/>
                    <a:pt x="19685" y="287654"/>
                    <a:pt x="12700" y="287654"/>
                  </a:cubicBezTo>
                  <a:cubicBezTo>
                    <a:pt x="5715" y="287654"/>
                    <a:pt x="0" y="281939"/>
                    <a:pt x="0" y="274954"/>
                  </a:cubicBezTo>
                  <a:lnTo>
                    <a:pt x="0" y="274192"/>
                  </a:lnTo>
                  <a:cubicBezTo>
                    <a:pt x="0" y="267207"/>
                    <a:pt x="5715" y="261492"/>
                    <a:pt x="12700" y="261492"/>
                  </a:cubicBezTo>
                  <a:cubicBezTo>
                    <a:pt x="19685" y="261492"/>
                    <a:pt x="25400" y="267207"/>
                    <a:pt x="25400" y="274192"/>
                  </a:cubicBezTo>
                  <a:close/>
                  <a:moveTo>
                    <a:pt x="25400" y="326008"/>
                  </a:moveTo>
                  <a:lnTo>
                    <a:pt x="25400" y="326770"/>
                  </a:lnTo>
                  <a:cubicBezTo>
                    <a:pt x="25400" y="333755"/>
                    <a:pt x="19685" y="339470"/>
                    <a:pt x="12700" y="339470"/>
                  </a:cubicBezTo>
                  <a:cubicBezTo>
                    <a:pt x="5715" y="339470"/>
                    <a:pt x="0" y="333755"/>
                    <a:pt x="0" y="326770"/>
                  </a:cubicBezTo>
                  <a:lnTo>
                    <a:pt x="0" y="326008"/>
                  </a:lnTo>
                  <a:cubicBezTo>
                    <a:pt x="0" y="319023"/>
                    <a:pt x="5715" y="313308"/>
                    <a:pt x="12700" y="313308"/>
                  </a:cubicBezTo>
                  <a:cubicBezTo>
                    <a:pt x="19685" y="313308"/>
                    <a:pt x="25400" y="319023"/>
                    <a:pt x="25400" y="326008"/>
                  </a:cubicBezTo>
                  <a:close/>
                  <a:moveTo>
                    <a:pt x="25400" y="377824"/>
                  </a:moveTo>
                  <a:lnTo>
                    <a:pt x="25400" y="378586"/>
                  </a:lnTo>
                  <a:cubicBezTo>
                    <a:pt x="25400" y="385571"/>
                    <a:pt x="19685" y="391286"/>
                    <a:pt x="12700" y="391286"/>
                  </a:cubicBezTo>
                  <a:cubicBezTo>
                    <a:pt x="5715" y="391286"/>
                    <a:pt x="0" y="385571"/>
                    <a:pt x="0" y="378586"/>
                  </a:cubicBezTo>
                  <a:lnTo>
                    <a:pt x="0" y="377824"/>
                  </a:lnTo>
                  <a:cubicBezTo>
                    <a:pt x="0" y="370839"/>
                    <a:pt x="5715" y="365124"/>
                    <a:pt x="12700" y="365124"/>
                  </a:cubicBezTo>
                  <a:cubicBezTo>
                    <a:pt x="19685" y="365124"/>
                    <a:pt x="25400" y="370839"/>
                    <a:pt x="25400" y="377824"/>
                  </a:cubicBezTo>
                  <a:close/>
                  <a:moveTo>
                    <a:pt x="25400" y="429640"/>
                  </a:moveTo>
                  <a:lnTo>
                    <a:pt x="25400" y="430402"/>
                  </a:lnTo>
                  <a:cubicBezTo>
                    <a:pt x="25400" y="437387"/>
                    <a:pt x="19685" y="443102"/>
                    <a:pt x="12700" y="443102"/>
                  </a:cubicBezTo>
                  <a:cubicBezTo>
                    <a:pt x="5715" y="443102"/>
                    <a:pt x="0" y="437387"/>
                    <a:pt x="0" y="430402"/>
                  </a:cubicBezTo>
                  <a:lnTo>
                    <a:pt x="0" y="429640"/>
                  </a:lnTo>
                  <a:cubicBezTo>
                    <a:pt x="0" y="422655"/>
                    <a:pt x="5715" y="416940"/>
                    <a:pt x="12700" y="416940"/>
                  </a:cubicBezTo>
                  <a:cubicBezTo>
                    <a:pt x="19685" y="416940"/>
                    <a:pt x="25400" y="422655"/>
                    <a:pt x="25400" y="429640"/>
                  </a:cubicBezTo>
                  <a:close/>
                  <a:moveTo>
                    <a:pt x="25400" y="481456"/>
                  </a:moveTo>
                  <a:lnTo>
                    <a:pt x="25400" y="482218"/>
                  </a:lnTo>
                  <a:cubicBezTo>
                    <a:pt x="25400" y="489203"/>
                    <a:pt x="19685" y="494918"/>
                    <a:pt x="12700" y="494918"/>
                  </a:cubicBezTo>
                  <a:cubicBezTo>
                    <a:pt x="5715" y="494918"/>
                    <a:pt x="0" y="489203"/>
                    <a:pt x="0" y="482218"/>
                  </a:cubicBezTo>
                  <a:lnTo>
                    <a:pt x="0" y="481456"/>
                  </a:lnTo>
                  <a:cubicBezTo>
                    <a:pt x="0" y="474471"/>
                    <a:pt x="5715" y="468756"/>
                    <a:pt x="12700" y="468756"/>
                  </a:cubicBezTo>
                  <a:cubicBezTo>
                    <a:pt x="19685" y="468756"/>
                    <a:pt x="25400" y="474471"/>
                    <a:pt x="25400" y="481456"/>
                  </a:cubicBezTo>
                  <a:close/>
                  <a:moveTo>
                    <a:pt x="25400" y="533272"/>
                  </a:moveTo>
                  <a:lnTo>
                    <a:pt x="25400" y="534034"/>
                  </a:lnTo>
                  <a:cubicBezTo>
                    <a:pt x="25400" y="541019"/>
                    <a:pt x="19685" y="546734"/>
                    <a:pt x="12700" y="546734"/>
                  </a:cubicBezTo>
                  <a:cubicBezTo>
                    <a:pt x="5715" y="546734"/>
                    <a:pt x="0" y="541019"/>
                    <a:pt x="0" y="534034"/>
                  </a:cubicBezTo>
                  <a:lnTo>
                    <a:pt x="0" y="533272"/>
                  </a:lnTo>
                  <a:cubicBezTo>
                    <a:pt x="0" y="526287"/>
                    <a:pt x="5715" y="520572"/>
                    <a:pt x="12700" y="520572"/>
                  </a:cubicBezTo>
                  <a:cubicBezTo>
                    <a:pt x="19685" y="520572"/>
                    <a:pt x="25400" y="526287"/>
                    <a:pt x="25400" y="533272"/>
                  </a:cubicBezTo>
                  <a:close/>
                  <a:moveTo>
                    <a:pt x="25400" y="585088"/>
                  </a:moveTo>
                  <a:lnTo>
                    <a:pt x="25400" y="585850"/>
                  </a:lnTo>
                  <a:cubicBezTo>
                    <a:pt x="25400" y="592835"/>
                    <a:pt x="19685" y="598550"/>
                    <a:pt x="12700" y="598550"/>
                  </a:cubicBezTo>
                  <a:cubicBezTo>
                    <a:pt x="5715" y="598550"/>
                    <a:pt x="0" y="592835"/>
                    <a:pt x="0" y="585850"/>
                  </a:cubicBezTo>
                  <a:lnTo>
                    <a:pt x="0" y="585088"/>
                  </a:lnTo>
                  <a:cubicBezTo>
                    <a:pt x="0" y="578103"/>
                    <a:pt x="5715" y="572388"/>
                    <a:pt x="12700" y="572388"/>
                  </a:cubicBezTo>
                  <a:cubicBezTo>
                    <a:pt x="19685" y="572388"/>
                    <a:pt x="25400" y="578103"/>
                    <a:pt x="25400" y="585088"/>
                  </a:cubicBezTo>
                  <a:close/>
                  <a:moveTo>
                    <a:pt x="25400" y="636904"/>
                  </a:moveTo>
                  <a:lnTo>
                    <a:pt x="25400" y="637666"/>
                  </a:lnTo>
                  <a:cubicBezTo>
                    <a:pt x="25400" y="644651"/>
                    <a:pt x="19685" y="650366"/>
                    <a:pt x="12700" y="650366"/>
                  </a:cubicBezTo>
                  <a:cubicBezTo>
                    <a:pt x="5715" y="650366"/>
                    <a:pt x="0" y="644651"/>
                    <a:pt x="0" y="637666"/>
                  </a:cubicBezTo>
                  <a:lnTo>
                    <a:pt x="0" y="636904"/>
                  </a:lnTo>
                  <a:cubicBezTo>
                    <a:pt x="0" y="629919"/>
                    <a:pt x="5715" y="624204"/>
                    <a:pt x="12700" y="624204"/>
                  </a:cubicBezTo>
                  <a:cubicBezTo>
                    <a:pt x="19685" y="624204"/>
                    <a:pt x="25400" y="629919"/>
                    <a:pt x="25400" y="636904"/>
                  </a:cubicBezTo>
                  <a:close/>
                  <a:moveTo>
                    <a:pt x="25400" y="688720"/>
                  </a:moveTo>
                  <a:lnTo>
                    <a:pt x="25400" y="689482"/>
                  </a:lnTo>
                  <a:cubicBezTo>
                    <a:pt x="25400" y="696467"/>
                    <a:pt x="19685" y="702182"/>
                    <a:pt x="12700" y="702182"/>
                  </a:cubicBezTo>
                  <a:cubicBezTo>
                    <a:pt x="5715" y="702182"/>
                    <a:pt x="0" y="696467"/>
                    <a:pt x="0" y="689482"/>
                  </a:cubicBezTo>
                  <a:lnTo>
                    <a:pt x="0" y="688720"/>
                  </a:lnTo>
                  <a:cubicBezTo>
                    <a:pt x="0" y="681735"/>
                    <a:pt x="5715" y="676020"/>
                    <a:pt x="12700" y="676020"/>
                  </a:cubicBezTo>
                  <a:cubicBezTo>
                    <a:pt x="19685" y="676020"/>
                    <a:pt x="25400" y="681735"/>
                    <a:pt x="25400" y="688720"/>
                  </a:cubicBezTo>
                  <a:close/>
                  <a:moveTo>
                    <a:pt x="25400" y="740536"/>
                  </a:moveTo>
                  <a:lnTo>
                    <a:pt x="25400" y="741298"/>
                  </a:lnTo>
                  <a:cubicBezTo>
                    <a:pt x="25400" y="748283"/>
                    <a:pt x="19685" y="753998"/>
                    <a:pt x="12700" y="753998"/>
                  </a:cubicBezTo>
                  <a:cubicBezTo>
                    <a:pt x="5715" y="753998"/>
                    <a:pt x="0" y="748283"/>
                    <a:pt x="0" y="741298"/>
                  </a:cubicBezTo>
                  <a:lnTo>
                    <a:pt x="0" y="741171"/>
                  </a:lnTo>
                  <a:cubicBezTo>
                    <a:pt x="0" y="734186"/>
                    <a:pt x="5715" y="728471"/>
                    <a:pt x="12700" y="728471"/>
                  </a:cubicBezTo>
                  <a:cubicBezTo>
                    <a:pt x="19685" y="728471"/>
                    <a:pt x="25400" y="734186"/>
                    <a:pt x="25400" y="741171"/>
                  </a:cubicBezTo>
                  <a:close/>
                  <a:moveTo>
                    <a:pt x="25400" y="792352"/>
                  </a:moveTo>
                  <a:lnTo>
                    <a:pt x="25400" y="793114"/>
                  </a:lnTo>
                  <a:cubicBezTo>
                    <a:pt x="25400" y="800099"/>
                    <a:pt x="19685" y="805814"/>
                    <a:pt x="12700" y="805814"/>
                  </a:cubicBezTo>
                  <a:cubicBezTo>
                    <a:pt x="5715" y="805814"/>
                    <a:pt x="0" y="800099"/>
                    <a:pt x="0" y="793114"/>
                  </a:cubicBezTo>
                  <a:lnTo>
                    <a:pt x="0" y="792352"/>
                  </a:lnTo>
                  <a:cubicBezTo>
                    <a:pt x="0" y="785367"/>
                    <a:pt x="5715" y="779652"/>
                    <a:pt x="12700" y="779652"/>
                  </a:cubicBezTo>
                  <a:cubicBezTo>
                    <a:pt x="19685" y="779652"/>
                    <a:pt x="25400" y="785367"/>
                    <a:pt x="25400" y="792352"/>
                  </a:cubicBezTo>
                  <a:close/>
                  <a:moveTo>
                    <a:pt x="25400" y="844168"/>
                  </a:moveTo>
                  <a:lnTo>
                    <a:pt x="25400" y="844930"/>
                  </a:lnTo>
                  <a:cubicBezTo>
                    <a:pt x="25400" y="851915"/>
                    <a:pt x="19685" y="857630"/>
                    <a:pt x="12700" y="857630"/>
                  </a:cubicBezTo>
                  <a:cubicBezTo>
                    <a:pt x="5715" y="857630"/>
                    <a:pt x="0" y="851915"/>
                    <a:pt x="0" y="844930"/>
                  </a:cubicBezTo>
                  <a:lnTo>
                    <a:pt x="0" y="844168"/>
                  </a:lnTo>
                  <a:cubicBezTo>
                    <a:pt x="0" y="837183"/>
                    <a:pt x="5715" y="831468"/>
                    <a:pt x="12700" y="831468"/>
                  </a:cubicBezTo>
                  <a:cubicBezTo>
                    <a:pt x="19685" y="831468"/>
                    <a:pt x="25400" y="837183"/>
                    <a:pt x="25400" y="844168"/>
                  </a:cubicBezTo>
                  <a:close/>
                  <a:moveTo>
                    <a:pt x="25400" y="895984"/>
                  </a:moveTo>
                  <a:lnTo>
                    <a:pt x="25400" y="896746"/>
                  </a:lnTo>
                  <a:cubicBezTo>
                    <a:pt x="25400" y="903731"/>
                    <a:pt x="19685" y="909446"/>
                    <a:pt x="12700" y="909446"/>
                  </a:cubicBezTo>
                  <a:cubicBezTo>
                    <a:pt x="5715" y="909446"/>
                    <a:pt x="0" y="903731"/>
                    <a:pt x="0" y="896746"/>
                  </a:cubicBezTo>
                  <a:lnTo>
                    <a:pt x="0" y="895984"/>
                  </a:lnTo>
                  <a:cubicBezTo>
                    <a:pt x="0" y="888999"/>
                    <a:pt x="5715" y="883284"/>
                    <a:pt x="12700" y="883284"/>
                  </a:cubicBezTo>
                  <a:cubicBezTo>
                    <a:pt x="19685" y="883284"/>
                    <a:pt x="25400" y="888999"/>
                    <a:pt x="25400" y="895984"/>
                  </a:cubicBezTo>
                  <a:close/>
                  <a:moveTo>
                    <a:pt x="25400" y="947800"/>
                  </a:moveTo>
                  <a:lnTo>
                    <a:pt x="25400" y="948562"/>
                  </a:lnTo>
                  <a:cubicBezTo>
                    <a:pt x="25400" y="955547"/>
                    <a:pt x="19685" y="961262"/>
                    <a:pt x="12700" y="961262"/>
                  </a:cubicBezTo>
                  <a:cubicBezTo>
                    <a:pt x="5715" y="961262"/>
                    <a:pt x="0" y="955547"/>
                    <a:pt x="0" y="948562"/>
                  </a:cubicBezTo>
                  <a:lnTo>
                    <a:pt x="0" y="947800"/>
                  </a:lnTo>
                  <a:cubicBezTo>
                    <a:pt x="0" y="940815"/>
                    <a:pt x="5715" y="935100"/>
                    <a:pt x="12700" y="935100"/>
                  </a:cubicBezTo>
                  <a:cubicBezTo>
                    <a:pt x="19685" y="935100"/>
                    <a:pt x="25400" y="940815"/>
                    <a:pt x="25400" y="947800"/>
                  </a:cubicBezTo>
                  <a:close/>
                  <a:moveTo>
                    <a:pt x="25400" y="999616"/>
                  </a:moveTo>
                  <a:lnTo>
                    <a:pt x="25400" y="1000378"/>
                  </a:lnTo>
                  <a:cubicBezTo>
                    <a:pt x="25400" y="1007363"/>
                    <a:pt x="19685" y="1013078"/>
                    <a:pt x="12700" y="1013078"/>
                  </a:cubicBezTo>
                  <a:cubicBezTo>
                    <a:pt x="5715" y="1013078"/>
                    <a:pt x="0" y="1007363"/>
                    <a:pt x="0" y="1000378"/>
                  </a:cubicBezTo>
                  <a:lnTo>
                    <a:pt x="0" y="999616"/>
                  </a:lnTo>
                  <a:cubicBezTo>
                    <a:pt x="0" y="992631"/>
                    <a:pt x="5715" y="986916"/>
                    <a:pt x="12700" y="986916"/>
                  </a:cubicBezTo>
                  <a:cubicBezTo>
                    <a:pt x="19685" y="986916"/>
                    <a:pt x="25400" y="992631"/>
                    <a:pt x="25400" y="999616"/>
                  </a:cubicBezTo>
                  <a:close/>
                  <a:moveTo>
                    <a:pt x="25400" y="1051432"/>
                  </a:moveTo>
                  <a:lnTo>
                    <a:pt x="25400" y="1052194"/>
                  </a:lnTo>
                  <a:cubicBezTo>
                    <a:pt x="25400" y="1059179"/>
                    <a:pt x="19685" y="1064894"/>
                    <a:pt x="12700" y="1064894"/>
                  </a:cubicBezTo>
                  <a:cubicBezTo>
                    <a:pt x="5715" y="1064894"/>
                    <a:pt x="0" y="1059179"/>
                    <a:pt x="0" y="1052194"/>
                  </a:cubicBezTo>
                  <a:lnTo>
                    <a:pt x="0" y="1052321"/>
                  </a:lnTo>
                  <a:cubicBezTo>
                    <a:pt x="0" y="1045336"/>
                    <a:pt x="5715" y="1039621"/>
                    <a:pt x="12700" y="1039621"/>
                  </a:cubicBezTo>
                  <a:cubicBezTo>
                    <a:pt x="19685" y="1039621"/>
                    <a:pt x="25400" y="1045336"/>
                    <a:pt x="25400" y="1052321"/>
                  </a:cubicBezTo>
                  <a:close/>
                  <a:moveTo>
                    <a:pt x="25400" y="1103248"/>
                  </a:moveTo>
                  <a:lnTo>
                    <a:pt x="25400" y="1104010"/>
                  </a:lnTo>
                  <a:cubicBezTo>
                    <a:pt x="25400" y="1110995"/>
                    <a:pt x="19685" y="1116710"/>
                    <a:pt x="12700" y="1116710"/>
                  </a:cubicBezTo>
                  <a:cubicBezTo>
                    <a:pt x="5715" y="1116710"/>
                    <a:pt x="0" y="1110995"/>
                    <a:pt x="0" y="1104010"/>
                  </a:cubicBezTo>
                  <a:lnTo>
                    <a:pt x="0" y="1103248"/>
                  </a:lnTo>
                  <a:cubicBezTo>
                    <a:pt x="0" y="1096263"/>
                    <a:pt x="5715" y="1090548"/>
                    <a:pt x="12700" y="1090548"/>
                  </a:cubicBezTo>
                  <a:cubicBezTo>
                    <a:pt x="19685" y="1090548"/>
                    <a:pt x="25400" y="1096263"/>
                    <a:pt x="25400" y="1103248"/>
                  </a:cubicBezTo>
                  <a:close/>
                  <a:moveTo>
                    <a:pt x="25400" y="1155064"/>
                  </a:moveTo>
                  <a:lnTo>
                    <a:pt x="25400" y="1155826"/>
                  </a:lnTo>
                  <a:cubicBezTo>
                    <a:pt x="25400" y="1162811"/>
                    <a:pt x="19685" y="1168526"/>
                    <a:pt x="12700" y="1168526"/>
                  </a:cubicBezTo>
                  <a:cubicBezTo>
                    <a:pt x="5715" y="1168526"/>
                    <a:pt x="0" y="1162811"/>
                    <a:pt x="0" y="1155826"/>
                  </a:cubicBezTo>
                  <a:lnTo>
                    <a:pt x="0" y="1155064"/>
                  </a:lnTo>
                  <a:cubicBezTo>
                    <a:pt x="0" y="1148079"/>
                    <a:pt x="5715" y="1142364"/>
                    <a:pt x="12700" y="1142364"/>
                  </a:cubicBezTo>
                  <a:cubicBezTo>
                    <a:pt x="19685" y="1142364"/>
                    <a:pt x="25400" y="1148079"/>
                    <a:pt x="25400" y="1155064"/>
                  </a:cubicBezTo>
                  <a:close/>
                  <a:moveTo>
                    <a:pt x="25400" y="1206880"/>
                  </a:moveTo>
                  <a:lnTo>
                    <a:pt x="25400" y="1207642"/>
                  </a:lnTo>
                  <a:cubicBezTo>
                    <a:pt x="25400" y="1214627"/>
                    <a:pt x="19685" y="1220342"/>
                    <a:pt x="12700" y="1220342"/>
                  </a:cubicBezTo>
                  <a:cubicBezTo>
                    <a:pt x="5715" y="1220342"/>
                    <a:pt x="0" y="1214627"/>
                    <a:pt x="0" y="1207642"/>
                  </a:cubicBezTo>
                  <a:lnTo>
                    <a:pt x="0" y="1206880"/>
                  </a:lnTo>
                  <a:cubicBezTo>
                    <a:pt x="0" y="1199895"/>
                    <a:pt x="5715" y="1194180"/>
                    <a:pt x="12700" y="1194180"/>
                  </a:cubicBezTo>
                  <a:cubicBezTo>
                    <a:pt x="19685" y="1194180"/>
                    <a:pt x="25400" y="1199895"/>
                    <a:pt x="25400" y="1206880"/>
                  </a:cubicBezTo>
                  <a:close/>
                  <a:moveTo>
                    <a:pt x="25400" y="1258696"/>
                  </a:moveTo>
                  <a:lnTo>
                    <a:pt x="25400" y="1259458"/>
                  </a:lnTo>
                  <a:cubicBezTo>
                    <a:pt x="25400" y="1266443"/>
                    <a:pt x="19685" y="1272158"/>
                    <a:pt x="12700" y="1272158"/>
                  </a:cubicBezTo>
                  <a:cubicBezTo>
                    <a:pt x="5715" y="1272158"/>
                    <a:pt x="0" y="1266443"/>
                    <a:pt x="0" y="1259458"/>
                  </a:cubicBezTo>
                  <a:lnTo>
                    <a:pt x="0" y="1258696"/>
                  </a:lnTo>
                  <a:cubicBezTo>
                    <a:pt x="0" y="1251711"/>
                    <a:pt x="5715" y="1245996"/>
                    <a:pt x="12700" y="1245996"/>
                  </a:cubicBezTo>
                  <a:cubicBezTo>
                    <a:pt x="19685" y="1245996"/>
                    <a:pt x="25400" y="1251711"/>
                    <a:pt x="25400" y="1258696"/>
                  </a:cubicBezTo>
                  <a:close/>
                  <a:moveTo>
                    <a:pt x="25400" y="1310512"/>
                  </a:moveTo>
                  <a:lnTo>
                    <a:pt x="25400" y="1311274"/>
                  </a:lnTo>
                  <a:cubicBezTo>
                    <a:pt x="25400" y="1318259"/>
                    <a:pt x="19685" y="1323974"/>
                    <a:pt x="12700" y="1323974"/>
                  </a:cubicBezTo>
                  <a:cubicBezTo>
                    <a:pt x="5715" y="1323974"/>
                    <a:pt x="0" y="1318259"/>
                    <a:pt x="0" y="1311274"/>
                  </a:cubicBezTo>
                  <a:lnTo>
                    <a:pt x="0" y="1310512"/>
                  </a:lnTo>
                  <a:cubicBezTo>
                    <a:pt x="0" y="1303527"/>
                    <a:pt x="5715" y="1297812"/>
                    <a:pt x="12700" y="1297812"/>
                  </a:cubicBezTo>
                  <a:cubicBezTo>
                    <a:pt x="19685" y="1297812"/>
                    <a:pt x="25400" y="1303527"/>
                    <a:pt x="25400" y="1310512"/>
                  </a:cubicBezTo>
                  <a:close/>
                  <a:moveTo>
                    <a:pt x="25400" y="1362328"/>
                  </a:moveTo>
                  <a:lnTo>
                    <a:pt x="25400" y="1363090"/>
                  </a:lnTo>
                  <a:cubicBezTo>
                    <a:pt x="25400" y="1370075"/>
                    <a:pt x="19685" y="1375790"/>
                    <a:pt x="12700" y="1375790"/>
                  </a:cubicBezTo>
                  <a:cubicBezTo>
                    <a:pt x="5715" y="1375790"/>
                    <a:pt x="0" y="1370075"/>
                    <a:pt x="0" y="1363090"/>
                  </a:cubicBezTo>
                  <a:lnTo>
                    <a:pt x="0" y="1362328"/>
                  </a:lnTo>
                  <a:cubicBezTo>
                    <a:pt x="0" y="1355343"/>
                    <a:pt x="5715" y="1349628"/>
                    <a:pt x="12700" y="1349628"/>
                  </a:cubicBezTo>
                  <a:cubicBezTo>
                    <a:pt x="19685" y="1349628"/>
                    <a:pt x="25400" y="1355343"/>
                    <a:pt x="25400" y="1362328"/>
                  </a:cubicBezTo>
                  <a:close/>
                  <a:moveTo>
                    <a:pt x="25400" y="1414144"/>
                  </a:moveTo>
                  <a:lnTo>
                    <a:pt x="25400" y="1414906"/>
                  </a:lnTo>
                  <a:cubicBezTo>
                    <a:pt x="25400" y="1421891"/>
                    <a:pt x="19685" y="1427606"/>
                    <a:pt x="12700" y="1427606"/>
                  </a:cubicBezTo>
                  <a:cubicBezTo>
                    <a:pt x="5715" y="1427606"/>
                    <a:pt x="0" y="1421891"/>
                    <a:pt x="0" y="1414906"/>
                  </a:cubicBezTo>
                  <a:lnTo>
                    <a:pt x="0" y="1414144"/>
                  </a:lnTo>
                  <a:cubicBezTo>
                    <a:pt x="0" y="1407159"/>
                    <a:pt x="5715" y="1401444"/>
                    <a:pt x="12700" y="1401444"/>
                  </a:cubicBezTo>
                  <a:cubicBezTo>
                    <a:pt x="19685" y="1401444"/>
                    <a:pt x="25400" y="1407159"/>
                    <a:pt x="25400" y="1414144"/>
                  </a:cubicBezTo>
                  <a:close/>
                  <a:moveTo>
                    <a:pt x="25400" y="1465960"/>
                  </a:moveTo>
                  <a:lnTo>
                    <a:pt x="25400" y="1466722"/>
                  </a:lnTo>
                  <a:cubicBezTo>
                    <a:pt x="25400" y="1473707"/>
                    <a:pt x="19685" y="1479422"/>
                    <a:pt x="12700" y="1479422"/>
                  </a:cubicBezTo>
                  <a:cubicBezTo>
                    <a:pt x="5715" y="1479422"/>
                    <a:pt x="0" y="1473707"/>
                    <a:pt x="0" y="1466722"/>
                  </a:cubicBezTo>
                  <a:lnTo>
                    <a:pt x="0" y="1465960"/>
                  </a:lnTo>
                  <a:cubicBezTo>
                    <a:pt x="0" y="1458975"/>
                    <a:pt x="5715" y="1453260"/>
                    <a:pt x="12700" y="1453260"/>
                  </a:cubicBezTo>
                  <a:cubicBezTo>
                    <a:pt x="19685" y="1453260"/>
                    <a:pt x="25400" y="1458975"/>
                    <a:pt x="25400" y="1465960"/>
                  </a:cubicBezTo>
                  <a:close/>
                  <a:moveTo>
                    <a:pt x="25400" y="1517776"/>
                  </a:moveTo>
                  <a:lnTo>
                    <a:pt x="25400" y="1518538"/>
                  </a:lnTo>
                  <a:cubicBezTo>
                    <a:pt x="25400" y="1525523"/>
                    <a:pt x="19685" y="1531238"/>
                    <a:pt x="12700" y="1531238"/>
                  </a:cubicBezTo>
                  <a:cubicBezTo>
                    <a:pt x="5715" y="1531238"/>
                    <a:pt x="0" y="1525523"/>
                    <a:pt x="0" y="1518538"/>
                  </a:cubicBezTo>
                  <a:lnTo>
                    <a:pt x="0" y="1517776"/>
                  </a:lnTo>
                  <a:cubicBezTo>
                    <a:pt x="0" y="1510791"/>
                    <a:pt x="5715" y="1505076"/>
                    <a:pt x="12700" y="1505076"/>
                  </a:cubicBezTo>
                  <a:cubicBezTo>
                    <a:pt x="19685" y="1505076"/>
                    <a:pt x="25400" y="1510791"/>
                    <a:pt x="25400" y="1517776"/>
                  </a:cubicBezTo>
                  <a:close/>
                  <a:moveTo>
                    <a:pt x="25400" y="1569592"/>
                  </a:moveTo>
                  <a:lnTo>
                    <a:pt x="25400" y="1570354"/>
                  </a:lnTo>
                  <a:cubicBezTo>
                    <a:pt x="25400" y="1577339"/>
                    <a:pt x="19685" y="1583054"/>
                    <a:pt x="12700" y="1583054"/>
                  </a:cubicBezTo>
                  <a:cubicBezTo>
                    <a:pt x="5715" y="1583054"/>
                    <a:pt x="0" y="1577339"/>
                    <a:pt x="0" y="1570354"/>
                  </a:cubicBezTo>
                  <a:lnTo>
                    <a:pt x="0" y="1569592"/>
                  </a:lnTo>
                  <a:cubicBezTo>
                    <a:pt x="0" y="1562607"/>
                    <a:pt x="5715" y="1556892"/>
                    <a:pt x="12700" y="1556892"/>
                  </a:cubicBezTo>
                  <a:cubicBezTo>
                    <a:pt x="19685" y="1556892"/>
                    <a:pt x="25400" y="1562607"/>
                    <a:pt x="25400" y="1569592"/>
                  </a:cubicBezTo>
                  <a:close/>
                  <a:moveTo>
                    <a:pt x="25400" y="1621409"/>
                  </a:moveTo>
                  <a:lnTo>
                    <a:pt x="25400" y="1622170"/>
                  </a:lnTo>
                  <a:cubicBezTo>
                    <a:pt x="25400" y="1629156"/>
                    <a:pt x="19685" y="1634870"/>
                    <a:pt x="12700" y="1634870"/>
                  </a:cubicBezTo>
                  <a:cubicBezTo>
                    <a:pt x="5715" y="1634870"/>
                    <a:pt x="0" y="1629156"/>
                    <a:pt x="0" y="1622170"/>
                  </a:cubicBezTo>
                  <a:lnTo>
                    <a:pt x="0" y="1621409"/>
                  </a:lnTo>
                  <a:cubicBezTo>
                    <a:pt x="0" y="1614423"/>
                    <a:pt x="5715" y="1608709"/>
                    <a:pt x="12700" y="1608709"/>
                  </a:cubicBezTo>
                  <a:cubicBezTo>
                    <a:pt x="19685" y="1608709"/>
                    <a:pt x="25400" y="1614423"/>
                    <a:pt x="25400" y="1621409"/>
                  </a:cubicBezTo>
                  <a:close/>
                  <a:moveTo>
                    <a:pt x="25400" y="1673225"/>
                  </a:moveTo>
                  <a:lnTo>
                    <a:pt x="25400" y="1673987"/>
                  </a:lnTo>
                  <a:cubicBezTo>
                    <a:pt x="25400" y="1680972"/>
                    <a:pt x="19685" y="1686687"/>
                    <a:pt x="12700" y="1686687"/>
                  </a:cubicBezTo>
                  <a:cubicBezTo>
                    <a:pt x="5715" y="1686687"/>
                    <a:pt x="0" y="1680972"/>
                    <a:pt x="0" y="1673987"/>
                  </a:cubicBezTo>
                  <a:lnTo>
                    <a:pt x="0" y="1673225"/>
                  </a:lnTo>
                  <a:cubicBezTo>
                    <a:pt x="0" y="1666239"/>
                    <a:pt x="5715" y="1660525"/>
                    <a:pt x="12700" y="1660525"/>
                  </a:cubicBezTo>
                  <a:cubicBezTo>
                    <a:pt x="19685" y="1660525"/>
                    <a:pt x="25400" y="1666239"/>
                    <a:pt x="25400" y="1673225"/>
                  </a:cubicBezTo>
                  <a:close/>
                  <a:moveTo>
                    <a:pt x="25400" y="1725041"/>
                  </a:moveTo>
                  <a:lnTo>
                    <a:pt x="25400" y="1725803"/>
                  </a:lnTo>
                  <a:cubicBezTo>
                    <a:pt x="25400" y="1732788"/>
                    <a:pt x="19685" y="1738503"/>
                    <a:pt x="12700" y="1738503"/>
                  </a:cubicBezTo>
                  <a:cubicBezTo>
                    <a:pt x="5715" y="1738503"/>
                    <a:pt x="0" y="1732788"/>
                    <a:pt x="0" y="1725803"/>
                  </a:cubicBezTo>
                  <a:lnTo>
                    <a:pt x="0" y="1725041"/>
                  </a:lnTo>
                  <a:cubicBezTo>
                    <a:pt x="0" y="1718056"/>
                    <a:pt x="5715" y="1712341"/>
                    <a:pt x="12700" y="1712341"/>
                  </a:cubicBezTo>
                  <a:cubicBezTo>
                    <a:pt x="19685" y="1712341"/>
                    <a:pt x="25400" y="1718056"/>
                    <a:pt x="25400" y="1725041"/>
                  </a:cubicBezTo>
                  <a:close/>
                  <a:moveTo>
                    <a:pt x="25400" y="1776857"/>
                  </a:moveTo>
                  <a:lnTo>
                    <a:pt x="25400" y="1777619"/>
                  </a:lnTo>
                  <a:cubicBezTo>
                    <a:pt x="25400" y="1784604"/>
                    <a:pt x="19685" y="1790319"/>
                    <a:pt x="12700" y="1790319"/>
                  </a:cubicBezTo>
                  <a:cubicBezTo>
                    <a:pt x="5715" y="1790319"/>
                    <a:pt x="0" y="1784604"/>
                    <a:pt x="0" y="1777619"/>
                  </a:cubicBezTo>
                  <a:lnTo>
                    <a:pt x="0" y="1776857"/>
                  </a:lnTo>
                  <a:cubicBezTo>
                    <a:pt x="0" y="1769872"/>
                    <a:pt x="5715" y="1764157"/>
                    <a:pt x="12700" y="1764157"/>
                  </a:cubicBezTo>
                  <a:cubicBezTo>
                    <a:pt x="19685" y="1764157"/>
                    <a:pt x="25400" y="1769872"/>
                    <a:pt x="25400" y="1776857"/>
                  </a:cubicBezTo>
                  <a:close/>
                  <a:moveTo>
                    <a:pt x="25400" y="1828673"/>
                  </a:moveTo>
                  <a:lnTo>
                    <a:pt x="25400" y="1829435"/>
                  </a:lnTo>
                  <a:cubicBezTo>
                    <a:pt x="25400" y="1836420"/>
                    <a:pt x="19685" y="1842135"/>
                    <a:pt x="12700" y="1842135"/>
                  </a:cubicBezTo>
                  <a:cubicBezTo>
                    <a:pt x="5715" y="1842135"/>
                    <a:pt x="0" y="1836420"/>
                    <a:pt x="0" y="1829435"/>
                  </a:cubicBezTo>
                  <a:lnTo>
                    <a:pt x="0" y="1828673"/>
                  </a:lnTo>
                  <a:cubicBezTo>
                    <a:pt x="0" y="1821688"/>
                    <a:pt x="5715" y="1815973"/>
                    <a:pt x="12700" y="1815973"/>
                  </a:cubicBezTo>
                  <a:cubicBezTo>
                    <a:pt x="19685" y="1815973"/>
                    <a:pt x="25400" y="1821688"/>
                    <a:pt x="25400" y="1828673"/>
                  </a:cubicBezTo>
                  <a:close/>
                  <a:moveTo>
                    <a:pt x="25400" y="1880489"/>
                  </a:moveTo>
                  <a:lnTo>
                    <a:pt x="25400" y="1881251"/>
                  </a:lnTo>
                  <a:cubicBezTo>
                    <a:pt x="25400" y="1888236"/>
                    <a:pt x="19685" y="1893951"/>
                    <a:pt x="12700" y="1893951"/>
                  </a:cubicBezTo>
                  <a:cubicBezTo>
                    <a:pt x="5715" y="1893951"/>
                    <a:pt x="0" y="1888236"/>
                    <a:pt x="0" y="1881251"/>
                  </a:cubicBezTo>
                  <a:lnTo>
                    <a:pt x="0" y="1880489"/>
                  </a:lnTo>
                  <a:cubicBezTo>
                    <a:pt x="0" y="1873504"/>
                    <a:pt x="5715" y="1867789"/>
                    <a:pt x="12700" y="1867789"/>
                  </a:cubicBezTo>
                  <a:cubicBezTo>
                    <a:pt x="19685" y="1867789"/>
                    <a:pt x="25400" y="1873504"/>
                    <a:pt x="25400" y="1880489"/>
                  </a:cubicBezTo>
                  <a:close/>
                  <a:moveTo>
                    <a:pt x="25400" y="1932305"/>
                  </a:moveTo>
                  <a:lnTo>
                    <a:pt x="25400" y="1933067"/>
                  </a:lnTo>
                  <a:cubicBezTo>
                    <a:pt x="25400" y="1940052"/>
                    <a:pt x="19685" y="1945767"/>
                    <a:pt x="12700" y="1945767"/>
                  </a:cubicBezTo>
                  <a:cubicBezTo>
                    <a:pt x="5715" y="1945767"/>
                    <a:pt x="0" y="1940052"/>
                    <a:pt x="0" y="1933067"/>
                  </a:cubicBezTo>
                  <a:lnTo>
                    <a:pt x="0" y="1932305"/>
                  </a:lnTo>
                  <a:cubicBezTo>
                    <a:pt x="0" y="1925320"/>
                    <a:pt x="5715" y="1919605"/>
                    <a:pt x="12700" y="1919605"/>
                  </a:cubicBezTo>
                  <a:cubicBezTo>
                    <a:pt x="19685" y="1919605"/>
                    <a:pt x="25400" y="1925320"/>
                    <a:pt x="25400" y="1932305"/>
                  </a:cubicBezTo>
                  <a:close/>
                  <a:moveTo>
                    <a:pt x="25400" y="1984121"/>
                  </a:moveTo>
                  <a:lnTo>
                    <a:pt x="25400" y="1984883"/>
                  </a:lnTo>
                  <a:cubicBezTo>
                    <a:pt x="25400" y="1991868"/>
                    <a:pt x="19685" y="1997583"/>
                    <a:pt x="12700" y="1997583"/>
                  </a:cubicBezTo>
                  <a:cubicBezTo>
                    <a:pt x="5715" y="1997583"/>
                    <a:pt x="0" y="1991868"/>
                    <a:pt x="0" y="1984883"/>
                  </a:cubicBezTo>
                  <a:lnTo>
                    <a:pt x="0" y="1984121"/>
                  </a:lnTo>
                  <a:cubicBezTo>
                    <a:pt x="0" y="1977136"/>
                    <a:pt x="5715" y="1971421"/>
                    <a:pt x="12700" y="1971421"/>
                  </a:cubicBezTo>
                  <a:cubicBezTo>
                    <a:pt x="19685" y="1971421"/>
                    <a:pt x="25400" y="1977136"/>
                    <a:pt x="25400" y="1984121"/>
                  </a:cubicBezTo>
                  <a:close/>
                  <a:moveTo>
                    <a:pt x="25400" y="2035937"/>
                  </a:moveTo>
                  <a:lnTo>
                    <a:pt x="25400" y="2036699"/>
                  </a:lnTo>
                  <a:cubicBezTo>
                    <a:pt x="25400" y="2043684"/>
                    <a:pt x="19685" y="2049399"/>
                    <a:pt x="12700" y="2049399"/>
                  </a:cubicBezTo>
                  <a:cubicBezTo>
                    <a:pt x="5715" y="2049399"/>
                    <a:pt x="0" y="2043684"/>
                    <a:pt x="0" y="2036699"/>
                  </a:cubicBezTo>
                  <a:lnTo>
                    <a:pt x="0" y="2035937"/>
                  </a:lnTo>
                  <a:cubicBezTo>
                    <a:pt x="0" y="2028952"/>
                    <a:pt x="5715" y="2023237"/>
                    <a:pt x="12700" y="2023237"/>
                  </a:cubicBezTo>
                  <a:cubicBezTo>
                    <a:pt x="19685" y="2023237"/>
                    <a:pt x="25400" y="2028952"/>
                    <a:pt x="25400" y="2035937"/>
                  </a:cubicBezTo>
                  <a:close/>
                  <a:moveTo>
                    <a:pt x="25400" y="2087753"/>
                  </a:moveTo>
                  <a:lnTo>
                    <a:pt x="25400" y="2088515"/>
                  </a:lnTo>
                  <a:cubicBezTo>
                    <a:pt x="25400" y="2095500"/>
                    <a:pt x="19685" y="2101215"/>
                    <a:pt x="12700" y="2101215"/>
                  </a:cubicBezTo>
                  <a:cubicBezTo>
                    <a:pt x="5715" y="2101215"/>
                    <a:pt x="0" y="2095500"/>
                    <a:pt x="0" y="2088515"/>
                  </a:cubicBezTo>
                  <a:lnTo>
                    <a:pt x="0" y="2087753"/>
                  </a:lnTo>
                  <a:cubicBezTo>
                    <a:pt x="0" y="2080768"/>
                    <a:pt x="5715" y="2075053"/>
                    <a:pt x="12700" y="2075053"/>
                  </a:cubicBezTo>
                  <a:cubicBezTo>
                    <a:pt x="19685" y="2075053"/>
                    <a:pt x="25400" y="2080768"/>
                    <a:pt x="25400" y="2087753"/>
                  </a:cubicBezTo>
                  <a:close/>
                  <a:moveTo>
                    <a:pt x="25400" y="2139569"/>
                  </a:moveTo>
                  <a:lnTo>
                    <a:pt x="25400" y="2140331"/>
                  </a:lnTo>
                  <a:cubicBezTo>
                    <a:pt x="25400" y="2147316"/>
                    <a:pt x="19685" y="2153031"/>
                    <a:pt x="12700" y="2153031"/>
                  </a:cubicBezTo>
                  <a:cubicBezTo>
                    <a:pt x="5715" y="2153031"/>
                    <a:pt x="0" y="2147316"/>
                    <a:pt x="0" y="2140331"/>
                  </a:cubicBezTo>
                  <a:lnTo>
                    <a:pt x="0" y="2139569"/>
                  </a:lnTo>
                  <a:cubicBezTo>
                    <a:pt x="0" y="2132584"/>
                    <a:pt x="5715" y="2126869"/>
                    <a:pt x="12700" y="2126869"/>
                  </a:cubicBezTo>
                  <a:cubicBezTo>
                    <a:pt x="19685" y="2126869"/>
                    <a:pt x="25400" y="2132584"/>
                    <a:pt x="25400" y="2139569"/>
                  </a:cubicBezTo>
                  <a:close/>
                  <a:moveTo>
                    <a:pt x="25400" y="2191385"/>
                  </a:moveTo>
                  <a:lnTo>
                    <a:pt x="25400" y="2192147"/>
                  </a:lnTo>
                  <a:cubicBezTo>
                    <a:pt x="25400" y="2199132"/>
                    <a:pt x="19685" y="2204847"/>
                    <a:pt x="12700" y="2204847"/>
                  </a:cubicBezTo>
                  <a:cubicBezTo>
                    <a:pt x="5715" y="2204847"/>
                    <a:pt x="0" y="2199132"/>
                    <a:pt x="0" y="2192147"/>
                  </a:cubicBezTo>
                  <a:lnTo>
                    <a:pt x="0" y="2191385"/>
                  </a:lnTo>
                  <a:cubicBezTo>
                    <a:pt x="0" y="2184400"/>
                    <a:pt x="5715" y="2178685"/>
                    <a:pt x="12700" y="2178685"/>
                  </a:cubicBezTo>
                  <a:cubicBezTo>
                    <a:pt x="19685" y="2178685"/>
                    <a:pt x="25400" y="2184400"/>
                    <a:pt x="25400" y="2191385"/>
                  </a:cubicBezTo>
                  <a:close/>
                  <a:moveTo>
                    <a:pt x="25400" y="2243201"/>
                  </a:moveTo>
                  <a:lnTo>
                    <a:pt x="25400" y="2243963"/>
                  </a:lnTo>
                  <a:cubicBezTo>
                    <a:pt x="25400" y="2250948"/>
                    <a:pt x="19685" y="2256663"/>
                    <a:pt x="12700" y="2256663"/>
                  </a:cubicBezTo>
                  <a:cubicBezTo>
                    <a:pt x="5715" y="2256663"/>
                    <a:pt x="0" y="2250948"/>
                    <a:pt x="0" y="2243963"/>
                  </a:cubicBezTo>
                  <a:lnTo>
                    <a:pt x="0" y="2243201"/>
                  </a:lnTo>
                  <a:cubicBezTo>
                    <a:pt x="0" y="2236216"/>
                    <a:pt x="5715" y="2230501"/>
                    <a:pt x="12700" y="2230501"/>
                  </a:cubicBezTo>
                  <a:cubicBezTo>
                    <a:pt x="19685" y="2230501"/>
                    <a:pt x="25400" y="2236216"/>
                    <a:pt x="25400" y="2243201"/>
                  </a:cubicBezTo>
                  <a:close/>
                  <a:moveTo>
                    <a:pt x="25400" y="2295017"/>
                  </a:moveTo>
                  <a:lnTo>
                    <a:pt x="25400" y="2295779"/>
                  </a:lnTo>
                  <a:cubicBezTo>
                    <a:pt x="25400" y="2302764"/>
                    <a:pt x="19685" y="2308479"/>
                    <a:pt x="12700" y="2308479"/>
                  </a:cubicBezTo>
                  <a:cubicBezTo>
                    <a:pt x="5715" y="2308479"/>
                    <a:pt x="0" y="2302764"/>
                    <a:pt x="0" y="2295779"/>
                  </a:cubicBezTo>
                  <a:lnTo>
                    <a:pt x="0" y="2295017"/>
                  </a:lnTo>
                  <a:cubicBezTo>
                    <a:pt x="0" y="2288032"/>
                    <a:pt x="5715" y="2282317"/>
                    <a:pt x="12700" y="2282317"/>
                  </a:cubicBezTo>
                  <a:cubicBezTo>
                    <a:pt x="19685" y="2282317"/>
                    <a:pt x="25400" y="2288032"/>
                    <a:pt x="25400" y="2295017"/>
                  </a:cubicBezTo>
                  <a:close/>
                  <a:moveTo>
                    <a:pt x="25400" y="2346833"/>
                  </a:moveTo>
                  <a:lnTo>
                    <a:pt x="25400" y="2347595"/>
                  </a:lnTo>
                  <a:cubicBezTo>
                    <a:pt x="25400" y="2354580"/>
                    <a:pt x="19685" y="2360295"/>
                    <a:pt x="12700" y="2360295"/>
                  </a:cubicBezTo>
                  <a:cubicBezTo>
                    <a:pt x="5715" y="2360295"/>
                    <a:pt x="0" y="2354580"/>
                    <a:pt x="0" y="2347595"/>
                  </a:cubicBezTo>
                  <a:lnTo>
                    <a:pt x="0" y="2346833"/>
                  </a:lnTo>
                  <a:cubicBezTo>
                    <a:pt x="0" y="2339848"/>
                    <a:pt x="5715" y="2334133"/>
                    <a:pt x="12700" y="2334133"/>
                  </a:cubicBezTo>
                  <a:cubicBezTo>
                    <a:pt x="19685" y="2334133"/>
                    <a:pt x="25400" y="2339848"/>
                    <a:pt x="25400" y="2346833"/>
                  </a:cubicBezTo>
                  <a:close/>
                  <a:moveTo>
                    <a:pt x="25400" y="2398649"/>
                  </a:moveTo>
                  <a:lnTo>
                    <a:pt x="25400" y="2399411"/>
                  </a:lnTo>
                  <a:cubicBezTo>
                    <a:pt x="25400" y="2406396"/>
                    <a:pt x="19685" y="2412111"/>
                    <a:pt x="12700" y="2412111"/>
                  </a:cubicBezTo>
                  <a:cubicBezTo>
                    <a:pt x="5715" y="2412111"/>
                    <a:pt x="0" y="2406396"/>
                    <a:pt x="0" y="2399411"/>
                  </a:cubicBezTo>
                  <a:lnTo>
                    <a:pt x="0" y="2398649"/>
                  </a:lnTo>
                  <a:cubicBezTo>
                    <a:pt x="0" y="2391664"/>
                    <a:pt x="5715" y="2385949"/>
                    <a:pt x="12700" y="2385949"/>
                  </a:cubicBezTo>
                  <a:cubicBezTo>
                    <a:pt x="19685" y="2385949"/>
                    <a:pt x="25400" y="2391664"/>
                    <a:pt x="25400" y="2398649"/>
                  </a:cubicBezTo>
                  <a:close/>
                  <a:moveTo>
                    <a:pt x="25400" y="2450465"/>
                  </a:moveTo>
                  <a:lnTo>
                    <a:pt x="25400" y="2451227"/>
                  </a:lnTo>
                  <a:cubicBezTo>
                    <a:pt x="25400" y="2458212"/>
                    <a:pt x="19685" y="2463927"/>
                    <a:pt x="12700" y="2463927"/>
                  </a:cubicBezTo>
                  <a:cubicBezTo>
                    <a:pt x="5715" y="2463927"/>
                    <a:pt x="0" y="2458212"/>
                    <a:pt x="0" y="2451227"/>
                  </a:cubicBezTo>
                  <a:lnTo>
                    <a:pt x="0" y="2450465"/>
                  </a:lnTo>
                  <a:cubicBezTo>
                    <a:pt x="0" y="2443480"/>
                    <a:pt x="5715" y="2437765"/>
                    <a:pt x="12700" y="2437765"/>
                  </a:cubicBezTo>
                  <a:cubicBezTo>
                    <a:pt x="19685" y="2437765"/>
                    <a:pt x="25400" y="2443480"/>
                    <a:pt x="25400" y="2450465"/>
                  </a:cubicBezTo>
                  <a:close/>
                  <a:moveTo>
                    <a:pt x="25400" y="2502281"/>
                  </a:moveTo>
                  <a:lnTo>
                    <a:pt x="25400" y="2503043"/>
                  </a:lnTo>
                  <a:cubicBezTo>
                    <a:pt x="25400" y="2510028"/>
                    <a:pt x="19685" y="2515743"/>
                    <a:pt x="12700" y="2515743"/>
                  </a:cubicBezTo>
                  <a:cubicBezTo>
                    <a:pt x="5715" y="2515743"/>
                    <a:pt x="0" y="2510028"/>
                    <a:pt x="0" y="2503043"/>
                  </a:cubicBezTo>
                  <a:lnTo>
                    <a:pt x="0" y="2502281"/>
                  </a:lnTo>
                  <a:cubicBezTo>
                    <a:pt x="0" y="2495296"/>
                    <a:pt x="5715" y="2489581"/>
                    <a:pt x="12700" y="2489581"/>
                  </a:cubicBezTo>
                  <a:cubicBezTo>
                    <a:pt x="19685" y="2489581"/>
                    <a:pt x="25400" y="2495296"/>
                    <a:pt x="25400" y="2502281"/>
                  </a:cubicBezTo>
                  <a:close/>
                  <a:moveTo>
                    <a:pt x="25400" y="12700"/>
                  </a:moveTo>
                  <a:lnTo>
                    <a:pt x="25400" y="13462"/>
                  </a:lnTo>
                  <a:cubicBezTo>
                    <a:pt x="25400" y="20447"/>
                    <a:pt x="19685" y="26162"/>
                    <a:pt x="12700" y="26162"/>
                  </a:cubicBezTo>
                  <a:cubicBezTo>
                    <a:pt x="5715" y="26162"/>
                    <a:pt x="0" y="20447"/>
                    <a:pt x="0" y="13462"/>
                  </a:cubicBezTo>
                  <a:lnTo>
                    <a:pt x="0" y="12700"/>
                  </a:lnTo>
                  <a:cubicBezTo>
                    <a:pt x="0" y="5715"/>
                    <a:pt x="5715" y="0"/>
                    <a:pt x="12700" y="0"/>
                  </a:cubicBezTo>
                  <a:cubicBezTo>
                    <a:pt x="19685" y="0"/>
                    <a:pt x="25400" y="5715"/>
                    <a:pt x="25400" y="12700"/>
                  </a:cubicBezTo>
                  <a:close/>
                </a:path>
              </a:pathLst>
            </a:custGeom>
            <a:solidFill>
              <a:srgbClr val="02A3A8"/>
            </a:solidFill>
          </p:spPr>
        </p:sp>
        <p:sp>
          <p:nvSpPr>
            <p:cNvPr id="5" name="Freeform 5"/>
            <p:cNvSpPr/>
            <p:nvPr/>
          </p:nvSpPr>
          <p:spPr>
            <a:xfrm>
              <a:off x="495560" y="266877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9040" y="19812"/>
                  </a:lnTo>
                  <a:cubicBezTo>
                    <a:pt x="2019040" y="5842"/>
                    <a:pt x="2024755" y="127"/>
                    <a:pt x="2031740" y="127"/>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6" name="Freeform 6"/>
            <p:cNvSpPr/>
            <p:nvPr/>
          </p:nvSpPr>
          <p:spPr>
            <a:xfrm>
              <a:off x="5030851" y="129793"/>
              <a:ext cx="25400" cy="2515743"/>
            </a:xfrm>
            <a:custGeom>
              <a:avLst/>
              <a:gdLst/>
              <a:ahLst/>
              <a:cxnLst/>
              <a:rect l="l" t="t" r="r" b="b"/>
              <a:pathLst>
                <a:path w="25400" h="2515743">
                  <a:moveTo>
                    <a:pt x="0" y="2448815"/>
                  </a:moveTo>
                  <a:lnTo>
                    <a:pt x="0" y="2448053"/>
                  </a:lnTo>
                  <a:cubicBezTo>
                    <a:pt x="0" y="2441068"/>
                    <a:pt x="5715" y="2435353"/>
                    <a:pt x="12700" y="2435353"/>
                  </a:cubicBezTo>
                  <a:cubicBezTo>
                    <a:pt x="19685" y="2435353"/>
                    <a:pt x="25400" y="2441068"/>
                    <a:pt x="25400" y="2448053"/>
                  </a:cubicBezTo>
                  <a:lnTo>
                    <a:pt x="25400" y="2448815"/>
                  </a:lnTo>
                  <a:cubicBezTo>
                    <a:pt x="25400" y="2455800"/>
                    <a:pt x="19685" y="2461515"/>
                    <a:pt x="12700" y="2461515"/>
                  </a:cubicBezTo>
                  <a:cubicBezTo>
                    <a:pt x="5715" y="2461515"/>
                    <a:pt x="0" y="2455800"/>
                    <a:pt x="0" y="2448815"/>
                  </a:cubicBezTo>
                  <a:close/>
                  <a:moveTo>
                    <a:pt x="0" y="2396999"/>
                  </a:moveTo>
                  <a:lnTo>
                    <a:pt x="0" y="2396237"/>
                  </a:lnTo>
                  <a:cubicBezTo>
                    <a:pt x="0" y="2389252"/>
                    <a:pt x="5715" y="2383537"/>
                    <a:pt x="12700" y="2383537"/>
                  </a:cubicBezTo>
                  <a:cubicBezTo>
                    <a:pt x="19685" y="2383537"/>
                    <a:pt x="25400" y="2389252"/>
                    <a:pt x="25400" y="2396237"/>
                  </a:cubicBezTo>
                  <a:lnTo>
                    <a:pt x="25400" y="2396999"/>
                  </a:lnTo>
                  <a:cubicBezTo>
                    <a:pt x="25400" y="2403984"/>
                    <a:pt x="19685" y="2409699"/>
                    <a:pt x="12700" y="2409699"/>
                  </a:cubicBezTo>
                  <a:cubicBezTo>
                    <a:pt x="5715" y="2409699"/>
                    <a:pt x="0" y="2403984"/>
                    <a:pt x="0" y="2396999"/>
                  </a:cubicBezTo>
                  <a:close/>
                  <a:moveTo>
                    <a:pt x="0" y="2345183"/>
                  </a:moveTo>
                  <a:lnTo>
                    <a:pt x="0" y="2344421"/>
                  </a:lnTo>
                  <a:cubicBezTo>
                    <a:pt x="0" y="2337436"/>
                    <a:pt x="5715" y="2331721"/>
                    <a:pt x="12700" y="2331721"/>
                  </a:cubicBezTo>
                  <a:cubicBezTo>
                    <a:pt x="19685" y="2331721"/>
                    <a:pt x="25400" y="2337436"/>
                    <a:pt x="25400" y="2344421"/>
                  </a:cubicBezTo>
                  <a:lnTo>
                    <a:pt x="25400" y="2345183"/>
                  </a:lnTo>
                  <a:cubicBezTo>
                    <a:pt x="25400" y="2352168"/>
                    <a:pt x="19685" y="2357883"/>
                    <a:pt x="12700" y="2357883"/>
                  </a:cubicBezTo>
                  <a:cubicBezTo>
                    <a:pt x="5715" y="2357883"/>
                    <a:pt x="0" y="2352168"/>
                    <a:pt x="0" y="2345183"/>
                  </a:cubicBezTo>
                  <a:close/>
                  <a:moveTo>
                    <a:pt x="0" y="2293367"/>
                  </a:moveTo>
                  <a:lnTo>
                    <a:pt x="0" y="2292605"/>
                  </a:lnTo>
                  <a:cubicBezTo>
                    <a:pt x="0" y="2285620"/>
                    <a:pt x="5715" y="2279905"/>
                    <a:pt x="12700" y="2279905"/>
                  </a:cubicBezTo>
                  <a:cubicBezTo>
                    <a:pt x="19685" y="2279905"/>
                    <a:pt x="25400" y="2285620"/>
                    <a:pt x="25400" y="2292605"/>
                  </a:cubicBezTo>
                  <a:lnTo>
                    <a:pt x="25400" y="2293367"/>
                  </a:lnTo>
                  <a:cubicBezTo>
                    <a:pt x="25400" y="2300352"/>
                    <a:pt x="19685" y="2306067"/>
                    <a:pt x="12700" y="2306067"/>
                  </a:cubicBezTo>
                  <a:cubicBezTo>
                    <a:pt x="5715" y="2306067"/>
                    <a:pt x="0" y="2300352"/>
                    <a:pt x="0" y="2293367"/>
                  </a:cubicBezTo>
                  <a:close/>
                  <a:moveTo>
                    <a:pt x="0" y="2241551"/>
                  </a:moveTo>
                  <a:lnTo>
                    <a:pt x="0" y="2240789"/>
                  </a:lnTo>
                  <a:cubicBezTo>
                    <a:pt x="0" y="2233804"/>
                    <a:pt x="5715" y="2228089"/>
                    <a:pt x="12700" y="2228089"/>
                  </a:cubicBezTo>
                  <a:cubicBezTo>
                    <a:pt x="19685" y="2228089"/>
                    <a:pt x="25400" y="2233804"/>
                    <a:pt x="25400" y="2240789"/>
                  </a:cubicBezTo>
                  <a:lnTo>
                    <a:pt x="25400" y="2241551"/>
                  </a:lnTo>
                  <a:cubicBezTo>
                    <a:pt x="25400" y="2248536"/>
                    <a:pt x="19685" y="2254251"/>
                    <a:pt x="12700" y="2254251"/>
                  </a:cubicBezTo>
                  <a:cubicBezTo>
                    <a:pt x="5715" y="2254251"/>
                    <a:pt x="0" y="2248536"/>
                    <a:pt x="0" y="2241551"/>
                  </a:cubicBezTo>
                  <a:close/>
                  <a:moveTo>
                    <a:pt x="0" y="2189735"/>
                  </a:moveTo>
                  <a:lnTo>
                    <a:pt x="0" y="2188973"/>
                  </a:lnTo>
                  <a:cubicBezTo>
                    <a:pt x="0" y="2181988"/>
                    <a:pt x="5715" y="2176273"/>
                    <a:pt x="12700" y="2176273"/>
                  </a:cubicBezTo>
                  <a:cubicBezTo>
                    <a:pt x="19685" y="2176273"/>
                    <a:pt x="25400" y="2181988"/>
                    <a:pt x="25400" y="2188973"/>
                  </a:cubicBezTo>
                  <a:lnTo>
                    <a:pt x="25400" y="2189735"/>
                  </a:lnTo>
                  <a:cubicBezTo>
                    <a:pt x="25400" y="2196720"/>
                    <a:pt x="19685" y="2202435"/>
                    <a:pt x="12700" y="2202435"/>
                  </a:cubicBezTo>
                  <a:cubicBezTo>
                    <a:pt x="5715" y="2202435"/>
                    <a:pt x="0" y="2196720"/>
                    <a:pt x="0" y="2189735"/>
                  </a:cubicBezTo>
                  <a:close/>
                  <a:moveTo>
                    <a:pt x="0" y="2137919"/>
                  </a:moveTo>
                  <a:lnTo>
                    <a:pt x="0" y="2137157"/>
                  </a:lnTo>
                  <a:cubicBezTo>
                    <a:pt x="0" y="2130172"/>
                    <a:pt x="5715" y="2124457"/>
                    <a:pt x="12700" y="2124457"/>
                  </a:cubicBezTo>
                  <a:cubicBezTo>
                    <a:pt x="19685" y="2124457"/>
                    <a:pt x="25400" y="2130172"/>
                    <a:pt x="25400" y="2137157"/>
                  </a:cubicBezTo>
                  <a:lnTo>
                    <a:pt x="25400" y="2137919"/>
                  </a:lnTo>
                  <a:cubicBezTo>
                    <a:pt x="25400" y="2144904"/>
                    <a:pt x="19685" y="2150619"/>
                    <a:pt x="12700" y="2150619"/>
                  </a:cubicBezTo>
                  <a:cubicBezTo>
                    <a:pt x="5715" y="2150619"/>
                    <a:pt x="0" y="2144904"/>
                    <a:pt x="0" y="2137919"/>
                  </a:cubicBezTo>
                  <a:close/>
                  <a:moveTo>
                    <a:pt x="0" y="2086103"/>
                  </a:moveTo>
                  <a:lnTo>
                    <a:pt x="0" y="2085341"/>
                  </a:lnTo>
                  <a:cubicBezTo>
                    <a:pt x="0" y="2078356"/>
                    <a:pt x="5715" y="2072641"/>
                    <a:pt x="12700" y="2072641"/>
                  </a:cubicBezTo>
                  <a:cubicBezTo>
                    <a:pt x="19685" y="2072641"/>
                    <a:pt x="25400" y="2078356"/>
                    <a:pt x="25400" y="2085341"/>
                  </a:cubicBezTo>
                  <a:lnTo>
                    <a:pt x="25400" y="2086103"/>
                  </a:lnTo>
                  <a:cubicBezTo>
                    <a:pt x="25400" y="2093088"/>
                    <a:pt x="19685" y="2098803"/>
                    <a:pt x="12700" y="2098803"/>
                  </a:cubicBezTo>
                  <a:cubicBezTo>
                    <a:pt x="5715" y="2098803"/>
                    <a:pt x="0" y="2093088"/>
                    <a:pt x="0" y="2086103"/>
                  </a:cubicBezTo>
                  <a:close/>
                  <a:moveTo>
                    <a:pt x="0" y="2034287"/>
                  </a:moveTo>
                  <a:lnTo>
                    <a:pt x="0" y="2033525"/>
                  </a:lnTo>
                  <a:cubicBezTo>
                    <a:pt x="0" y="2026540"/>
                    <a:pt x="5715" y="2020825"/>
                    <a:pt x="12700" y="2020825"/>
                  </a:cubicBezTo>
                  <a:cubicBezTo>
                    <a:pt x="19685" y="2020825"/>
                    <a:pt x="25400" y="2026540"/>
                    <a:pt x="25400" y="2033525"/>
                  </a:cubicBezTo>
                  <a:lnTo>
                    <a:pt x="25400" y="2034287"/>
                  </a:lnTo>
                  <a:cubicBezTo>
                    <a:pt x="25400" y="2041272"/>
                    <a:pt x="19685" y="2046987"/>
                    <a:pt x="12700" y="2046987"/>
                  </a:cubicBezTo>
                  <a:cubicBezTo>
                    <a:pt x="5715" y="2046987"/>
                    <a:pt x="0" y="2041272"/>
                    <a:pt x="0" y="2034287"/>
                  </a:cubicBezTo>
                  <a:close/>
                  <a:moveTo>
                    <a:pt x="0" y="1982471"/>
                  </a:moveTo>
                  <a:lnTo>
                    <a:pt x="0" y="1981709"/>
                  </a:lnTo>
                  <a:cubicBezTo>
                    <a:pt x="0" y="1974724"/>
                    <a:pt x="5715" y="1969009"/>
                    <a:pt x="12700" y="1969009"/>
                  </a:cubicBezTo>
                  <a:cubicBezTo>
                    <a:pt x="19685" y="1969009"/>
                    <a:pt x="25400" y="1974724"/>
                    <a:pt x="25400" y="1981709"/>
                  </a:cubicBezTo>
                  <a:lnTo>
                    <a:pt x="25400" y="1982471"/>
                  </a:lnTo>
                  <a:cubicBezTo>
                    <a:pt x="25400" y="1989456"/>
                    <a:pt x="19685" y="1995171"/>
                    <a:pt x="12700" y="1995171"/>
                  </a:cubicBezTo>
                  <a:cubicBezTo>
                    <a:pt x="5715" y="1995171"/>
                    <a:pt x="0" y="1989456"/>
                    <a:pt x="0" y="1982471"/>
                  </a:cubicBezTo>
                  <a:close/>
                  <a:moveTo>
                    <a:pt x="0" y="1930655"/>
                  </a:moveTo>
                  <a:lnTo>
                    <a:pt x="0" y="1929893"/>
                  </a:lnTo>
                  <a:cubicBezTo>
                    <a:pt x="0" y="1922908"/>
                    <a:pt x="5715" y="1917193"/>
                    <a:pt x="12700" y="1917193"/>
                  </a:cubicBezTo>
                  <a:cubicBezTo>
                    <a:pt x="19685" y="1917193"/>
                    <a:pt x="25400" y="1922908"/>
                    <a:pt x="25400" y="1929893"/>
                  </a:cubicBezTo>
                  <a:lnTo>
                    <a:pt x="25400" y="1930655"/>
                  </a:lnTo>
                  <a:cubicBezTo>
                    <a:pt x="25400" y="1937640"/>
                    <a:pt x="19685" y="1943355"/>
                    <a:pt x="12700" y="1943355"/>
                  </a:cubicBezTo>
                  <a:cubicBezTo>
                    <a:pt x="5715" y="1943355"/>
                    <a:pt x="0" y="1937640"/>
                    <a:pt x="0" y="1930655"/>
                  </a:cubicBezTo>
                  <a:close/>
                  <a:moveTo>
                    <a:pt x="0" y="1878839"/>
                  </a:moveTo>
                  <a:lnTo>
                    <a:pt x="0" y="1878077"/>
                  </a:lnTo>
                  <a:cubicBezTo>
                    <a:pt x="0" y="1871092"/>
                    <a:pt x="5715" y="1865377"/>
                    <a:pt x="12700" y="1865377"/>
                  </a:cubicBezTo>
                  <a:cubicBezTo>
                    <a:pt x="19685" y="1865377"/>
                    <a:pt x="25400" y="1871092"/>
                    <a:pt x="25400" y="1878077"/>
                  </a:cubicBezTo>
                  <a:lnTo>
                    <a:pt x="25400" y="1878839"/>
                  </a:lnTo>
                  <a:cubicBezTo>
                    <a:pt x="25400" y="1885824"/>
                    <a:pt x="19685" y="1891539"/>
                    <a:pt x="12700" y="1891539"/>
                  </a:cubicBezTo>
                  <a:cubicBezTo>
                    <a:pt x="5715" y="1891539"/>
                    <a:pt x="0" y="1885824"/>
                    <a:pt x="0" y="1878839"/>
                  </a:cubicBezTo>
                  <a:close/>
                  <a:moveTo>
                    <a:pt x="0" y="1827023"/>
                  </a:moveTo>
                  <a:lnTo>
                    <a:pt x="0" y="1826261"/>
                  </a:lnTo>
                  <a:cubicBezTo>
                    <a:pt x="0" y="1819276"/>
                    <a:pt x="5715" y="1813561"/>
                    <a:pt x="12700" y="1813561"/>
                  </a:cubicBezTo>
                  <a:cubicBezTo>
                    <a:pt x="19685" y="1813561"/>
                    <a:pt x="25400" y="1819276"/>
                    <a:pt x="25400" y="1826261"/>
                  </a:cubicBezTo>
                  <a:lnTo>
                    <a:pt x="25400" y="1827023"/>
                  </a:lnTo>
                  <a:cubicBezTo>
                    <a:pt x="25400" y="1834008"/>
                    <a:pt x="19685" y="1839723"/>
                    <a:pt x="12700" y="1839723"/>
                  </a:cubicBezTo>
                  <a:cubicBezTo>
                    <a:pt x="5715" y="1839723"/>
                    <a:pt x="0" y="1834008"/>
                    <a:pt x="0" y="1827023"/>
                  </a:cubicBezTo>
                  <a:close/>
                  <a:moveTo>
                    <a:pt x="0" y="1775207"/>
                  </a:moveTo>
                  <a:lnTo>
                    <a:pt x="0" y="1774445"/>
                  </a:lnTo>
                  <a:cubicBezTo>
                    <a:pt x="0" y="1767460"/>
                    <a:pt x="5715" y="1761745"/>
                    <a:pt x="12700" y="1761745"/>
                  </a:cubicBezTo>
                  <a:cubicBezTo>
                    <a:pt x="19685" y="1761745"/>
                    <a:pt x="25400" y="1767460"/>
                    <a:pt x="25400" y="1774445"/>
                  </a:cubicBezTo>
                  <a:lnTo>
                    <a:pt x="25400" y="1775207"/>
                  </a:lnTo>
                  <a:cubicBezTo>
                    <a:pt x="25400" y="1782192"/>
                    <a:pt x="19685" y="1787907"/>
                    <a:pt x="12700" y="1787907"/>
                  </a:cubicBezTo>
                  <a:cubicBezTo>
                    <a:pt x="5715" y="1787907"/>
                    <a:pt x="0" y="1782192"/>
                    <a:pt x="0" y="1775207"/>
                  </a:cubicBezTo>
                  <a:close/>
                  <a:moveTo>
                    <a:pt x="0" y="1723391"/>
                  </a:moveTo>
                  <a:lnTo>
                    <a:pt x="0" y="1722629"/>
                  </a:lnTo>
                  <a:cubicBezTo>
                    <a:pt x="0" y="1715644"/>
                    <a:pt x="5715" y="1709929"/>
                    <a:pt x="12700" y="1709929"/>
                  </a:cubicBezTo>
                  <a:cubicBezTo>
                    <a:pt x="19685" y="1709929"/>
                    <a:pt x="25400" y="1715644"/>
                    <a:pt x="25400" y="1722629"/>
                  </a:cubicBezTo>
                  <a:lnTo>
                    <a:pt x="25400" y="1723391"/>
                  </a:lnTo>
                  <a:cubicBezTo>
                    <a:pt x="25400" y="1730376"/>
                    <a:pt x="19685" y="1736091"/>
                    <a:pt x="12700" y="1736091"/>
                  </a:cubicBezTo>
                  <a:cubicBezTo>
                    <a:pt x="5715" y="1736091"/>
                    <a:pt x="0" y="1730376"/>
                    <a:pt x="0" y="1723391"/>
                  </a:cubicBezTo>
                  <a:close/>
                  <a:moveTo>
                    <a:pt x="0" y="1671575"/>
                  </a:moveTo>
                  <a:lnTo>
                    <a:pt x="0" y="1670813"/>
                  </a:lnTo>
                  <a:cubicBezTo>
                    <a:pt x="0" y="1663828"/>
                    <a:pt x="5715" y="1658113"/>
                    <a:pt x="12700" y="1658113"/>
                  </a:cubicBezTo>
                  <a:cubicBezTo>
                    <a:pt x="19685" y="1658113"/>
                    <a:pt x="25400" y="1663828"/>
                    <a:pt x="25400" y="1670813"/>
                  </a:cubicBezTo>
                  <a:lnTo>
                    <a:pt x="25400" y="1671575"/>
                  </a:lnTo>
                  <a:cubicBezTo>
                    <a:pt x="25400" y="1678560"/>
                    <a:pt x="19685" y="1684275"/>
                    <a:pt x="12700" y="1684275"/>
                  </a:cubicBezTo>
                  <a:cubicBezTo>
                    <a:pt x="5715" y="1684275"/>
                    <a:pt x="0" y="1678560"/>
                    <a:pt x="0" y="1671575"/>
                  </a:cubicBezTo>
                  <a:close/>
                  <a:moveTo>
                    <a:pt x="0" y="1619759"/>
                  </a:moveTo>
                  <a:lnTo>
                    <a:pt x="0" y="1618997"/>
                  </a:lnTo>
                  <a:cubicBezTo>
                    <a:pt x="0" y="1612012"/>
                    <a:pt x="5715" y="1606297"/>
                    <a:pt x="12700" y="1606297"/>
                  </a:cubicBezTo>
                  <a:cubicBezTo>
                    <a:pt x="19685" y="1606297"/>
                    <a:pt x="25400" y="1612012"/>
                    <a:pt x="25400" y="1618997"/>
                  </a:cubicBezTo>
                  <a:lnTo>
                    <a:pt x="25400" y="1619759"/>
                  </a:lnTo>
                  <a:cubicBezTo>
                    <a:pt x="25400" y="1626744"/>
                    <a:pt x="19685" y="1632459"/>
                    <a:pt x="12700" y="1632459"/>
                  </a:cubicBezTo>
                  <a:cubicBezTo>
                    <a:pt x="5715" y="1632459"/>
                    <a:pt x="0" y="1626744"/>
                    <a:pt x="0" y="1619759"/>
                  </a:cubicBezTo>
                  <a:close/>
                  <a:moveTo>
                    <a:pt x="0" y="1567943"/>
                  </a:moveTo>
                  <a:lnTo>
                    <a:pt x="0" y="1567181"/>
                  </a:lnTo>
                  <a:cubicBezTo>
                    <a:pt x="0" y="1560196"/>
                    <a:pt x="5715" y="1554481"/>
                    <a:pt x="12700" y="1554481"/>
                  </a:cubicBezTo>
                  <a:cubicBezTo>
                    <a:pt x="19685" y="1554481"/>
                    <a:pt x="25400" y="1560196"/>
                    <a:pt x="25400" y="1567181"/>
                  </a:cubicBezTo>
                  <a:lnTo>
                    <a:pt x="25400" y="1567943"/>
                  </a:lnTo>
                  <a:cubicBezTo>
                    <a:pt x="25400" y="1574928"/>
                    <a:pt x="19685" y="1580643"/>
                    <a:pt x="12700" y="1580643"/>
                  </a:cubicBezTo>
                  <a:cubicBezTo>
                    <a:pt x="5715" y="1580643"/>
                    <a:pt x="0" y="1574928"/>
                    <a:pt x="0" y="1567943"/>
                  </a:cubicBezTo>
                  <a:close/>
                  <a:moveTo>
                    <a:pt x="0" y="1516126"/>
                  </a:moveTo>
                  <a:lnTo>
                    <a:pt x="0" y="1515365"/>
                  </a:lnTo>
                  <a:cubicBezTo>
                    <a:pt x="0" y="1508379"/>
                    <a:pt x="5715" y="1502665"/>
                    <a:pt x="12700" y="1502665"/>
                  </a:cubicBezTo>
                  <a:cubicBezTo>
                    <a:pt x="19685" y="1502665"/>
                    <a:pt x="25400" y="1508379"/>
                    <a:pt x="25400" y="1515365"/>
                  </a:cubicBezTo>
                  <a:lnTo>
                    <a:pt x="25400" y="1516126"/>
                  </a:lnTo>
                  <a:cubicBezTo>
                    <a:pt x="25400" y="1523112"/>
                    <a:pt x="19685" y="1528826"/>
                    <a:pt x="12700" y="1528826"/>
                  </a:cubicBezTo>
                  <a:cubicBezTo>
                    <a:pt x="5715" y="1528826"/>
                    <a:pt x="0" y="1523112"/>
                    <a:pt x="0" y="1516126"/>
                  </a:cubicBezTo>
                  <a:close/>
                  <a:moveTo>
                    <a:pt x="0" y="1464310"/>
                  </a:moveTo>
                  <a:lnTo>
                    <a:pt x="0" y="1463549"/>
                  </a:lnTo>
                  <a:cubicBezTo>
                    <a:pt x="0" y="1456563"/>
                    <a:pt x="5715" y="1450849"/>
                    <a:pt x="12700" y="1450849"/>
                  </a:cubicBezTo>
                  <a:cubicBezTo>
                    <a:pt x="19685" y="1450849"/>
                    <a:pt x="25400" y="1456563"/>
                    <a:pt x="25400" y="1463549"/>
                  </a:cubicBezTo>
                  <a:lnTo>
                    <a:pt x="25400" y="1464310"/>
                  </a:lnTo>
                  <a:cubicBezTo>
                    <a:pt x="25400" y="1471296"/>
                    <a:pt x="19685" y="1477010"/>
                    <a:pt x="12700" y="1477010"/>
                  </a:cubicBezTo>
                  <a:cubicBezTo>
                    <a:pt x="5715" y="1477010"/>
                    <a:pt x="0" y="1471296"/>
                    <a:pt x="0" y="1464310"/>
                  </a:cubicBezTo>
                  <a:close/>
                  <a:moveTo>
                    <a:pt x="0" y="1412494"/>
                  </a:moveTo>
                  <a:lnTo>
                    <a:pt x="0" y="1411732"/>
                  </a:lnTo>
                  <a:cubicBezTo>
                    <a:pt x="0" y="1404747"/>
                    <a:pt x="5715" y="1399032"/>
                    <a:pt x="12700" y="1399032"/>
                  </a:cubicBezTo>
                  <a:cubicBezTo>
                    <a:pt x="19685" y="1399032"/>
                    <a:pt x="25400" y="1404747"/>
                    <a:pt x="25400" y="1411732"/>
                  </a:cubicBezTo>
                  <a:lnTo>
                    <a:pt x="25400" y="1412494"/>
                  </a:lnTo>
                  <a:cubicBezTo>
                    <a:pt x="25400" y="1419479"/>
                    <a:pt x="19685" y="1425194"/>
                    <a:pt x="12700" y="1425194"/>
                  </a:cubicBezTo>
                  <a:cubicBezTo>
                    <a:pt x="5715" y="1425194"/>
                    <a:pt x="0" y="1419479"/>
                    <a:pt x="0" y="1412494"/>
                  </a:cubicBezTo>
                  <a:close/>
                  <a:moveTo>
                    <a:pt x="0" y="1360678"/>
                  </a:moveTo>
                  <a:lnTo>
                    <a:pt x="0" y="1359916"/>
                  </a:lnTo>
                  <a:cubicBezTo>
                    <a:pt x="0" y="1352931"/>
                    <a:pt x="5715" y="1347216"/>
                    <a:pt x="12700" y="1347216"/>
                  </a:cubicBezTo>
                  <a:cubicBezTo>
                    <a:pt x="19685" y="1347216"/>
                    <a:pt x="25400" y="1352931"/>
                    <a:pt x="25400" y="1359916"/>
                  </a:cubicBezTo>
                  <a:lnTo>
                    <a:pt x="25400" y="1360678"/>
                  </a:lnTo>
                  <a:cubicBezTo>
                    <a:pt x="25400" y="1367663"/>
                    <a:pt x="19685" y="1373378"/>
                    <a:pt x="12700" y="1373378"/>
                  </a:cubicBezTo>
                  <a:cubicBezTo>
                    <a:pt x="5715" y="1373378"/>
                    <a:pt x="0" y="1367663"/>
                    <a:pt x="0" y="1360678"/>
                  </a:cubicBezTo>
                  <a:close/>
                  <a:moveTo>
                    <a:pt x="0" y="1308862"/>
                  </a:moveTo>
                  <a:lnTo>
                    <a:pt x="0" y="1308100"/>
                  </a:lnTo>
                  <a:cubicBezTo>
                    <a:pt x="0" y="1301115"/>
                    <a:pt x="5715" y="1295400"/>
                    <a:pt x="12700" y="1295400"/>
                  </a:cubicBezTo>
                  <a:cubicBezTo>
                    <a:pt x="19685" y="1295400"/>
                    <a:pt x="25400" y="1301115"/>
                    <a:pt x="25400" y="1308100"/>
                  </a:cubicBezTo>
                  <a:lnTo>
                    <a:pt x="25400" y="1308862"/>
                  </a:lnTo>
                  <a:cubicBezTo>
                    <a:pt x="25400" y="1315847"/>
                    <a:pt x="19685" y="1321562"/>
                    <a:pt x="12700" y="1321562"/>
                  </a:cubicBezTo>
                  <a:cubicBezTo>
                    <a:pt x="5715" y="1321562"/>
                    <a:pt x="0" y="1315847"/>
                    <a:pt x="0" y="1308862"/>
                  </a:cubicBezTo>
                  <a:close/>
                  <a:moveTo>
                    <a:pt x="0" y="1257046"/>
                  </a:moveTo>
                  <a:lnTo>
                    <a:pt x="0" y="1256284"/>
                  </a:lnTo>
                  <a:cubicBezTo>
                    <a:pt x="0" y="1249299"/>
                    <a:pt x="5715" y="1243584"/>
                    <a:pt x="12700" y="1243584"/>
                  </a:cubicBezTo>
                  <a:cubicBezTo>
                    <a:pt x="19685" y="1243584"/>
                    <a:pt x="25400" y="1249299"/>
                    <a:pt x="25400" y="1256284"/>
                  </a:cubicBezTo>
                  <a:lnTo>
                    <a:pt x="25400" y="1257046"/>
                  </a:lnTo>
                  <a:cubicBezTo>
                    <a:pt x="25400" y="1264031"/>
                    <a:pt x="19685" y="1269746"/>
                    <a:pt x="12700" y="1269746"/>
                  </a:cubicBezTo>
                  <a:cubicBezTo>
                    <a:pt x="5715" y="1269746"/>
                    <a:pt x="0" y="1264031"/>
                    <a:pt x="0" y="1257046"/>
                  </a:cubicBezTo>
                  <a:close/>
                  <a:moveTo>
                    <a:pt x="0" y="1205230"/>
                  </a:moveTo>
                  <a:lnTo>
                    <a:pt x="0" y="1204468"/>
                  </a:lnTo>
                  <a:cubicBezTo>
                    <a:pt x="0" y="1197483"/>
                    <a:pt x="5715" y="1191768"/>
                    <a:pt x="12700" y="1191768"/>
                  </a:cubicBezTo>
                  <a:cubicBezTo>
                    <a:pt x="19685" y="1191768"/>
                    <a:pt x="25400" y="1197483"/>
                    <a:pt x="25400" y="1204468"/>
                  </a:cubicBezTo>
                  <a:lnTo>
                    <a:pt x="25400" y="1205230"/>
                  </a:lnTo>
                  <a:cubicBezTo>
                    <a:pt x="25400" y="1212215"/>
                    <a:pt x="19685" y="1217930"/>
                    <a:pt x="12700" y="1217930"/>
                  </a:cubicBezTo>
                  <a:cubicBezTo>
                    <a:pt x="5715" y="1217930"/>
                    <a:pt x="0" y="1212215"/>
                    <a:pt x="0" y="1205230"/>
                  </a:cubicBezTo>
                  <a:close/>
                  <a:moveTo>
                    <a:pt x="0" y="1153414"/>
                  </a:moveTo>
                  <a:lnTo>
                    <a:pt x="0" y="1152652"/>
                  </a:lnTo>
                  <a:cubicBezTo>
                    <a:pt x="0" y="1145667"/>
                    <a:pt x="5715" y="1139952"/>
                    <a:pt x="12700" y="1139952"/>
                  </a:cubicBezTo>
                  <a:cubicBezTo>
                    <a:pt x="19685" y="1139952"/>
                    <a:pt x="25400" y="1145667"/>
                    <a:pt x="25400" y="1152652"/>
                  </a:cubicBezTo>
                  <a:lnTo>
                    <a:pt x="25400" y="1153414"/>
                  </a:lnTo>
                  <a:cubicBezTo>
                    <a:pt x="25400" y="1160399"/>
                    <a:pt x="19685" y="1166114"/>
                    <a:pt x="12700" y="1166114"/>
                  </a:cubicBezTo>
                  <a:cubicBezTo>
                    <a:pt x="5715" y="1166114"/>
                    <a:pt x="0" y="1160399"/>
                    <a:pt x="0" y="1153414"/>
                  </a:cubicBezTo>
                  <a:close/>
                  <a:moveTo>
                    <a:pt x="0" y="1101598"/>
                  </a:moveTo>
                  <a:lnTo>
                    <a:pt x="0" y="1100836"/>
                  </a:lnTo>
                  <a:cubicBezTo>
                    <a:pt x="0" y="1093851"/>
                    <a:pt x="5715" y="1088136"/>
                    <a:pt x="12700" y="1088136"/>
                  </a:cubicBezTo>
                  <a:cubicBezTo>
                    <a:pt x="19685" y="1088136"/>
                    <a:pt x="25400" y="1093851"/>
                    <a:pt x="25400" y="1100836"/>
                  </a:cubicBezTo>
                  <a:lnTo>
                    <a:pt x="25400" y="1101598"/>
                  </a:lnTo>
                  <a:cubicBezTo>
                    <a:pt x="25400" y="1108583"/>
                    <a:pt x="19685" y="1114298"/>
                    <a:pt x="12700" y="1114298"/>
                  </a:cubicBezTo>
                  <a:cubicBezTo>
                    <a:pt x="5715" y="1114298"/>
                    <a:pt x="0" y="1108583"/>
                    <a:pt x="0" y="1101598"/>
                  </a:cubicBezTo>
                  <a:close/>
                  <a:moveTo>
                    <a:pt x="0" y="1049782"/>
                  </a:moveTo>
                  <a:lnTo>
                    <a:pt x="0" y="1049020"/>
                  </a:lnTo>
                  <a:cubicBezTo>
                    <a:pt x="0" y="1042035"/>
                    <a:pt x="5715" y="1036320"/>
                    <a:pt x="12700" y="1036320"/>
                  </a:cubicBezTo>
                  <a:cubicBezTo>
                    <a:pt x="19685" y="1036320"/>
                    <a:pt x="25400" y="1042035"/>
                    <a:pt x="25400" y="1049020"/>
                  </a:cubicBezTo>
                  <a:lnTo>
                    <a:pt x="25400" y="1049782"/>
                  </a:lnTo>
                  <a:cubicBezTo>
                    <a:pt x="25400" y="1056767"/>
                    <a:pt x="19685" y="1062482"/>
                    <a:pt x="12700" y="1062482"/>
                  </a:cubicBezTo>
                  <a:cubicBezTo>
                    <a:pt x="5715" y="1062482"/>
                    <a:pt x="0" y="1056767"/>
                    <a:pt x="0" y="1049782"/>
                  </a:cubicBezTo>
                  <a:close/>
                  <a:moveTo>
                    <a:pt x="0" y="997966"/>
                  </a:moveTo>
                  <a:lnTo>
                    <a:pt x="0" y="997204"/>
                  </a:lnTo>
                  <a:cubicBezTo>
                    <a:pt x="0" y="990219"/>
                    <a:pt x="5715" y="984504"/>
                    <a:pt x="12700" y="984504"/>
                  </a:cubicBezTo>
                  <a:cubicBezTo>
                    <a:pt x="19685" y="984504"/>
                    <a:pt x="25400" y="990219"/>
                    <a:pt x="25400" y="997204"/>
                  </a:cubicBezTo>
                  <a:lnTo>
                    <a:pt x="25400" y="997966"/>
                  </a:lnTo>
                  <a:cubicBezTo>
                    <a:pt x="25400" y="1004951"/>
                    <a:pt x="19685" y="1010666"/>
                    <a:pt x="12700" y="1010666"/>
                  </a:cubicBezTo>
                  <a:cubicBezTo>
                    <a:pt x="5715" y="1010666"/>
                    <a:pt x="0" y="1004951"/>
                    <a:pt x="0" y="997966"/>
                  </a:cubicBezTo>
                  <a:close/>
                  <a:moveTo>
                    <a:pt x="0" y="946150"/>
                  </a:moveTo>
                  <a:lnTo>
                    <a:pt x="0" y="945388"/>
                  </a:lnTo>
                  <a:cubicBezTo>
                    <a:pt x="0" y="938403"/>
                    <a:pt x="5715" y="932688"/>
                    <a:pt x="12700" y="932688"/>
                  </a:cubicBezTo>
                  <a:cubicBezTo>
                    <a:pt x="19685" y="932688"/>
                    <a:pt x="25400" y="938403"/>
                    <a:pt x="25400" y="945388"/>
                  </a:cubicBezTo>
                  <a:lnTo>
                    <a:pt x="25400" y="946150"/>
                  </a:lnTo>
                  <a:cubicBezTo>
                    <a:pt x="25400" y="953135"/>
                    <a:pt x="19685" y="958850"/>
                    <a:pt x="12700" y="958850"/>
                  </a:cubicBezTo>
                  <a:cubicBezTo>
                    <a:pt x="5715" y="958850"/>
                    <a:pt x="0" y="953135"/>
                    <a:pt x="0" y="946150"/>
                  </a:cubicBezTo>
                  <a:close/>
                  <a:moveTo>
                    <a:pt x="0" y="894334"/>
                  </a:moveTo>
                  <a:lnTo>
                    <a:pt x="0" y="893572"/>
                  </a:lnTo>
                  <a:cubicBezTo>
                    <a:pt x="0" y="886587"/>
                    <a:pt x="5715" y="880872"/>
                    <a:pt x="12700" y="880872"/>
                  </a:cubicBezTo>
                  <a:cubicBezTo>
                    <a:pt x="19685" y="880872"/>
                    <a:pt x="25400" y="886587"/>
                    <a:pt x="25400" y="893572"/>
                  </a:cubicBezTo>
                  <a:lnTo>
                    <a:pt x="25400" y="894334"/>
                  </a:lnTo>
                  <a:cubicBezTo>
                    <a:pt x="25400" y="901319"/>
                    <a:pt x="19685" y="907034"/>
                    <a:pt x="12700" y="907034"/>
                  </a:cubicBezTo>
                  <a:cubicBezTo>
                    <a:pt x="5715" y="907034"/>
                    <a:pt x="0" y="901319"/>
                    <a:pt x="0" y="894334"/>
                  </a:cubicBezTo>
                  <a:close/>
                  <a:moveTo>
                    <a:pt x="0" y="842518"/>
                  </a:moveTo>
                  <a:lnTo>
                    <a:pt x="0" y="841756"/>
                  </a:lnTo>
                  <a:cubicBezTo>
                    <a:pt x="0" y="834771"/>
                    <a:pt x="5715" y="829056"/>
                    <a:pt x="12700" y="829056"/>
                  </a:cubicBezTo>
                  <a:cubicBezTo>
                    <a:pt x="19685" y="829056"/>
                    <a:pt x="25400" y="834771"/>
                    <a:pt x="25400" y="841756"/>
                  </a:cubicBezTo>
                  <a:lnTo>
                    <a:pt x="25400" y="842518"/>
                  </a:lnTo>
                  <a:cubicBezTo>
                    <a:pt x="25400" y="849503"/>
                    <a:pt x="19685" y="855218"/>
                    <a:pt x="12700" y="855218"/>
                  </a:cubicBezTo>
                  <a:cubicBezTo>
                    <a:pt x="5715" y="855218"/>
                    <a:pt x="0" y="849503"/>
                    <a:pt x="0" y="842518"/>
                  </a:cubicBezTo>
                  <a:close/>
                  <a:moveTo>
                    <a:pt x="0" y="790702"/>
                  </a:moveTo>
                  <a:lnTo>
                    <a:pt x="0" y="789940"/>
                  </a:lnTo>
                  <a:cubicBezTo>
                    <a:pt x="0" y="782955"/>
                    <a:pt x="5715" y="777240"/>
                    <a:pt x="12700" y="777240"/>
                  </a:cubicBezTo>
                  <a:cubicBezTo>
                    <a:pt x="19685" y="777240"/>
                    <a:pt x="25400" y="782955"/>
                    <a:pt x="25400" y="789940"/>
                  </a:cubicBezTo>
                  <a:lnTo>
                    <a:pt x="25400" y="790702"/>
                  </a:lnTo>
                  <a:cubicBezTo>
                    <a:pt x="25400" y="797687"/>
                    <a:pt x="19685" y="803402"/>
                    <a:pt x="12700" y="803402"/>
                  </a:cubicBezTo>
                  <a:cubicBezTo>
                    <a:pt x="5715" y="803402"/>
                    <a:pt x="0" y="797687"/>
                    <a:pt x="0" y="790702"/>
                  </a:cubicBezTo>
                  <a:close/>
                  <a:moveTo>
                    <a:pt x="0" y="738886"/>
                  </a:moveTo>
                  <a:lnTo>
                    <a:pt x="0" y="736347"/>
                  </a:lnTo>
                  <a:cubicBezTo>
                    <a:pt x="0" y="729362"/>
                    <a:pt x="5715" y="723647"/>
                    <a:pt x="12700" y="723647"/>
                  </a:cubicBezTo>
                  <a:cubicBezTo>
                    <a:pt x="19685" y="723647"/>
                    <a:pt x="25400" y="729362"/>
                    <a:pt x="25400" y="736347"/>
                  </a:cubicBezTo>
                  <a:lnTo>
                    <a:pt x="25400" y="737109"/>
                  </a:lnTo>
                  <a:cubicBezTo>
                    <a:pt x="25400" y="744094"/>
                    <a:pt x="19685" y="749809"/>
                    <a:pt x="12700" y="749809"/>
                  </a:cubicBezTo>
                  <a:cubicBezTo>
                    <a:pt x="5715" y="749809"/>
                    <a:pt x="0" y="744094"/>
                    <a:pt x="0" y="737109"/>
                  </a:cubicBezTo>
                  <a:close/>
                  <a:moveTo>
                    <a:pt x="0" y="687070"/>
                  </a:moveTo>
                  <a:lnTo>
                    <a:pt x="0" y="686308"/>
                  </a:lnTo>
                  <a:cubicBezTo>
                    <a:pt x="0" y="679323"/>
                    <a:pt x="5715" y="673608"/>
                    <a:pt x="12700" y="673608"/>
                  </a:cubicBezTo>
                  <a:cubicBezTo>
                    <a:pt x="19685" y="673608"/>
                    <a:pt x="25400" y="679323"/>
                    <a:pt x="25400" y="686308"/>
                  </a:cubicBezTo>
                  <a:lnTo>
                    <a:pt x="25400" y="687070"/>
                  </a:lnTo>
                  <a:cubicBezTo>
                    <a:pt x="25400" y="694055"/>
                    <a:pt x="19685" y="699770"/>
                    <a:pt x="12700" y="699770"/>
                  </a:cubicBezTo>
                  <a:cubicBezTo>
                    <a:pt x="5715" y="699770"/>
                    <a:pt x="0" y="694055"/>
                    <a:pt x="0" y="687070"/>
                  </a:cubicBezTo>
                  <a:close/>
                  <a:moveTo>
                    <a:pt x="0" y="635254"/>
                  </a:moveTo>
                  <a:lnTo>
                    <a:pt x="0" y="634492"/>
                  </a:lnTo>
                  <a:cubicBezTo>
                    <a:pt x="0" y="627507"/>
                    <a:pt x="5715" y="621792"/>
                    <a:pt x="12700" y="621792"/>
                  </a:cubicBezTo>
                  <a:cubicBezTo>
                    <a:pt x="19685" y="621792"/>
                    <a:pt x="25400" y="627507"/>
                    <a:pt x="25400" y="634492"/>
                  </a:cubicBezTo>
                  <a:lnTo>
                    <a:pt x="25400" y="635254"/>
                  </a:lnTo>
                  <a:cubicBezTo>
                    <a:pt x="25400" y="642239"/>
                    <a:pt x="19685" y="647954"/>
                    <a:pt x="12700" y="647954"/>
                  </a:cubicBezTo>
                  <a:cubicBezTo>
                    <a:pt x="5715" y="647954"/>
                    <a:pt x="0" y="642239"/>
                    <a:pt x="0" y="635254"/>
                  </a:cubicBezTo>
                  <a:close/>
                  <a:moveTo>
                    <a:pt x="0" y="583438"/>
                  </a:moveTo>
                  <a:lnTo>
                    <a:pt x="0" y="582676"/>
                  </a:lnTo>
                  <a:cubicBezTo>
                    <a:pt x="0" y="575691"/>
                    <a:pt x="5715" y="569976"/>
                    <a:pt x="12700" y="569976"/>
                  </a:cubicBezTo>
                  <a:cubicBezTo>
                    <a:pt x="19685" y="569976"/>
                    <a:pt x="25400" y="575691"/>
                    <a:pt x="25400" y="582676"/>
                  </a:cubicBezTo>
                  <a:lnTo>
                    <a:pt x="25400" y="583438"/>
                  </a:lnTo>
                  <a:cubicBezTo>
                    <a:pt x="25400" y="590423"/>
                    <a:pt x="19685" y="596138"/>
                    <a:pt x="12700" y="596138"/>
                  </a:cubicBezTo>
                  <a:cubicBezTo>
                    <a:pt x="5715" y="596138"/>
                    <a:pt x="0" y="590423"/>
                    <a:pt x="0" y="583438"/>
                  </a:cubicBezTo>
                  <a:close/>
                  <a:moveTo>
                    <a:pt x="0" y="531622"/>
                  </a:moveTo>
                  <a:lnTo>
                    <a:pt x="0" y="530860"/>
                  </a:lnTo>
                  <a:cubicBezTo>
                    <a:pt x="0" y="523875"/>
                    <a:pt x="5715" y="518160"/>
                    <a:pt x="12700" y="518160"/>
                  </a:cubicBezTo>
                  <a:cubicBezTo>
                    <a:pt x="19685" y="518160"/>
                    <a:pt x="25400" y="523875"/>
                    <a:pt x="25400" y="530860"/>
                  </a:cubicBezTo>
                  <a:lnTo>
                    <a:pt x="25400" y="531622"/>
                  </a:lnTo>
                  <a:cubicBezTo>
                    <a:pt x="25400" y="538607"/>
                    <a:pt x="19685" y="544322"/>
                    <a:pt x="12700" y="544322"/>
                  </a:cubicBezTo>
                  <a:cubicBezTo>
                    <a:pt x="5715" y="544322"/>
                    <a:pt x="0" y="538607"/>
                    <a:pt x="0" y="531622"/>
                  </a:cubicBezTo>
                  <a:close/>
                  <a:moveTo>
                    <a:pt x="0" y="479806"/>
                  </a:moveTo>
                  <a:lnTo>
                    <a:pt x="0" y="479044"/>
                  </a:lnTo>
                  <a:cubicBezTo>
                    <a:pt x="0" y="472059"/>
                    <a:pt x="5715" y="466344"/>
                    <a:pt x="12700" y="466344"/>
                  </a:cubicBezTo>
                  <a:cubicBezTo>
                    <a:pt x="19685" y="466344"/>
                    <a:pt x="25400" y="472059"/>
                    <a:pt x="25400" y="479044"/>
                  </a:cubicBezTo>
                  <a:lnTo>
                    <a:pt x="25400" y="479806"/>
                  </a:lnTo>
                  <a:cubicBezTo>
                    <a:pt x="25400" y="486791"/>
                    <a:pt x="19685" y="492506"/>
                    <a:pt x="12700" y="492506"/>
                  </a:cubicBezTo>
                  <a:cubicBezTo>
                    <a:pt x="5715" y="492506"/>
                    <a:pt x="0" y="486791"/>
                    <a:pt x="0" y="479806"/>
                  </a:cubicBezTo>
                  <a:close/>
                  <a:moveTo>
                    <a:pt x="0" y="427990"/>
                  </a:moveTo>
                  <a:lnTo>
                    <a:pt x="0" y="425197"/>
                  </a:lnTo>
                  <a:cubicBezTo>
                    <a:pt x="0" y="418212"/>
                    <a:pt x="5715" y="412497"/>
                    <a:pt x="12700" y="412497"/>
                  </a:cubicBezTo>
                  <a:cubicBezTo>
                    <a:pt x="19685" y="412497"/>
                    <a:pt x="25400" y="418212"/>
                    <a:pt x="25400" y="425197"/>
                  </a:cubicBezTo>
                  <a:lnTo>
                    <a:pt x="25400" y="425959"/>
                  </a:lnTo>
                  <a:cubicBezTo>
                    <a:pt x="25400" y="432944"/>
                    <a:pt x="19685" y="438659"/>
                    <a:pt x="12700" y="438659"/>
                  </a:cubicBezTo>
                  <a:cubicBezTo>
                    <a:pt x="5715" y="438659"/>
                    <a:pt x="0" y="432944"/>
                    <a:pt x="0" y="425959"/>
                  </a:cubicBezTo>
                  <a:close/>
                  <a:moveTo>
                    <a:pt x="0" y="376174"/>
                  </a:moveTo>
                  <a:lnTo>
                    <a:pt x="0" y="375412"/>
                  </a:lnTo>
                  <a:cubicBezTo>
                    <a:pt x="0" y="368427"/>
                    <a:pt x="5715" y="362712"/>
                    <a:pt x="12700" y="362712"/>
                  </a:cubicBezTo>
                  <a:cubicBezTo>
                    <a:pt x="19685" y="362712"/>
                    <a:pt x="25400" y="368427"/>
                    <a:pt x="25400" y="375412"/>
                  </a:cubicBezTo>
                  <a:lnTo>
                    <a:pt x="25400" y="376174"/>
                  </a:lnTo>
                  <a:cubicBezTo>
                    <a:pt x="25400" y="383159"/>
                    <a:pt x="19685" y="388874"/>
                    <a:pt x="12700" y="388874"/>
                  </a:cubicBezTo>
                  <a:cubicBezTo>
                    <a:pt x="5715" y="388874"/>
                    <a:pt x="0" y="383159"/>
                    <a:pt x="0" y="376174"/>
                  </a:cubicBezTo>
                  <a:close/>
                  <a:moveTo>
                    <a:pt x="0" y="324358"/>
                  </a:moveTo>
                  <a:lnTo>
                    <a:pt x="0" y="323596"/>
                  </a:lnTo>
                  <a:cubicBezTo>
                    <a:pt x="0" y="316611"/>
                    <a:pt x="5715" y="310896"/>
                    <a:pt x="12700" y="310896"/>
                  </a:cubicBezTo>
                  <a:cubicBezTo>
                    <a:pt x="19685" y="310896"/>
                    <a:pt x="25400" y="316611"/>
                    <a:pt x="25400" y="323596"/>
                  </a:cubicBezTo>
                  <a:lnTo>
                    <a:pt x="25400" y="324358"/>
                  </a:lnTo>
                  <a:cubicBezTo>
                    <a:pt x="25400" y="331343"/>
                    <a:pt x="19685" y="337058"/>
                    <a:pt x="12700" y="337058"/>
                  </a:cubicBezTo>
                  <a:cubicBezTo>
                    <a:pt x="5715" y="337058"/>
                    <a:pt x="0" y="331343"/>
                    <a:pt x="0" y="324358"/>
                  </a:cubicBezTo>
                  <a:close/>
                  <a:moveTo>
                    <a:pt x="0" y="272542"/>
                  </a:moveTo>
                  <a:lnTo>
                    <a:pt x="0" y="271780"/>
                  </a:lnTo>
                  <a:cubicBezTo>
                    <a:pt x="0" y="264795"/>
                    <a:pt x="5715" y="259080"/>
                    <a:pt x="12700" y="259080"/>
                  </a:cubicBezTo>
                  <a:cubicBezTo>
                    <a:pt x="19685" y="259080"/>
                    <a:pt x="25400" y="264795"/>
                    <a:pt x="25400" y="271780"/>
                  </a:cubicBezTo>
                  <a:lnTo>
                    <a:pt x="25400" y="272542"/>
                  </a:lnTo>
                  <a:cubicBezTo>
                    <a:pt x="25400" y="279527"/>
                    <a:pt x="19685" y="285242"/>
                    <a:pt x="12700" y="285242"/>
                  </a:cubicBezTo>
                  <a:cubicBezTo>
                    <a:pt x="5715" y="285242"/>
                    <a:pt x="0" y="279527"/>
                    <a:pt x="0" y="272542"/>
                  </a:cubicBezTo>
                  <a:close/>
                  <a:moveTo>
                    <a:pt x="0" y="220726"/>
                  </a:moveTo>
                  <a:lnTo>
                    <a:pt x="0" y="219964"/>
                  </a:lnTo>
                  <a:cubicBezTo>
                    <a:pt x="0" y="212979"/>
                    <a:pt x="5715" y="207264"/>
                    <a:pt x="12700" y="207264"/>
                  </a:cubicBezTo>
                  <a:cubicBezTo>
                    <a:pt x="19685" y="207264"/>
                    <a:pt x="25400" y="212979"/>
                    <a:pt x="25400" y="219964"/>
                  </a:cubicBezTo>
                  <a:lnTo>
                    <a:pt x="25400" y="220726"/>
                  </a:lnTo>
                  <a:cubicBezTo>
                    <a:pt x="25400" y="227711"/>
                    <a:pt x="19685" y="233426"/>
                    <a:pt x="12700" y="233426"/>
                  </a:cubicBezTo>
                  <a:cubicBezTo>
                    <a:pt x="5715" y="233426"/>
                    <a:pt x="0" y="227711"/>
                    <a:pt x="0" y="220726"/>
                  </a:cubicBezTo>
                  <a:close/>
                  <a:moveTo>
                    <a:pt x="0" y="168910"/>
                  </a:moveTo>
                  <a:lnTo>
                    <a:pt x="0" y="168148"/>
                  </a:lnTo>
                  <a:cubicBezTo>
                    <a:pt x="0" y="161163"/>
                    <a:pt x="5715" y="155448"/>
                    <a:pt x="12700" y="155448"/>
                  </a:cubicBezTo>
                  <a:cubicBezTo>
                    <a:pt x="19685" y="155448"/>
                    <a:pt x="25400" y="161163"/>
                    <a:pt x="25400" y="168148"/>
                  </a:cubicBezTo>
                  <a:lnTo>
                    <a:pt x="25400" y="168910"/>
                  </a:lnTo>
                  <a:cubicBezTo>
                    <a:pt x="25400" y="175895"/>
                    <a:pt x="19685" y="181610"/>
                    <a:pt x="12700" y="181610"/>
                  </a:cubicBezTo>
                  <a:cubicBezTo>
                    <a:pt x="5715" y="181610"/>
                    <a:pt x="0" y="175895"/>
                    <a:pt x="0" y="168910"/>
                  </a:cubicBezTo>
                  <a:close/>
                  <a:moveTo>
                    <a:pt x="0" y="117094"/>
                  </a:moveTo>
                  <a:lnTo>
                    <a:pt x="0" y="116332"/>
                  </a:lnTo>
                  <a:cubicBezTo>
                    <a:pt x="0" y="109347"/>
                    <a:pt x="5715" y="103632"/>
                    <a:pt x="12700" y="103632"/>
                  </a:cubicBezTo>
                  <a:cubicBezTo>
                    <a:pt x="19685" y="103632"/>
                    <a:pt x="25400" y="109347"/>
                    <a:pt x="25400" y="116332"/>
                  </a:cubicBezTo>
                  <a:lnTo>
                    <a:pt x="25400" y="117094"/>
                  </a:lnTo>
                  <a:cubicBezTo>
                    <a:pt x="25400" y="124079"/>
                    <a:pt x="19685" y="129794"/>
                    <a:pt x="12700" y="129794"/>
                  </a:cubicBezTo>
                  <a:cubicBezTo>
                    <a:pt x="5715" y="129794"/>
                    <a:pt x="0" y="124079"/>
                    <a:pt x="0" y="117094"/>
                  </a:cubicBezTo>
                  <a:close/>
                  <a:moveTo>
                    <a:pt x="0" y="65278"/>
                  </a:moveTo>
                  <a:lnTo>
                    <a:pt x="0" y="64516"/>
                  </a:lnTo>
                  <a:cubicBezTo>
                    <a:pt x="0" y="57531"/>
                    <a:pt x="5715" y="51816"/>
                    <a:pt x="12700" y="51816"/>
                  </a:cubicBezTo>
                  <a:cubicBezTo>
                    <a:pt x="19685" y="51816"/>
                    <a:pt x="25400" y="57531"/>
                    <a:pt x="25400" y="64516"/>
                  </a:cubicBezTo>
                  <a:lnTo>
                    <a:pt x="25400" y="65278"/>
                  </a:lnTo>
                  <a:cubicBezTo>
                    <a:pt x="25400" y="72263"/>
                    <a:pt x="19685" y="77978"/>
                    <a:pt x="12700" y="77978"/>
                  </a:cubicBezTo>
                  <a:cubicBezTo>
                    <a:pt x="5715" y="77978"/>
                    <a:pt x="0" y="72263"/>
                    <a:pt x="0" y="65278"/>
                  </a:cubicBezTo>
                  <a:close/>
                  <a:moveTo>
                    <a:pt x="0" y="13462"/>
                  </a:moveTo>
                  <a:lnTo>
                    <a:pt x="0" y="12700"/>
                  </a:lnTo>
                  <a:cubicBezTo>
                    <a:pt x="0" y="5715"/>
                    <a:pt x="5715" y="0"/>
                    <a:pt x="12700" y="0"/>
                  </a:cubicBezTo>
                  <a:cubicBezTo>
                    <a:pt x="19685" y="0"/>
                    <a:pt x="25400" y="5715"/>
                    <a:pt x="25400" y="12700"/>
                  </a:cubicBezTo>
                  <a:lnTo>
                    <a:pt x="25400" y="13462"/>
                  </a:lnTo>
                  <a:cubicBezTo>
                    <a:pt x="25400" y="20447"/>
                    <a:pt x="19685" y="26162"/>
                    <a:pt x="12700" y="26162"/>
                  </a:cubicBezTo>
                  <a:cubicBezTo>
                    <a:pt x="5715" y="26162"/>
                    <a:pt x="0" y="20447"/>
                    <a:pt x="0" y="13462"/>
                  </a:cubicBezTo>
                  <a:close/>
                  <a:moveTo>
                    <a:pt x="0" y="2503043"/>
                  </a:moveTo>
                  <a:lnTo>
                    <a:pt x="0" y="2502281"/>
                  </a:lnTo>
                  <a:cubicBezTo>
                    <a:pt x="0" y="2495296"/>
                    <a:pt x="5715" y="2489581"/>
                    <a:pt x="12700" y="2489581"/>
                  </a:cubicBezTo>
                  <a:cubicBezTo>
                    <a:pt x="19685" y="2489581"/>
                    <a:pt x="25400" y="2495296"/>
                    <a:pt x="25400" y="2502281"/>
                  </a:cubicBezTo>
                  <a:lnTo>
                    <a:pt x="25400" y="2503043"/>
                  </a:lnTo>
                  <a:cubicBezTo>
                    <a:pt x="25400" y="2510028"/>
                    <a:pt x="19685" y="2515743"/>
                    <a:pt x="12700" y="2515743"/>
                  </a:cubicBezTo>
                  <a:cubicBezTo>
                    <a:pt x="5715" y="2515743"/>
                    <a:pt x="0" y="2510028"/>
                    <a:pt x="0" y="2503043"/>
                  </a:cubicBezTo>
                  <a:close/>
                </a:path>
              </a:pathLst>
            </a:custGeom>
            <a:solidFill>
              <a:srgbClr val="02A3A8"/>
            </a:solidFill>
          </p:spPr>
        </p:sp>
        <p:sp>
          <p:nvSpPr>
            <p:cNvPr id="7" name="Freeform 7"/>
            <p:cNvSpPr/>
            <p:nvPr/>
          </p:nvSpPr>
          <p:spPr>
            <a:xfrm>
              <a:off x="479933"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2" y="25400"/>
                    <a:pt x="4357497" y="25400"/>
                  </a:cubicBezTo>
                  <a:close/>
                  <a:moveTo>
                    <a:pt x="4305808" y="25400"/>
                  </a:moveTo>
                  <a:lnTo>
                    <a:pt x="4292346" y="19685"/>
                  </a:lnTo>
                  <a:cubicBezTo>
                    <a:pt x="4292346" y="5588"/>
                    <a:pt x="4298061" y="0"/>
                    <a:pt x="4305046" y="0"/>
                  </a:cubicBezTo>
                  <a:lnTo>
                    <a:pt x="4318508" y="5715"/>
                  </a:lnTo>
                  <a:cubicBezTo>
                    <a:pt x="4318508" y="19812"/>
                    <a:pt x="4312793" y="25400"/>
                    <a:pt x="4305808" y="25400"/>
                  </a:cubicBezTo>
                  <a:close/>
                  <a:moveTo>
                    <a:pt x="4254119" y="25400"/>
                  </a:moveTo>
                  <a:lnTo>
                    <a:pt x="4240657" y="19685"/>
                  </a:lnTo>
                  <a:cubicBezTo>
                    <a:pt x="4240657" y="5588"/>
                    <a:pt x="4246372" y="0"/>
                    <a:pt x="4253357" y="0"/>
                  </a:cubicBezTo>
                  <a:lnTo>
                    <a:pt x="4266819" y="5715"/>
                  </a:lnTo>
                  <a:cubicBezTo>
                    <a:pt x="4266819" y="19812"/>
                    <a:pt x="4261104" y="25400"/>
                    <a:pt x="4254119" y="25400"/>
                  </a:cubicBezTo>
                  <a:close/>
                  <a:moveTo>
                    <a:pt x="4202430" y="25400"/>
                  </a:moveTo>
                  <a:lnTo>
                    <a:pt x="4188968" y="19685"/>
                  </a:lnTo>
                  <a:cubicBezTo>
                    <a:pt x="4188968" y="5588"/>
                    <a:pt x="4194683" y="0"/>
                    <a:pt x="4201668" y="0"/>
                  </a:cubicBezTo>
                  <a:lnTo>
                    <a:pt x="4215130" y="5715"/>
                  </a:lnTo>
                  <a:cubicBezTo>
                    <a:pt x="4215130" y="19812"/>
                    <a:pt x="4209414" y="25400"/>
                    <a:pt x="4202430" y="25400"/>
                  </a:cubicBezTo>
                  <a:close/>
                  <a:moveTo>
                    <a:pt x="4150741" y="25400"/>
                  </a:moveTo>
                  <a:lnTo>
                    <a:pt x="4137279" y="19685"/>
                  </a:lnTo>
                  <a:cubicBezTo>
                    <a:pt x="4137279" y="5588"/>
                    <a:pt x="4142994" y="0"/>
                    <a:pt x="4149979" y="0"/>
                  </a:cubicBezTo>
                  <a:lnTo>
                    <a:pt x="4163441" y="5715"/>
                  </a:lnTo>
                  <a:cubicBezTo>
                    <a:pt x="4163441" y="19812"/>
                    <a:pt x="4157725" y="25400"/>
                    <a:pt x="4150741" y="25400"/>
                  </a:cubicBezTo>
                  <a:close/>
                  <a:moveTo>
                    <a:pt x="4099051" y="25400"/>
                  </a:moveTo>
                  <a:lnTo>
                    <a:pt x="4085589" y="19685"/>
                  </a:lnTo>
                  <a:cubicBezTo>
                    <a:pt x="4085589" y="5588"/>
                    <a:pt x="4091305" y="0"/>
                    <a:pt x="4098289" y="0"/>
                  </a:cubicBezTo>
                  <a:lnTo>
                    <a:pt x="4111751" y="5715"/>
                  </a:lnTo>
                  <a:cubicBezTo>
                    <a:pt x="4111751" y="19812"/>
                    <a:pt x="4106036" y="25400"/>
                    <a:pt x="4099051" y="25400"/>
                  </a:cubicBezTo>
                  <a:close/>
                  <a:moveTo>
                    <a:pt x="4047362" y="25400"/>
                  </a:moveTo>
                  <a:lnTo>
                    <a:pt x="4033900" y="19685"/>
                  </a:lnTo>
                  <a:cubicBezTo>
                    <a:pt x="4033900" y="5588"/>
                    <a:pt x="4039616" y="0"/>
                    <a:pt x="4046600" y="0"/>
                  </a:cubicBezTo>
                  <a:lnTo>
                    <a:pt x="4060062" y="5715"/>
                  </a:lnTo>
                  <a:cubicBezTo>
                    <a:pt x="4060062" y="19812"/>
                    <a:pt x="4054347" y="25400"/>
                    <a:pt x="4047362" y="25400"/>
                  </a:cubicBezTo>
                  <a:close/>
                  <a:moveTo>
                    <a:pt x="3995673" y="25400"/>
                  </a:moveTo>
                  <a:lnTo>
                    <a:pt x="3982211" y="19685"/>
                  </a:lnTo>
                  <a:cubicBezTo>
                    <a:pt x="3982211" y="5588"/>
                    <a:pt x="3987926" y="0"/>
                    <a:pt x="3994911" y="0"/>
                  </a:cubicBezTo>
                  <a:lnTo>
                    <a:pt x="4008373" y="5715"/>
                  </a:lnTo>
                  <a:cubicBezTo>
                    <a:pt x="4008373" y="19812"/>
                    <a:pt x="4002658" y="25400"/>
                    <a:pt x="3995673" y="25400"/>
                  </a:cubicBezTo>
                  <a:close/>
                  <a:moveTo>
                    <a:pt x="3943984" y="25400"/>
                  </a:moveTo>
                  <a:lnTo>
                    <a:pt x="3930522" y="19685"/>
                  </a:lnTo>
                  <a:cubicBezTo>
                    <a:pt x="3930522" y="5588"/>
                    <a:pt x="3936237" y="0"/>
                    <a:pt x="3943222" y="0"/>
                  </a:cubicBezTo>
                  <a:lnTo>
                    <a:pt x="3956684" y="5715"/>
                  </a:lnTo>
                  <a:cubicBezTo>
                    <a:pt x="3956684" y="19812"/>
                    <a:pt x="3950969" y="25400"/>
                    <a:pt x="3943984" y="25400"/>
                  </a:cubicBezTo>
                  <a:close/>
                  <a:moveTo>
                    <a:pt x="3892295" y="25400"/>
                  </a:moveTo>
                  <a:lnTo>
                    <a:pt x="3878833" y="19685"/>
                  </a:lnTo>
                  <a:cubicBezTo>
                    <a:pt x="3878833" y="5588"/>
                    <a:pt x="3884548" y="0"/>
                    <a:pt x="3891533" y="0"/>
                  </a:cubicBezTo>
                  <a:lnTo>
                    <a:pt x="3904995" y="5715"/>
                  </a:lnTo>
                  <a:cubicBezTo>
                    <a:pt x="3904995" y="19812"/>
                    <a:pt x="3899280" y="25400"/>
                    <a:pt x="3892295" y="25400"/>
                  </a:cubicBezTo>
                  <a:close/>
                  <a:moveTo>
                    <a:pt x="3840606" y="25400"/>
                  </a:moveTo>
                  <a:lnTo>
                    <a:pt x="3827144" y="19685"/>
                  </a:lnTo>
                  <a:cubicBezTo>
                    <a:pt x="3827144" y="5588"/>
                    <a:pt x="3832859" y="0"/>
                    <a:pt x="3839844" y="0"/>
                  </a:cubicBezTo>
                  <a:lnTo>
                    <a:pt x="3853306" y="5715"/>
                  </a:lnTo>
                  <a:cubicBezTo>
                    <a:pt x="3853306" y="19812"/>
                    <a:pt x="3847591" y="25400"/>
                    <a:pt x="3840606" y="25400"/>
                  </a:cubicBezTo>
                  <a:close/>
                  <a:moveTo>
                    <a:pt x="3788917" y="25400"/>
                  </a:moveTo>
                  <a:lnTo>
                    <a:pt x="3775455" y="19685"/>
                  </a:lnTo>
                  <a:cubicBezTo>
                    <a:pt x="3775455" y="5588"/>
                    <a:pt x="3781170" y="0"/>
                    <a:pt x="3788155" y="0"/>
                  </a:cubicBezTo>
                  <a:lnTo>
                    <a:pt x="3801617" y="5715"/>
                  </a:lnTo>
                  <a:cubicBezTo>
                    <a:pt x="3801617" y="19812"/>
                    <a:pt x="3795902" y="25400"/>
                    <a:pt x="3788917" y="25400"/>
                  </a:cubicBezTo>
                  <a:close/>
                  <a:moveTo>
                    <a:pt x="3737228" y="25400"/>
                  </a:moveTo>
                  <a:lnTo>
                    <a:pt x="3723766" y="19685"/>
                  </a:lnTo>
                  <a:cubicBezTo>
                    <a:pt x="3723766" y="5588"/>
                    <a:pt x="3729481" y="0"/>
                    <a:pt x="3736466" y="0"/>
                  </a:cubicBezTo>
                  <a:lnTo>
                    <a:pt x="3749928" y="5715"/>
                  </a:lnTo>
                  <a:cubicBezTo>
                    <a:pt x="3749928" y="19812"/>
                    <a:pt x="3744213" y="25400"/>
                    <a:pt x="3737228" y="25400"/>
                  </a:cubicBezTo>
                  <a:close/>
                  <a:moveTo>
                    <a:pt x="3685539" y="25400"/>
                  </a:moveTo>
                  <a:lnTo>
                    <a:pt x="3672077" y="19685"/>
                  </a:lnTo>
                  <a:cubicBezTo>
                    <a:pt x="3672077" y="5588"/>
                    <a:pt x="3677792" y="0"/>
                    <a:pt x="3684777" y="0"/>
                  </a:cubicBezTo>
                  <a:lnTo>
                    <a:pt x="3698239" y="5715"/>
                  </a:lnTo>
                  <a:cubicBezTo>
                    <a:pt x="3698239" y="19812"/>
                    <a:pt x="3692524" y="25400"/>
                    <a:pt x="3685539" y="25400"/>
                  </a:cubicBezTo>
                  <a:close/>
                  <a:moveTo>
                    <a:pt x="3633850" y="25400"/>
                  </a:moveTo>
                  <a:lnTo>
                    <a:pt x="3620388" y="19685"/>
                  </a:lnTo>
                  <a:cubicBezTo>
                    <a:pt x="3620388" y="5588"/>
                    <a:pt x="3626103" y="0"/>
                    <a:pt x="3633088" y="0"/>
                  </a:cubicBezTo>
                  <a:lnTo>
                    <a:pt x="3646550" y="5715"/>
                  </a:lnTo>
                  <a:cubicBezTo>
                    <a:pt x="3646550" y="19812"/>
                    <a:pt x="3640834" y="25400"/>
                    <a:pt x="3633850" y="25400"/>
                  </a:cubicBezTo>
                  <a:close/>
                  <a:moveTo>
                    <a:pt x="3582161" y="25400"/>
                  </a:moveTo>
                  <a:lnTo>
                    <a:pt x="3568699" y="19685"/>
                  </a:lnTo>
                  <a:cubicBezTo>
                    <a:pt x="3568699" y="5588"/>
                    <a:pt x="3574414" y="0"/>
                    <a:pt x="3581399" y="0"/>
                  </a:cubicBezTo>
                  <a:lnTo>
                    <a:pt x="3594861" y="5715"/>
                  </a:lnTo>
                  <a:cubicBezTo>
                    <a:pt x="3594861" y="19812"/>
                    <a:pt x="3589145" y="25400"/>
                    <a:pt x="3582161" y="25400"/>
                  </a:cubicBezTo>
                  <a:close/>
                  <a:moveTo>
                    <a:pt x="3530471" y="25400"/>
                  </a:moveTo>
                  <a:lnTo>
                    <a:pt x="3517009" y="19685"/>
                  </a:lnTo>
                  <a:cubicBezTo>
                    <a:pt x="3517009" y="5588"/>
                    <a:pt x="3522725" y="0"/>
                    <a:pt x="3529709" y="0"/>
                  </a:cubicBezTo>
                  <a:lnTo>
                    <a:pt x="3543171" y="5715"/>
                  </a:lnTo>
                  <a:cubicBezTo>
                    <a:pt x="3543171" y="19812"/>
                    <a:pt x="3537456" y="25400"/>
                    <a:pt x="3530471" y="25400"/>
                  </a:cubicBezTo>
                  <a:close/>
                  <a:moveTo>
                    <a:pt x="3478782" y="25400"/>
                  </a:moveTo>
                  <a:lnTo>
                    <a:pt x="3465320" y="19685"/>
                  </a:lnTo>
                  <a:cubicBezTo>
                    <a:pt x="3465320" y="5588"/>
                    <a:pt x="3471036" y="0"/>
                    <a:pt x="3478020" y="0"/>
                  </a:cubicBezTo>
                  <a:lnTo>
                    <a:pt x="3491482" y="5715"/>
                  </a:lnTo>
                  <a:cubicBezTo>
                    <a:pt x="3491482" y="19812"/>
                    <a:pt x="3485767" y="25400"/>
                    <a:pt x="3478782" y="25400"/>
                  </a:cubicBezTo>
                  <a:close/>
                  <a:moveTo>
                    <a:pt x="3426587" y="25400"/>
                  </a:moveTo>
                  <a:lnTo>
                    <a:pt x="3413125" y="19685"/>
                  </a:lnTo>
                  <a:cubicBezTo>
                    <a:pt x="3413125" y="5588"/>
                    <a:pt x="3418840" y="0"/>
                    <a:pt x="3425825" y="0"/>
                  </a:cubicBezTo>
                  <a:lnTo>
                    <a:pt x="3439287" y="5715"/>
                  </a:lnTo>
                  <a:cubicBezTo>
                    <a:pt x="3439287" y="19812"/>
                    <a:pt x="3433572" y="25400"/>
                    <a:pt x="3426587" y="25400"/>
                  </a:cubicBezTo>
                  <a:close/>
                  <a:moveTo>
                    <a:pt x="3374898" y="25400"/>
                  </a:moveTo>
                  <a:lnTo>
                    <a:pt x="3361436" y="19685"/>
                  </a:lnTo>
                  <a:cubicBezTo>
                    <a:pt x="3361436" y="5588"/>
                    <a:pt x="3367151" y="0"/>
                    <a:pt x="3374136" y="0"/>
                  </a:cubicBezTo>
                  <a:lnTo>
                    <a:pt x="3387598" y="5715"/>
                  </a:lnTo>
                  <a:cubicBezTo>
                    <a:pt x="3387598" y="19812"/>
                    <a:pt x="3381883" y="25400"/>
                    <a:pt x="3374898" y="25400"/>
                  </a:cubicBezTo>
                  <a:close/>
                  <a:moveTo>
                    <a:pt x="3323209" y="25400"/>
                  </a:moveTo>
                  <a:lnTo>
                    <a:pt x="3309747" y="19685"/>
                  </a:lnTo>
                  <a:cubicBezTo>
                    <a:pt x="3309747" y="5588"/>
                    <a:pt x="3315462" y="0"/>
                    <a:pt x="3322447" y="0"/>
                  </a:cubicBezTo>
                  <a:lnTo>
                    <a:pt x="3335909" y="5715"/>
                  </a:lnTo>
                  <a:cubicBezTo>
                    <a:pt x="3335909" y="19812"/>
                    <a:pt x="3330194" y="25400"/>
                    <a:pt x="3323209" y="25400"/>
                  </a:cubicBezTo>
                  <a:close/>
                  <a:moveTo>
                    <a:pt x="3271520" y="25400"/>
                  </a:moveTo>
                  <a:lnTo>
                    <a:pt x="3258058" y="19685"/>
                  </a:lnTo>
                  <a:cubicBezTo>
                    <a:pt x="3258058" y="5588"/>
                    <a:pt x="3263773" y="0"/>
                    <a:pt x="3270758" y="0"/>
                  </a:cubicBezTo>
                  <a:lnTo>
                    <a:pt x="3284220" y="5715"/>
                  </a:lnTo>
                  <a:cubicBezTo>
                    <a:pt x="3284220" y="19812"/>
                    <a:pt x="3278505" y="25400"/>
                    <a:pt x="3271520" y="25400"/>
                  </a:cubicBezTo>
                  <a:close/>
                  <a:moveTo>
                    <a:pt x="3219831" y="25400"/>
                  </a:moveTo>
                  <a:lnTo>
                    <a:pt x="3206369" y="19685"/>
                  </a:lnTo>
                  <a:cubicBezTo>
                    <a:pt x="3206369" y="5588"/>
                    <a:pt x="3212084" y="0"/>
                    <a:pt x="3219069" y="0"/>
                  </a:cubicBezTo>
                  <a:lnTo>
                    <a:pt x="3232531" y="5715"/>
                  </a:lnTo>
                  <a:cubicBezTo>
                    <a:pt x="3232531" y="19812"/>
                    <a:pt x="3226816" y="25400"/>
                    <a:pt x="3219831" y="25400"/>
                  </a:cubicBezTo>
                  <a:close/>
                  <a:moveTo>
                    <a:pt x="3168142" y="25400"/>
                  </a:moveTo>
                  <a:lnTo>
                    <a:pt x="3154680" y="19685"/>
                  </a:lnTo>
                  <a:cubicBezTo>
                    <a:pt x="3154680" y="5588"/>
                    <a:pt x="3160395" y="0"/>
                    <a:pt x="3167380" y="0"/>
                  </a:cubicBezTo>
                  <a:lnTo>
                    <a:pt x="3180842" y="5715"/>
                  </a:lnTo>
                  <a:cubicBezTo>
                    <a:pt x="3180842" y="19812"/>
                    <a:pt x="3175126" y="25400"/>
                    <a:pt x="3168142" y="25400"/>
                  </a:cubicBezTo>
                  <a:close/>
                  <a:moveTo>
                    <a:pt x="3116453" y="25400"/>
                  </a:moveTo>
                  <a:lnTo>
                    <a:pt x="3102991" y="19685"/>
                  </a:lnTo>
                  <a:cubicBezTo>
                    <a:pt x="3102991" y="5588"/>
                    <a:pt x="3108706" y="0"/>
                    <a:pt x="3115691" y="0"/>
                  </a:cubicBezTo>
                  <a:lnTo>
                    <a:pt x="3129153" y="5715"/>
                  </a:lnTo>
                  <a:cubicBezTo>
                    <a:pt x="3129153" y="19812"/>
                    <a:pt x="3123437" y="25400"/>
                    <a:pt x="3116453" y="25400"/>
                  </a:cubicBezTo>
                  <a:close/>
                  <a:moveTo>
                    <a:pt x="3064637" y="25400"/>
                  </a:moveTo>
                  <a:lnTo>
                    <a:pt x="3051175" y="19685"/>
                  </a:lnTo>
                  <a:cubicBezTo>
                    <a:pt x="3051175" y="5588"/>
                    <a:pt x="3056890" y="0"/>
                    <a:pt x="3063875" y="0"/>
                  </a:cubicBezTo>
                  <a:lnTo>
                    <a:pt x="3077337" y="5715"/>
                  </a:lnTo>
                  <a:cubicBezTo>
                    <a:pt x="3077337" y="19812"/>
                    <a:pt x="3071622" y="25400"/>
                    <a:pt x="3064637" y="25400"/>
                  </a:cubicBezTo>
                  <a:close/>
                  <a:moveTo>
                    <a:pt x="3012948" y="25400"/>
                  </a:moveTo>
                  <a:lnTo>
                    <a:pt x="2999486" y="19685"/>
                  </a:lnTo>
                  <a:cubicBezTo>
                    <a:pt x="2999486" y="5588"/>
                    <a:pt x="3005201" y="0"/>
                    <a:pt x="3012186" y="0"/>
                  </a:cubicBezTo>
                  <a:lnTo>
                    <a:pt x="3025648" y="5715"/>
                  </a:lnTo>
                  <a:cubicBezTo>
                    <a:pt x="3025648" y="19812"/>
                    <a:pt x="3019933" y="25400"/>
                    <a:pt x="3012948" y="25400"/>
                  </a:cubicBezTo>
                  <a:close/>
                  <a:moveTo>
                    <a:pt x="2961259" y="25400"/>
                  </a:moveTo>
                  <a:lnTo>
                    <a:pt x="2947797" y="19685"/>
                  </a:lnTo>
                  <a:cubicBezTo>
                    <a:pt x="2947797" y="5588"/>
                    <a:pt x="2953512" y="0"/>
                    <a:pt x="2960497" y="0"/>
                  </a:cubicBezTo>
                  <a:lnTo>
                    <a:pt x="2973959" y="5715"/>
                  </a:lnTo>
                  <a:cubicBezTo>
                    <a:pt x="2973959" y="19812"/>
                    <a:pt x="2968244" y="25400"/>
                    <a:pt x="2961259" y="25400"/>
                  </a:cubicBezTo>
                  <a:close/>
                  <a:moveTo>
                    <a:pt x="2909570" y="25400"/>
                  </a:moveTo>
                  <a:lnTo>
                    <a:pt x="2896108" y="19685"/>
                  </a:lnTo>
                  <a:cubicBezTo>
                    <a:pt x="2896108" y="5588"/>
                    <a:pt x="2901823" y="0"/>
                    <a:pt x="2908808" y="0"/>
                  </a:cubicBezTo>
                  <a:lnTo>
                    <a:pt x="2922270" y="5715"/>
                  </a:lnTo>
                  <a:cubicBezTo>
                    <a:pt x="2922270" y="19812"/>
                    <a:pt x="2916555" y="25400"/>
                    <a:pt x="2909570" y="25400"/>
                  </a:cubicBezTo>
                  <a:close/>
                  <a:moveTo>
                    <a:pt x="2857881" y="25400"/>
                  </a:moveTo>
                  <a:lnTo>
                    <a:pt x="2844419" y="19685"/>
                  </a:lnTo>
                  <a:cubicBezTo>
                    <a:pt x="2844419" y="5588"/>
                    <a:pt x="2850134" y="0"/>
                    <a:pt x="2857119" y="0"/>
                  </a:cubicBezTo>
                  <a:lnTo>
                    <a:pt x="2870581" y="5715"/>
                  </a:lnTo>
                  <a:cubicBezTo>
                    <a:pt x="2870581" y="19812"/>
                    <a:pt x="2864866" y="25400"/>
                    <a:pt x="2857881" y="25400"/>
                  </a:cubicBezTo>
                  <a:close/>
                  <a:moveTo>
                    <a:pt x="2806192" y="25400"/>
                  </a:moveTo>
                  <a:lnTo>
                    <a:pt x="2792730" y="19685"/>
                  </a:lnTo>
                  <a:cubicBezTo>
                    <a:pt x="2792730" y="5588"/>
                    <a:pt x="2798445" y="0"/>
                    <a:pt x="2805430" y="0"/>
                  </a:cubicBezTo>
                  <a:lnTo>
                    <a:pt x="2818892" y="5715"/>
                  </a:lnTo>
                  <a:cubicBezTo>
                    <a:pt x="2818892" y="19812"/>
                    <a:pt x="2813176" y="25400"/>
                    <a:pt x="2806192" y="25400"/>
                  </a:cubicBezTo>
                  <a:close/>
                  <a:moveTo>
                    <a:pt x="2754503" y="25400"/>
                  </a:moveTo>
                  <a:lnTo>
                    <a:pt x="2741041" y="19685"/>
                  </a:lnTo>
                  <a:cubicBezTo>
                    <a:pt x="2741041" y="5588"/>
                    <a:pt x="2746756" y="0"/>
                    <a:pt x="2753741" y="0"/>
                  </a:cubicBezTo>
                  <a:lnTo>
                    <a:pt x="2767203" y="5715"/>
                  </a:lnTo>
                  <a:cubicBezTo>
                    <a:pt x="2767203" y="19812"/>
                    <a:pt x="2761488" y="25400"/>
                    <a:pt x="2754503" y="25400"/>
                  </a:cubicBezTo>
                  <a:close/>
                  <a:moveTo>
                    <a:pt x="2702813" y="25400"/>
                  </a:moveTo>
                  <a:lnTo>
                    <a:pt x="2689351" y="19685"/>
                  </a:lnTo>
                  <a:cubicBezTo>
                    <a:pt x="2689351" y="5588"/>
                    <a:pt x="2695066" y="0"/>
                    <a:pt x="2702051" y="0"/>
                  </a:cubicBezTo>
                  <a:lnTo>
                    <a:pt x="2715513" y="5715"/>
                  </a:lnTo>
                  <a:cubicBezTo>
                    <a:pt x="2715513" y="19812"/>
                    <a:pt x="2709798" y="25400"/>
                    <a:pt x="2702813" y="25400"/>
                  </a:cubicBezTo>
                  <a:close/>
                  <a:moveTo>
                    <a:pt x="2651124" y="25400"/>
                  </a:moveTo>
                  <a:lnTo>
                    <a:pt x="2637662" y="19685"/>
                  </a:lnTo>
                  <a:cubicBezTo>
                    <a:pt x="2637662" y="5588"/>
                    <a:pt x="2643377" y="0"/>
                    <a:pt x="2650362" y="0"/>
                  </a:cubicBezTo>
                  <a:lnTo>
                    <a:pt x="2663824" y="5715"/>
                  </a:lnTo>
                  <a:cubicBezTo>
                    <a:pt x="2663824" y="19812"/>
                    <a:pt x="2658109" y="25400"/>
                    <a:pt x="2651124" y="25400"/>
                  </a:cubicBezTo>
                  <a:close/>
                  <a:moveTo>
                    <a:pt x="2599435" y="25400"/>
                  </a:moveTo>
                  <a:lnTo>
                    <a:pt x="2585973" y="19685"/>
                  </a:lnTo>
                  <a:cubicBezTo>
                    <a:pt x="2585973" y="5588"/>
                    <a:pt x="2591688" y="0"/>
                    <a:pt x="2598673" y="0"/>
                  </a:cubicBezTo>
                  <a:lnTo>
                    <a:pt x="2612135" y="5715"/>
                  </a:lnTo>
                  <a:cubicBezTo>
                    <a:pt x="2612135" y="19812"/>
                    <a:pt x="2606420" y="25400"/>
                    <a:pt x="2599435" y="25400"/>
                  </a:cubicBezTo>
                  <a:close/>
                  <a:moveTo>
                    <a:pt x="2547746" y="25400"/>
                  </a:moveTo>
                  <a:lnTo>
                    <a:pt x="2534284" y="19685"/>
                  </a:lnTo>
                  <a:cubicBezTo>
                    <a:pt x="2534284" y="5588"/>
                    <a:pt x="2539999" y="0"/>
                    <a:pt x="2546984" y="0"/>
                  </a:cubicBezTo>
                  <a:lnTo>
                    <a:pt x="2560446" y="5715"/>
                  </a:lnTo>
                  <a:cubicBezTo>
                    <a:pt x="2560446" y="19812"/>
                    <a:pt x="2554731" y="25400"/>
                    <a:pt x="2547746" y="25400"/>
                  </a:cubicBezTo>
                  <a:close/>
                  <a:moveTo>
                    <a:pt x="2496057" y="25400"/>
                  </a:moveTo>
                  <a:lnTo>
                    <a:pt x="2482595" y="19685"/>
                  </a:lnTo>
                  <a:cubicBezTo>
                    <a:pt x="2482595" y="5588"/>
                    <a:pt x="2488310" y="0"/>
                    <a:pt x="2495295" y="0"/>
                  </a:cubicBezTo>
                  <a:lnTo>
                    <a:pt x="2508757" y="5715"/>
                  </a:lnTo>
                  <a:cubicBezTo>
                    <a:pt x="2508757" y="19812"/>
                    <a:pt x="2503042" y="25400"/>
                    <a:pt x="2496057" y="25400"/>
                  </a:cubicBezTo>
                  <a:close/>
                  <a:moveTo>
                    <a:pt x="2444368" y="25400"/>
                  </a:moveTo>
                  <a:lnTo>
                    <a:pt x="2430906" y="19685"/>
                  </a:lnTo>
                  <a:cubicBezTo>
                    <a:pt x="2430906" y="5588"/>
                    <a:pt x="2436621" y="0"/>
                    <a:pt x="2443606" y="0"/>
                  </a:cubicBezTo>
                  <a:lnTo>
                    <a:pt x="2457068" y="5715"/>
                  </a:lnTo>
                  <a:cubicBezTo>
                    <a:pt x="2457068" y="19812"/>
                    <a:pt x="2451353" y="25400"/>
                    <a:pt x="2444368" y="25400"/>
                  </a:cubicBezTo>
                  <a:close/>
                  <a:moveTo>
                    <a:pt x="2392679" y="25400"/>
                  </a:moveTo>
                  <a:lnTo>
                    <a:pt x="2379217" y="19685"/>
                  </a:lnTo>
                  <a:cubicBezTo>
                    <a:pt x="2379217" y="5588"/>
                    <a:pt x="2384932" y="0"/>
                    <a:pt x="2391917" y="0"/>
                  </a:cubicBezTo>
                  <a:lnTo>
                    <a:pt x="2405379" y="5715"/>
                  </a:lnTo>
                  <a:cubicBezTo>
                    <a:pt x="2405379" y="19812"/>
                    <a:pt x="2399664" y="25400"/>
                    <a:pt x="2392679" y="25400"/>
                  </a:cubicBezTo>
                  <a:close/>
                  <a:moveTo>
                    <a:pt x="2340990" y="25400"/>
                  </a:moveTo>
                  <a:lnTo>
                    <a:pt x="2327528" y="19685"/>
                  </a:lnTo>
                  <a:cubicBezTo>
                    <a:pt x="2327528" y="5588"/>
                    <a:pt x="2333243" y="0"/>
                    <a:pt x="2340228" y="0"/>
                  </a:cubicBezTo>
                  <a:lnTo>
                    <a:pt x="2353690" y="5715"/>
                  </a:lnTo>
                  <a:cubicBezTo>
                    <a:pt x="2353690" y="19812"/>
                    <a:pt x="2347975" y="25400"/>
                    <a:pt x="2340990" y="25400"/>
                  </a:cubicBezTo>
                  <a:close/>
                  <a:moveTo>
                    <a:pt x="2289301" y="25400"/>
                  </a:moveTo>
                  <a:lnTo>
                    <a:pt x="2275839" y="19685"/>
                  </a:lnTo>
                  <a:cubicBezTo>
                    <a:pt x="2275839" y="5588"/>
                    <a:pt x="2281554" y="0"/>
                    <a:pt x="2288539" y="0"/>
                  </a:cubicBezTo>
                  <a:lnTo>
                    <a:pt x="2302001" y="5715"/>
                  </a:lnTo>
                  <a:cubicBezTo>
                    <a:pt x="2302001" y="19812"/>
                    <a:pt x="2296286" y="25400"/>
                    <a:pt x="2289301" y="25400"/>
                  </a:cubicBezTo>
                  <a:close/>
                  <a:moveTo>
                    <a:pt x="2237612" y="25400"/>
                  </a:moveTo>
                  <a:lnTo>
                    <a:pt x="2224150" y="19685"/>
                  </a:lnTo>
                  <a:cubicBezTo>
                    <a:pt x="2224150" y="5588"/>
                    <a:pt x="2229865" y="0"/>
                    <a:pt x="2236850" y="0"/>
                  </a:cubicBezTo>
                  <a:lnTo>
                    <a:pt x="2250312" y="5715"/>
                  </a:lnTo>
                  <a:cubicBezTo>
                    <a:pt x="2250312" y="19812"/>
                    <a:pt x="2244597" y="25400"/>
                    <a:pt x="2237612" y="25400"/>
                  </a:cubicBezTo>
                  <a:close/>
                  <a:moveTo>
                    <a:pt x="2185922" y="25400"/>
                  </a:moveTo>
                  <a:lnTo>
                    <a:pt x="2172461" y="19685"/>
                  </a:lnTo>
                  <a:cubicBezTo>
                    <a:pt x="2172461" y="5588"/>
                    <a:pt x="2178175" y="0"/>
                    <a:pt x="2185161" y="0"/>
                  </a:cubicBezTo>
                  <a:lnTo>
                    <a:pt x="2198622" y="5715"/>
                  </a:lnTo>
                  <a:cubicBezTo>
                    <a:pt x="2198622" y="19812"/>
                    <a:pt x="2192908" y="25400"/>
                    <a:pt x="2185922" y="25400"/>
                  </a:cubicBezTo>
                  <a:close/>
                  <a:moveTo>
                    <a:pt x="2133727" y="25400"/>
                  </a:moveTo>
                  <a:lnTo>
                    <a:pt x="2120265" y="19685"/>
                  </a:lnTo>
                  <a:cubicBezTo>
                    <a:pt x="2120265" y="5588"/>
                    <a:pt x="2125980" y="0"/>
                    <a:pt x="2132965" y="0"/>
                  </a:cubicBezTo>
                  <a:lnTo>
                    <a:pt x="2146427" y="5715"/>
                  </a:lnTo>
                  <a:cubicBezTo>
                    <a:pt x="2146427" y="19812"/>
                    <a:pt x="2140712" y="25400"/>
                    <a:pt x="2133727" y="25400"/>
                  </a:cubicBezTo>
                  <a:close/>
                  <a:moveTo>
                    <a:pt x="2082038" y="25400"/>
                  </a:moveTo>
                  <a:lnTo>
                    <a:pt x="2068576" y="19685"/>
                  </a:lnTo>
                  <a:cubicBezTo>
                    <a:pt x="2068576" y="5588"/>
                    <a:pt x="2074291" y="0"/>
                    <a:pt x="2081276" y="0"/>
                  </a:cubicBezTo>
                  <a:lnTo>
                    <a:pt x="2094738" y="5715"/>
                  </a:lnTo>
                  <a:cubicBezTo>
                    <a:pt x="2094738" y="19812"/>
                    <a:pt x="2089023" y="25400"/>
                    <a:pt x="2082038" y="25400"/>
                  </a:cubicBezTo>
                  <a:close/>
                  <a:moveTo>
                    <a:pt x="2030349" y="25400"/>
                  </a:moveTo>
                  <a:lnTo>
                    <a:pt x="2016887" y="19685"/>
                  </a:lnTo>
                  <a:cubicBezTo>
                    <a:pt x="2016887" y="5588"/>
                    <a:pt x="2022602" y="0"/>
                    <a:pt x="2029587" y="0"/>
                  </a:cubicBezTo>
                  <a:lnTo>
                    <a:pt x="2043049" y="5715"/>
                  </a:lnTo>
                  <a:cubicBezTo>
                    <a:pt x="2043049" y="19812"/>
                    <a:pt x="2037334" y="25400"/>
                    <a:pt x="2030349" y="25400"/>
                  </a:cubicBezTo>
                  <a:close/>
                  <a:moveTo>
                    <a:pt x="1978660" y="25400"/>
                  </a:moveTo>
                  <a:lnTo>
                    <a:pt x="1965198" y="19685"/>
                  </a:lnTo>
                  <a:cubicBezTo>
                    <a:pt x="1965198" y="5588"/>
                    <a:pt x="1970913" y="0"/>
                    <a:pt x="1977898" y="0"/>
                  </a:cubicBezTo>
                  <a:lnTo>
                    <a:pt x="1991360" y="5715"/>
                  </a:lnTo>
                  <a:cubicBezTo>
                    <a:pt x="1991360" y="19812"/>
                    <a:pt x="1985645" y="25400"/>
                    <a:pt x="1978660" y="25400"/>
                  </a:cubicBezTo>
                  <a:close/>
                  <a:moveTo>
                    <a:pt x="1926971" y="25400"/>
                  </a:moveTo>
                  <a:lnTo>
                    <a:pt x="1913509" y="19685"/>
                  </a:lnTo>
                  <a:cubicBezTo>
                    <a:pt x="1913509" y="5588"/>
                    <a:pt x="1919224" y="0"/>
                    <a:pt x="1926209" y="0"/>
                  </a:cubicBezTo>
                  <a:lnTo>
                    <a:pt x="1939671" y="5715"/>
                  </a:lnTo>
                  <a:cubicBezTo>
                    <a:pt x="1939671" y="19812"/>
                    <a:pt x="1933956" y="25400"/>
                    <a:pt x="1926971" y="25400"/>
                  </a:cubicBezTo>
                  <a:close/>
                  <a:moveTo>
                    <a:pt x="1875282" y="25400"/>
                  </a:moveTo>
                  <a:lnTo>
                    <a:pt x="1861820" y="19685"/>
                  </a:lnTo>
                  <a:cubicBezTo>
                    <a:pt x="1861820" y="5588"/>
                    <a:pt x="1867535" y="0"/>
                    <a:pt x="1874520" y="0"/>
                  </a:cubicBezTo>
                  <a:lnTo>
                    <a:pt x="1887982" y="5715"/>
                  </a:lnTo>
                  <a:cubicBezTo>
                    <a:pt x="1887982" y="19812"/>
                    <a:pt x="1882267" y="25400"/>
                    <a:pt x="1875282" y="25400"/>
                  </a:cubicBezTo>
                  <a:close/>
                  <a:moveTo>
                    <a:pt x="1823592" y="25400"/>
                  </a:moveTo>
                  <a:lnTo>
                    <a:pt x="1810131" y="19685"/>
                  </a:lnTo>
                  <a:cubicBezTo>
                    <a:pt x="1810131" y="5588"/>
                    <a:pt x="1815845" y="0"/>
                    <a:pt x="1822831" y="0"/>
                  </a:cubicBezTo>
                  <a:lnTo>
                    <a:pt x="1836292" y="5715"/>
                  </a:lnTo>
                  <a:cubicBezTo>
                    <a:pt x="1836292" y="19812"/>
                    <a:pt x="1830578" y="25400"/>
                    <a:pt x="1823592" y="25400"/>
                  </a:cubicBezTo>
                  <a:close/>
                  <a:moveTo>
                    <a:pt x="1771777" y="25400"/>
                  </a:moveTo>
                  <a:lnTo>
                    <a:pt x="1758315" y="19685"/>
                  </a:lnTo>
                  <a:cubicBezTo>
                    <a:pt x="1758315" y="5588"/>
                    <a:pt x="1764030" y="0"/>
                    <a:pt x="1771015" y="0"/>
                  </a:cubicBezTo>
                  <a:lnTo>
                    <a:pt x="1784477" y="5715"/>
                  </a:lnTo>
                  <a:cubicBezTo>
                    <a:pt x="1784477" y="19812"/>
                    <a:pt x="1778762" y="25400"/>
                    <a:pt x="1771777" y="25400"/>
                  </a:cubicBezTo>
                  <a:close/>
                  <a:moveTo>
                    <a:pt x="1720088" y="25400"/>
                  </a:moveTo>
                  <a:lnTo>
                    <a:pt x="1706626" y="19685"/>
                  </a:lnTo>
                  <a:cubicBezTo>
                    <a:pt x="1706626" y="5588"/>
                    <a:pt x="1712341" y="0"/>
                    <a:pt x="1719326" y="0"/>
                  </a:cubicBezTo>
                  <a:lnTo>
                    <a:pt x="1732788" y="5715"/>
                  </a:lnTo>
                  <a:cubicBezTo>
                    <a:pt x="1732788" y="19812"/>
                    <a:pt x="1727073" y="25400"/>
                    <a:pt x="1720088" y="25400"/>
                  </a:cubicBezTo>
                  <a:close/>
                  <a:moveTo>
                    <a:pt x="1668399" y="25400"/>
                  </a:moveTo>
                  <a:lnTo>
                    <a:pt x="1654937" y="19685"/>
                  </a:lnTo>
                  <a:cubicBezTo>
                    <a:pt x="1654937" y="5588"/>
                    <a:pt x="1660652" y="0"/>
                    <a:pt x="1667637" y="0"/>
                  </a:cubicBezTo>
                  <a:lnTo>
                    <a:pt x="1681099" y="5715"/>
                  </a:lnTo>
                  <a:cubicBezTo>
                    <a:pt x="1681099" y="19812"/>
                    <a:pt x="1675384" y="25400"/>
                    <a:pt x="1668399" y="25400"/>
                  </a:cubicBezTo>
                  <a:close/>
                  <a:moveTo>
                    <a:pt x="1616710" y="25400"/>
                  </a:moveTo>
                  <a:lnTo>
                    <a:pt x="1603248" y="19685"/>
                  </a:lnTo>
                  <a:cubicBezTo>
                    <a:pt x="1603248" y="5588"/>
                    <a:pt x="1608963" y="0"/>
                    <a:pt x="1615948" y="0"/>
                  </a:cubicBezTo>
                  <a:lnTo>
                    <a:pt x="1629410" y="5715"/>
                  </a:lnTo>
                  <a:cubicBezTo>
                    <a:pt x="1629410" y="19812"/>
                    <a:pt x="1623695" y="25400"/>
                    <a:pt x="1616710" y="25400"/>
                  </a:cubicBezTo>
                  <a:close/>
                  <a:moveTo>
                    <a:pt x="1565021" y="25400"/>
                  </a:moveTo>
                  <a:lnTo>
                    <a:pt x="1551559" y="19685"/>
                  </a:lnTo>
                  <a:cubicBezTo>
                    <a:pt x="1551559" y="5588"/>
                    <a:pt x="1557274" y="0"/>
                    <a:pt x="1564259" y="0"/>
                  </a:cubicBezTo>
                  <a:lnTo>
                    <a:pt x="1577721" y="5715"/>
                  </a:lnTo>
                  <a:cubicBezTo>
                    <a:pt x="1577721" y="19812"/>
                    <a:pt x="1572006" y="25400"/>
                    <a:pt x="1565021" y="25400"/>
                  </a:cubicBezTo>
                  <a:close/>
                  <a:moveTo>
                    <a:pt x="1513332" y="25400"/>
                  </a:moveTo>
                  <a:lnTo>
                    <a:pt x="1499870" y="19685"/>
                  </a:lnTo>
                  <a:cubicBezTo>
                    <a:pt x="1499870" y="5588"/>
                    <a:pt x="1505585" y="0"/>
                    <a:pt x="1512570" y="0"/>
                  </a:cubicBezTo>
                  <a:lnTo>
                    <a:pt x="1526032" y="5715"/>
                  </a:lnTo>
                  <a:cubicBezTo>
                    <a:pt x="1526032" y="19812"/>
                    <a:pt x="1520317" y="25400"/>
                    <a:pt x="1513332" y="25400"/>
                  </a:cubicBezTo>
                  <a:close/>
                  <a:moveTo>
                    <a:pt x="1461642" y="25400"/>
                  </a:moveTo>
                  <a:lnTo>
                    <a:pt x="1448181" y="19685"/>
                  </a:lnTo>
                  <a:cubicBezTo>
                    <a:pt x="1448181" y="5588"/>
                    <a:pt x="1453895" y="0"/>
                    <a:pt x="1460881" y="0"/>
                  </a:cubicBezTo>
                  <a:lnTo>
                    <a:pt x="1474342" y="5715"/>
                  </a:lnTo>
                  <a:cubicBezTo>
                    <a:pt x="1474342" y="19812"/>
                    <a:pt x="1468628" y="25400"/>
                    <a:pt x="1461642" y="25400"/>
                  </a:cubicBezTo>
                  <a:close/>
                  <a:moveTo>
                    <a:pt x="1409953" y="25400"/>
                  </a:moveTo>
                  <a:lnTo>
                    <a:pt x="1396491" y="19685"/>
                  </a:lnTo>
                  <a:cubicBezTo>
                    <a:pt x="1396491" y="5588"/>
                    <a:pt x="1402206" y="0"/>
                    <a:pt x="1409191" y="0"/>
                  </a:cubicBezTo>
                  <a:lnTo>
                    <a:pt x="1422653" y="5715"/>
                  </a:lnTo>
                  <a:cubicBezTo>
                    <a:pt x="1422653" y="19812"/>
                    <a:pt x="1416938" y="25400"/>
                    <a:pt x="1409953" y="25400"/>
                  </a:cubicBezTo>
                  <a:close/>
                  <a:moveTo>
                    <a:pt x="1358264" y="25400"/>
                  </a:moveTo>
                  <a:lnTo>
                    <a:pt x="1344802" y="19685"/>
                  </a:lnTo>
                  <a:cubicBezTo>
                    <a:pt x="1344802" y="5588"/>
                    <a:pt x="1350517" y="0"/>
                    <a:pt x="1357502" y="0"/>
                  </a:cubicBezTo>
                  <a:lnTo>
                    <a:pt x="1370964" y="5715"/>
                  </a:lnTo>
                  <a:cubicBezTo>
                    <a:pt x="1370964" y="19812"/>
                    <a:pt x="1365249" y="25400"/>
                    <a:pt x="1358264" y="25400"/>
                  </a:cubicBezTo>
                  <a:close/>
                  <a:moveTo>
                    <a:pt x="1306575" y="25400"/>
                  </a:moveTo>
                  <a:lnTo>
                    <a:pt x="1293113" y="19685"/>
                  </a:lnTo>
                  <a:cubicBezTo>
                    <a:pt x="1293113" y="5588"/>
                    <a:pt x="1298828" y="0"/>
                    <a:pt x="1305813" y="0"/>
                  </a:cubicBezTo>
                  <a:lnTo>
                    <a:pt x="1319275" y="5715"/>
                  </a:lnTo>
                  <a:cubicBezTo>
                    <a:pt x="1319275" y="19812"/>
                    <a:pt x="1313560" y="25400"/>
                    <a:pt x="1306575" y="25400"/>
                  </a:cubicBezTo>
                  <a:close/>
                  <a:moveTo>
                    <a:pt x="1254886" y="25400"/>
                  </a:moveTo>
                  <a:lnTo>
                    <a:pt x="1241424" y="19685"/>
                  </a:lnTo>
                  <a:cubicBezTo>
                    <a:pt x="1241424" y="5588"/>
                    <a:pt x="1247139" y="0"/>
                    <a:pt x="1254124" y="0"/>
                  </a:cubicBezTo>
                  <a:lnTo>
                    <a:pt x="1267586" y="5715"/>
                  </a:lnTo>
                  <a:cubicBezTo>
                    <a:pt x="1267586" y="19812"/>
                    <a:pt x="1261871" y="25400"/>
                    <a:pt x="1254886" y="25400"/>
                  </a:cubicBezTo>
                  <a:close/>
                  <a:moveTo>
                    <a:pt x="1203197" y="25400"/>
                  </a:moveTo>
                  <a:lnTo>
                    <a:pt x="1189735" y="19685"/>
                  </a:lnTo>
                  <a:cubicBezTo>
                    <a:pt x="1189735" y="5588"/>
                    <a:pt x="1195450" y="0"/>
                    <a:pt x="1202435" y="0"/>
                  </a:cubicBezTo>
                  <a:lnTo>
                    <a:pt x="1215897" y="5715"/>
                  </a:lnTo>
                  <a:cubicBezTo>
                    <a:pt x="1215897" y="19812"/>
                    <a:pt x="1210182" y="25400"/>
                    <a:pt x="1203197" y="25400"/>
                  </a:cubicBezTo>
                  <a:close/>
                  <a:moveTo>
                    <a:pt x="1151508" y="25400"/>
                  </a:moveTo>
                  <a:lnTo>
                    <a:pt x="1138046" y="19685"/>
                  </a:lnTo>
                  <a:cubicBezTo>
                    <a:pt x="1138046" y="5588"/>
                    <a:pt x="1143761" y="0"/>
                    <a:pt x="1150746" y="0"/>
                  </a:cubicBezTo>
                  <a:lnTo>
                    <a:pt x="1164208" y="5715"/>
                  </a:lnTo>
                  <a:cubicBezTo>
                    <a:pt x="1164208" y="19812"/>
                    <a:pt x="1158493" y="25400"/>
                    <a:pt x="1151508" y="25400"/>
                  </a:cubicBezTo>
                  <a:close/>
                  <a:moveTo>
                    <a:pt x="1099819" y="25400"/>
                  </a:moveTo>
                  <a:lnTo>
                    <a:pt x="1086357" y="19685"/>
                  </a:lnTo>
                  <a:cubicBezTo>
                    <a:pt x="1086357" y="5588"/>
                    <a:pt x="1092072" y="0"/>
                    <a:pt x="1099057" y="0"/>
                  </a:cubicBezTo>
                  <a:lnTo>
                    <a:pt x="1112519" y="5715"/>
                  </a:lnTo>
                  <a:cubicBezTo>
                    <a:pt x="1112519" y="19812"/>
                    <a:pt x="1106804" y="25400"/>
                    <a:pt x="1099819" y="25400"/>
                  </a:cubicBezTo>
                  <a:close/>
                  <a:moveTo>
                    <a:pt x="1048130" y="25400"/>
                  </a:moveTo>
                  <a:lnTo>
                    <a:pt x="1034668" y="19685"/>
                  </a:lnTo>
                  <a:cubicBezTo>
                    <a:pt x="1034668" y="5588"/>
                    <a:pt x="1040383" y="0"/>
                    <a:pt x="1047368" y="0"/>
                  </a:cubicBezTo>
                  <a:lnTo>
                    <a:pt x="1060830" y="5715"/>
                  </a:lnTo>
                  <a:cubicBezTo>
                    <a:pt x="1060830" y="19812"/>
                    <a:pt x="1055115" y="25400"/>
                    <a:pt x="1048130" y="25400"/>
                  </a:cubicBezTo>
                  <a:close/>
                  <a:moveTo>
                    <a:pt x="996441" y="25400"/>
                  </a:moveTo>
                  <a:lnTo>
                    <a:pt x="982979" y="19685"/>
                  </a:lnTo>
                  <a:cubicBezTo>
                    <a:pt x="982979" y="5588"/>
                    <a:pt x="988694" y="0"/>
                    <a:pt x="995679" y="0"/>
                  </a:cubicBezTo>
                  <a:lnTo>
                    <a:pt x="1009141" y="5715"/>
                  </a:lnTo>
                  <a:cubicBezTo>
                    <a:pt x="1009141" y="19812"/>
                    <a:pt x="1003426" y="25400"/>
                    <a:pt x="996441" y="25400"/>
                  </a:cubicBezTo>
                  <a:close/>
                  <a:moveTo>
                    <a:pt x="944752" y="25400"/>
                  </a:moveTo>
                  <a:lnTo>
                    <a:pt x="931290" y="19685"/>
                  </a:lnTo>
                  <a:cubicBezTo>
                    <a:pt x="931290" y="5588"/>
                    <a:pt x="937005" y="0"/>
                    <a:pt x="943990" y="0"/>
                  </a:cubicBezTo>
                  <a:lnTo>
                    <a:pt x="957452" y="5715"/>
                  </a:lnTo>
                  <a:cubicBezTo>
                    <a:pt x="957452" y="19812"/>
                    <a:pt x="951737" y="25400"/>
                    <a:pt x="944752" y="25400"/>
                  </a:cubicBezTo>
                  <a:close/>
                  <a:moveTo>
                    <a:pt x="893063" y="25400"/>
                  </a:moveTo>
                  <a:lnTo>
                    <a:pt x="879601" y="19685"/>
                  </a:lnTo>
                  <a:cubicBezTo>
                    <a:pt x="879601" y="5588"/>
                    <a:pt x="885316" y="0"/>
                    <a:pt x="892301" y="0"/>
                  </a:cubicBezTo>
                  <a:lnTo>
                    <a:pt x="905763" y="5715"/>
                  </a:lnTo>
                  <a:cubicBezTo>
                    <a:pt x="905763" y="19812"/>
                    <a:pt x="900048" y="25400"/>
                    <a:pt x="893063"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067" y="19685"/>
                  </a:lnTo>
                  <a:cubicBezTo>
                    <a:pt x="155067" y="5715"/>
                    <a:pt x="160782" y="0"/>
                    <a:pt x="167767" y="0"/>
                  </a:cubicBezTo>
                  <a:lnTo>
                    <a:pt x="181229" y="5715"/>
                  </a:lnTo>
                  <a:cubicBezTo>
                    <a:pt x="181229" y="19812"/>
                    <a:pt x="175514" y="25400"/>
                    <a:pt x="168529"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02A3A8"/>
            </a:solidFill>
          </p:spPr>
        </p:sp>
        <p:sp>
          <p:nvSpPr>
            <p:cNvPr id="8" name="Freeform 8"/>
            <p:cNvSpPr/>
            <p:nvPr/>
          </p:nvSpPr>
          <p:spPr>
            <a:xfrm>
              <a:off x="446786" y="63500"/>
              <a:ext cx="4609465" cy="2630678"/>
            </a:xfrm>
            <a:custGeom>
              <a:avLst/>
              <a:gdLst/>
              <a:ahLst/>
              <a:cxnLst/>
              <a:rect l="l" t="t" r="r" b="b"/>
              <a:pathLst>
                <a:path w="4609465" h="2630678">
                  <a:moveTo>
                    <a:pt x="12700" y="2605278"/>
                  </a:moveTo>
                  <a:cubicBezTo>
                    <a:pt x="19685" y="2605278"/>
                    <a:pt x="25400" y="2610993"/>
                    <a:pt x="25400" y="2617978"/>
                  </a:cubicBezTo>
                  <a:cubicBezTo>
                    <a:pt x="25400" y="2624963"/>
                    <a:pt x="19685" y="2630678"/>
                    <a:pt x="12700" y="2630678"/>
                  </a:cubicBezTo>
                  <a:cubicBezTo>
                    <a:pt x="5715" y="2630678"/>
                    <a:pt x="0" y="2624963"/>
                    <a:pt x="0" y="2617978"/>
                  </a:cubicBezTo>
                  <a:cubicBezTo>
                    <a:pt x="0" y="2610993"/>
                    <a:pt x="5715" y="2605278"/>
                    <a:pt x="12700" y="2605278"/>
                  </a:cubicBezTo>
                  <a:close/>
                  <a:moveTo>
                    <a:pt x="4596638" y="2605278"/>
                  </a:moveTo>
                  <a:cubicBezTo>
                    <a:pt x="4603623" y="2605278"/>
                    <a:pt x="4609338" y="2610993"/>
                    <a:pt x="4609338" y="2617978"/>
                  </a:cubicBezTo>
                  <a:cubicBezTo>
                    <a:pt x="4609338" y="2624963"/>
                    <a:pt x="4603623" y="2630678"/>
                    <a:pt x="4596638" y="2630678"/>
                  </a:cubicBezTo>
                  <a:cubicBezTo>
                    <a:pt x="4589653" y="2630678"/>
                    <a:pt x="4583938" y="2624963"/>
                    <a:pt x="4583938" y="2617978"/>
                  </a:cubicBezTo>
                  <a:cubicBezTo>
                    <a:pt x="4583938" y="2610993"/>
                    <a:pt x="4589653" y="2605278"/>
                    <a:pt x="4596638" y="260527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9" name="Freeform 9"/>
            <p:cNvSpPr/>
            <p:nvPr/>
          </p:nvSpPr>
          <p:spPr>
            <a:xfrm>
              <a:off x="63500" y="693547"/>
              <a:ext cx="2136013" cy="2002917"/>
            </a:xfrm>
            <a:custGeom>
              <a:avLst/>
              <a:gdLst/>
              <a:ahLst/>
              <a:cxnLst/>
              <a:rect l="l" t="t" r="r" b="b"/>
              <a:pathLst>
                <a:path w="2136013" h="2002917">
                  <a:moveTo>
                    <a:pt x="0" y="2002917"/>
                  </a:moveTo>
                  <a:lnTo>
                    <a:pt x="2136013" y="2002917"/>
                  </a:lnTo>
                  <a:lnTo>
                    <a:pt x="2136013" y="0"/>
                  </a:lnTo>
                  <a:lnTo>
                    <a:pt x="0" y="0"/>
                  </a:lnTo>
                  <a:close/>
                </a:path>
              </a:pathLst>
            </a:custGeom>
            <a:solidFill>
              <a:srgbClr val="02A3A8"/>
            </a:solidFill>
          </p:spPr>
        </p:sp>
      </p:grpSp>
      <p:grpSp>
        <p:nvGrpSpPr>
          <p:cNvPr id="10" name="Group 10"/>
          <p:cNvGrpSpPr>
            <a:grpSpLocks noChangeAspect="1"/>
          </p:cNvGrpSpPr>
          <p:nvPr/>
        </p:nvGrpSpPr>
        <p:grpSpPr>
          <a:xfrm>
            <a:off x="168011" y="7288152"/>
            <a:ext cx="142408" cy="136474"/>
            <a:chOff x="0" y="0"/>
            <a:chExt cx="142405" cy="136474"/>
          </a:xfrm>
        </p:grpSpPr>
        <p:sp>
          <p:nvSpPr>
            <p:cNvPr id="11" name="Freeform 11"/>
            <p:cNvSpPr/>
            <p:nvPr/>
          </p:nvSpPr>
          <p:spPr>
            <a:xfrm>
              <a:off x="-4699" y="0"/>
              <a:ext cx="147701" cy="140208"/>
            </a:xfrm>
            <a:custGeom>
              <a:avLst/>
              <a:gdLst/>
              <a:ahLst/>
              <a:cxnLst/>
              <a:rect l="l" t="t" r="r" b="b"/>
              <a:pathLst>
                <a:path w="147701" h="140208">
                  <a:moveTo>
                    <a:pt x="71501" y="0"/>
                  </a:moveTo>
                  <a:cubicBezTo>
                    <a:pt x="93091" y="508"/>
                    <a:pt x="113538" y="5842"/>
                    <a:pt x="130429" y="22479"/>
                  </a:cubicBezTo>
                  <a:cubicBezTo>
                    <a:pt x="137668" y="29337"/>
                    <a:pt x="142875" y="38100"/>
                    <a:pt x="145288" y="47752"/>
                  </a:cubicBezTo>
                  <a:cubicBezTo>
                    <a:pt x="147701" y="57404"/>
                    <a:pt x="147574"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815" y="4572"/>
                    <a:pt x="55753" y="254"/>
                    <a:pt x="71501" y="0"/>
                  </a:cubicBezTo>
                  <a:moveTo>
                    <a:pt x="21336" y="74041"/>
                  </a:moveTo>
                  <a:cubicBezTo>
                    <a:pt x="22352" y="95631"/>
                    <a:pt x="32893" y="109220"/>
                    <a:pt x="50800" y="117221"/>
                  </a:cubicBezTo>
                  <a:cubicBezTo>
                    <a:pt x="69850" y="125730"/>
                    <a:pt x="87249" y="122428"/>
                    <a:pt x="104140" y="110363"/>
                  </a:cubicBezTo>
                  <a:cubicBezTo>
                    <a:pt x="124968" y="95250"/>
                    <a:pt x="136271" y="67818"/>
                    <a:pt x="129921" y="43561"/>
                  </a:cubicBezTo>
                  <a:cubicBezTo>
                    <a:pt x="128778" y="39878"/>
                    <a:pt x="126746" y="36576"/>
                    <a:pt x="124079" y="33909"/>
                  </a:cubicBezTo>
                  <a:cubicBezTo>
                    <a:pt x="106934" y="16383"/>
                    <a:pt x="85598" y="12573"/>
                    <a:pt x="62484" y="15748"/>
                  </a:cubicBezTo>
                  <a:cubicBezTo>
                    <a:pt x="58674" y="16256"/>
                    <a:pt x="54991" y="17780"/>
                    <a:pt x="51816" y="20066"/>
                  </a:cubicBezTo>
                  <a:cubicBezTo>
                    <a:pt x="33782" y="34163"/>
                    <a:pt x="21971" y="51816"/>
                    <a:pt x="21336" y="74168"/>
                  </a:cubicBezTo>
                </a:path>
              </a:pathLst>
            </a:custGeom>
            <a:solidFill>
              <a:srgbClr val="EF7D2D"/>
            </a:solidFill>
          </p:spPr>
        </p:sp>
      </p:grpSp>
      <p:grpSp>
        <p:nvGrpSpPr>
          <p:cNvPr id="12" name="Group 12"/>
          <p:cNvGrpSpPr>
            <a:grpSpLocks noChangeAspect="1"/>
          </p:cNvGrpSpPr>
          <p:nvPr/>
        </p:nvGrpSpPr>
        <p:grpSpPr>
          <a:xfrm>
            <a:off x="571519" y="431666"/>
            <a:ext cx="9020" cy="1266673"/>
            <a:chOff x="0" y="0"/>
            <a:chExt cx="9017" cy="1266673"/>
          </a:xfrm>
        </p:grpSpPr>
        <p:sp>
          <p:nvSpPr>
            <p:cNvPr id="13" name="Freeform 13"/>
            <p:cNvSpPr/>
            <p:nvPr/>
          </p:nvSpPr>
          <p:spPr>
            <a:xfrm>
              <a:off x="0" y="0"/>
              <a:ext cx="9017" cy="1266698"/>
            </a:xfrm>
            <a:custGeom>
              <a:avLst/>
              <a:gdLst/>
              <a:ahLst/>
              <a:cxnLst/>
              <a:rect l="l" t="t" r="r" b="b"/>
              <a:pathLst>
                <a:path w="9017" h="1266698">
                  <a:moveTo>
                    <a:pt x="9017" y="0"/>
                  </a:moveTo>
                  <a:lnTo>
                    <a:pt x="9017" y="1266698"/>
                  </a:lnTo>
                  <a:lnTo>
                    <a:pt x="0" y="1266698"/>
                  </a:lnTo>
                  <a:lnTo>
                    <a:pt x="0" y="0"/>
                  </a:lnTo>
                  <a:close/>
                </a:path>
              </a:pathLst>
            </a:custGeom>
            <a:solidFill>
              <a:srgbClr val="02A3A8"/>
            </a:solidFill>
          </p:spPr>
        </p:sp>
      </p:grpSp>
      <p:grpSp>
        <p:nvGrpSpPr>
          <p:cNvPr id="14" name="Group 14"/>
          <p:cNvGrpSpPr>
            <a:grpSpLocks noChangeAspect="1"/>
          </p:cNvGrpSpPr>
          <p:nvPr/>
        </p:nvGrpSpPr>
        <p:grpSpPr>
          <a:xfrm>
            <a:off x="5287708" y="4559868"/>
            <a:ext cx="5119697" cy="2760021"/>
            <a:chOff x="0" y="0"/>
            <a:chExt cx="5119700" cy="2760015"/>
          </a:xfrm>
        </p:grpSpPr>
        <p:sp>
          <p:nvSpPr>
            <p:cNvPr id="15" name="Freeform 15"/>
            <p:cNvSpPr/>
            <p:nvPr/>
          </p:nvSpPr>
          <p:spPr>
            <a:xfrm>
              <a:off x="459486" y="76200"/>
              <a:ext cx="4584065" cy="2605278"/>
            </a:xfrm>
            <a:custGeom>
              <a:avLst/>
              <a:gdLst/>
              <a:ahLst/>
              <a:cxnLst/>
              <a:rect l="l" t="t" r="r" b="b"/>
              <a:pathLst>
                <a:path w="4584065" h="2605278">
                  <a:moveTo>
                    <a:pt x="0" y="2605278"/>
                  </a:moveTo>
                  <a:lnTo>
                    <a:pt x="4584065" y="2605278"/>
                  </a:lnTo>
                  <a:lnTo>
                    <a:pt x="4584065" y="0"/>
                  </a:lnTo>
                  <a:lnTo>
                    <a:pt x="0" y="0"/>
                  </a:lnTo>
                  <a:close/>
                </a:path>
              </a:pathLst>
            </a:custGeom>
            <a:solidFill>
              <a:srgbClr val="FFFFFF"/>
            </a:solidFill>
          </p:spPr>
        </p:sp>
        <p:sp>
          <p:nvSpPr>
            <p:cNvPr id="16" name="Freeform 16"/>
            <p:cNvSpPr/>
            <p:nvPr/>
          </p:nvSpPr>
          <p:spPr>
            <a:xfrm>
              <a:off x="446786" y="112269"/>
              <a:ext cx="25400" cy="2515743"/>
            </a:xfrm>
            <a:custGeom>
              <a:avLst/>
              <a:gdLst/>
              <a:ahLst/>
              <a:cxnLst/>
              <a:rect l="l" t="t" r="r" b="b"/>
              <a:pathLst>
                <a:path w="25400" h="2515743">
                  <a:moveTo>
                    <a:pt x="25400" y="66928"/>
                  </a:moveTo>
                  <a:lnTo>
                    <a:pt x="25400" y="67690"/>
                  </a:lnTo>
                  <a:cubicBezTo>
                    <a:pt x="25400" y="74675"/>
                    <a:pt x="19685" y="80390"/>
                    <a:pt x="12700" y="80390"/>
                  </a:cubicBezTo>
                  <a:cubicBezTo>
                    <a:pt x="5715" y="80390"/>
                    <a:pt x="0" y="74675"/>
                    <a:pt x="0" y="67690"/>
                  </a:cubicBezTo>
                  <a:lnTo>
                    <a:pt x="0" y="66928"/>
                  </a:lnTo>
                  <a:cubicBezTo>
                    <a:pt x="0" y="59943"/>
                    <a:pt x="5715" y="54228"/>
                    <a:pt x="12700" y="54228"/>
                  </a:cubicBezTo>
                  <a:cubicBezTo>
                    <a:pt x="19685" y="54228"/>
                    <a:pt x="25400" y="59943"/>
                    <a:pt x="25400" y="66928"/>
                  </a:cubicBezTo>
                  <a:close/>
                  <a:moveTo>
                    <a:pt x="25400" y="118744"/>
                  </a:moveTo>
                  <a:lnTo>
                    <a:pt x="25400" y="119506"/>
                  </a:lnTo>
                  <a:cubicBezTo>
                    <a:pt x="25400" y="126491"/>
                    <a:pt x="19685" y="132206"/>
                    <a:pt x="12700" y="132206"/>
                  </a:cubicBezTo>
                  <a:cubicBezTo>
                    <a:pt x="5715" y="132206"/>
                    <a:pt x="0" y="126491"/>
                    <a:pt x="0" y="119506"/>
                  </a:cubicBezTo>
                  <a:lnTo>
                    <a:pt x="0" y="118744"/>
                  </a:lnTo>
                  <a:cubicBezTo>
                    <a:pt x="0" y="111759"/>
                    <a:pt x="5715" y="106044"/>
                    <a:pt x="12700" y="106044"/>
                  </a:cubicBezTo>
                  <a:cubicBezTo>
                    <a:pt x="19685" y="106044"/>
                    <a:pt x="25400" y="111759"/>
                    <a:pt x="25400" y="118744"/>
                  </a:cubicBezTo>
                  <a:close/>
                  <a:moveTo>
                    <a:pt x="25400" y="170560"/>
                  </a:moveTo>
                  <a:lnTo>
                    <a:pt x="25400" y="171322"/>
                  </a:lnTo>
                  <a:cubicBezTo>
                    <a:pt x="25400" y="178307"/>
                    <a:pt x="19685" y="184022"/>
                    <a:pt x="12700" y="184022"/>
                  </a:cubicBezTo>
                  <a:cubicBezTo>
                    <a:pt x="5715" y="184022"/>
                    <a:pt x="0" y="178307"/>
                    <a:pt x="0" y="171322"/>
                  </a:cubicBezTo>
                  <a:lnTo>
                    <a:pt x="0" y="170560"/>
                  </a:lnTo>
                  <a:cubicBezTo>
                    <a:pt x="0" y="163575"/>
                    <a:pt x="5715" y="157860"/>
                    <a:pt x="12700" y="157860"/>
                  </a:cubicBezTo>
                  <a:cubicBezTo>
                    <a:pt x="19685" y="157860"/>
                    <a:pt x="25400" y="163575"/>
                    <a:pt x="25400" y="170560"/>
                  </a:cubicBezTo>
                  <a:close/>
                  <a:moveTo>
                    <a:pt x="25400" y="222376"/>
                  </a:moveTo>
                  <a:lnTo>
                    <a:pt x="25400" y="223138"/>
                  </a:lnTo>
                  <a:cubicBezTo>
                    <a:pt x="25400" y="230123"/>
                    <a:pt x="19685" y="235838"/>
                    <a:pt x="12700" y="235838"/>
                  </a:cubicBezTo>
                  <a:cubicBezTo>
                    <a:pt x="5715" y="235838"/>
                    <a:pt x="0" y="230123"/>
                    <a:pt x="0" y="223138"/>
                  </a:cubicBezTo>
                  <a:lnTo>
                    <a:pt x="0" y="222376"/>
                  </a:lnTo>
                  <a:cubicBezTo>
                    <a:pt x="0" y="215391"/>
                    <a:pt x="5715" y="209676"/>
                    <a:pt x="12700" y="209676"/>
                  </a:cubicBezTo>
                  <a:cubicBezTo>
                    <a:pt x="19685" y="209676"/>
                    <a:pt x="25400" y="215391"/>
                    <a:pt x="25400" y="222376"/>
                  </a:cubicBezTo>
                  <a:close/>
                  <a:moveTo>
                    <a:pt x="25400" y="274192"/>
                  </a:moveTo>
                  <a:lnTo>
                    <a:pt x="25400" y="274954"/>
                  </a:lnTo>
                  <a:cubicBezTo>
                    <a:pt x="25400" y="281939"/>
                    <a:pt x="19685" y="287654"/>
                    <a:pt x="12700" y="287654"/>
                  </a:cubicBezTo>
                  <a:cubicBezTo>
                    <a:pt x="5715" y="287654"/>
                    <a:pt x="0" y="281939"/>
                    <a:pt x="0" y="274954"/>
                  </a:cubicBezTo>
                  <a:lnTo>
                    <a:pt x="0" y="274192"/>
                  </a:lnTo>
                  <a:cubicBezTo>
                    <a:pt x="0" y="267207"/>
                    <a:pt x="5715" y="261492"/>
                    <a:pt x="12700" y="261492"/>
                  </a:cubicBezTo>
                  <a:cubicBezTo>
                    <a:pt x="19685" y="261492"/>
                    <a:pt x="25400" y="267207"/>
                    <a:pt x="25400" y="274192"/>
                  </a:cubicBezTo>
                  <a:close/>
                  <a:moveTo>
                    <a:pt x="25400" y="326008"/>
                  </a:moveTo>
                  <a:lnTo>
                    <a:pt x="25400" y="326770"/>
                  </a:lnTo>
                  <a:cubicBezTo>
                    <a:pt x="25400" y="333755"/>
                    <a:pt x="19685" y="339470"/>
                    <a:pt x="12700" y="339470"/>
                  </a:cubicBezTo>
                  <a:cubicBezTo>
                    <a:pt x="5715" y="339470"/>
                    <a:pt x="0" y="333755"/>
                    <a:pt x="0" y="326770"/>
                  </a:cubicBezTo>
                  <a:lnTo>
                    <a:pt x="0" y="326008"/>
                  </a:lnTo>
                  <a:cubicBezTo>
                    <a:pt x="0" y="319023"/>
                    <a:pt x="5715" y="313308"/>
                    <a:pt x="12700" y="313308"/>
                  </a:cubicBezTo>
                  <a:cubicBezTo>
                    <a:pt x="19685" y="313308"/>
                    <a:pt x="25400" y="319023"/>
                    <a:pt x="25400" y="326008"/>
                  </a:cubicBezTo>
                  <a:close/>
                  <a:moveTo>
                    <a:pt x="25400" y="377824"/>
                  </a:moveTo>
                  <a:lnTo>
                    <a:pt x="25400" y="378586"/>
                  </a:lnTo>
                  <a:cubicBezTo>
                    <a:pt x="25400" y="385571"/>
                    <a:pt x="19685" y="391286"/>
                    <a:pt x="12700" y="391286"/>
                  </a:cubicBezTo>
                  <a:cubicBezTo>
                    <a:pt x="5715" y="391286"/>
                    <a:pt x="0" y="385571"/>
                    <a:pt x="0" y="378586"/>
                  </a:cubicBezTo>
                  <a:lnTo>
                    <a:pt x="0" y="377824"/>
                  </a:lnTo>
                  <a:cubicBezTo>
                    <a:pt x="0" y="370839"/>
                    <a:pt x="5715" y="365124"/>
                    <a:pt x="12700" y="365124"/>
                  </a:cubicBezTo>
                  <a:cubicBezTo>
                    <a:pt x="19685" y="365124"/>
                    <a:pt x="25400" y="370839"/>
                    <a:pt x="25400" y="377824"/>
                  </a:cubicBezTo>
                  <a:close/>
                  <a:moveTo>
                    <a:pt x="25400" y="429640"/>
                  </a:moveTo>
                  <a:lnTo>
                    <a:pt x="25400" y="430402"/>
                  </a:lnTo>
                  <a:cubicBezTo>
                    <a:pt x="25400" y="437387"/>
                    <a:pt x="19685" y="443102"/>
                    <a:pt x="12700" y="443102"/>
                  </a:cubicBezTo>
                  <a:cubicBezTo>
                    <a:pt x="5715" y="443102"/>
                    <a:pt x="0" y="437387"/>
                    <a:pt x="0" y="430402"/>
                  </a:cubicBezTo>
                  <a:lnTo>
                    <a:pt x="0" y="429640"/>
                  </a:lnTo>
                  <a:cubicBezTo>
                    <a:pt x="0" y="422655"/>
                    <a:pt x="5715" y="416940"/>
                    <a:pt x="12700" y="416940"/>
                  </a:cubicBezTo>
                  <a:cubicBezTo>
                    <a:pt x="19685" y="416940"/>
                    <a:pt x="25400" y="422655"/>
                    <a:pt x="25400" y="429640"/>
                  </a:cubicBezTo>
                  <a:close/>
                  <a:moveTo>
                    <a:pt x="25400" y="481456"/>
                  </a:moveTo>
                  <a:lnTo>
                    <a:pt x="25400" y="482218"/>
                  </a:lnTo>
                  <a:cubicBezTo>
                    <a:pt x="25400" y="489203"/>
                    <a:pt x="19685" y="494918"/>
                    <a:pt x="12700" y="494918"/>
                  </a:cubicBezTo>
                  <a:cubicBezTo>
                    <a:pt x="5715" y="494918"/>
                    <a:pt x="0" y="489203"/>
                    <a:pt x="0" y="482218"/>
                  </a:cubicBezTo>
                  <a:lnTo>
                    <a:pt x="0" y="481456"/>
                  </a:lnTo>
                  <a:cubicBezTo>
                    <a:pt x="0" y="474471"/>
                    <a:pt x="5715" y="468756"/>
                    <a:pt x="12700" y="468756"/>
                  </a:cubicBezTo>
                  <a:cubicBezTo>
                    <a:pt x="19685" y="468756"/>
                    <a:pt x="25400" y="474471"/>
                    <a:pt x="25400" y="481456"/>
                  </a:cubicBezTo>
                  <a:close/>
                  <a:moveTo>
                    <a:pt x="25400" y="533272"/>
                  </a:moveTo>
                  <a:lnTo>
                    <a:pt x="25400" y="534034"/>
                  </a:lnTo>
                  <a:cubicBezTo>
                    <a:pt x="25400" y="541019"/>
                    <a:pt x="19685" y="546734"/>
                    <a:pt x="12700" y="546734"/>
                  </a:cubicBezTo>
                  <a:cubicBezTo>
                    <a:pt x="5715" y="546734"/>
                    <a:pt x="0" y="541019"/>
                    <a:pt x="0" y="534034"/>
                  </a:cubicBezTo>
                  <a:lnTo>
                    <a:pt x="0" y="533272"/>
                  </a:lnTo>
                  <a:cubicBezTo>
                    <a:pt x="0" y="526287"/>
                    <a:pt x="5715" y="520572"/>
                    <a:pt x="12700" y="520572"/>
                  </a:cubicBezTo>
                  <a:cubicBezTo>
                    <a:pt x="19685" y="520572"/>
                    <a:pt x="25400" y="526287"/>
                    <a:pt x="25400" y="533272"/>
                  </a:cubicBezTo>
                  <a:close/>
                  <a:moveTo>
                    <a:pt x="25400" y="585088"/>
                  </a:moveTo>
                  <a:lnTo>
                    <a:pt x="25400" y="585850"/>
                  </a:lnTo>
                  <a:cubicBezTo>
                    <a:pt x="25400" y="592835"/>
                    <a:pt x="19685" y="598550"/>
                    <a:pt x="12700" y="598550"/>
                  </a:cubicBezTo>
                  <a:cubicBezTo>
                    <a:pt x="5715" y="598550"/>
                    <a:pt x="0" y="592835"/>
                    <a:pt x="0" y="585850"/>
                  </a:cubicBezTo>
                  <a:lnTo>
                    <a:pt x="0" y="585088"/>
                  </a:lnTo>
                  <a:cubicBezTo>
                    <a:pt x="0" y="578103"/>
                    <a:pt x="5715" y="572388"/>
                    <a:pt x="12700" y="572388"/>
                  </a:cubicBezTo>
                  <a:cubicBezTo>
                    <a:pt x="19685" y="572388"/>
                    <a:pt x="25400" y="578103"/>
                    <a:pt x="25400" y="585088"/>
                  </a:cubicBezTo>
                  <a:close/>
                  <a:moveTo>
                    <a:pt x="25400" y="636904"/>
                  </a:moveTo>
                  <a:lnTo>
                    <a:pt x="25400" y="637666"/>
                  </a:lnTo>
                  <a:cubicBezTo>
                    <a:pt x="25400" y="644651"/>
                    <a:pt x="19685" y="650366"/>
                    <a:pt x="12700" y="650366"/>
                  </a:cubicBezTo>
                  <a:cubicBezTo>
                    <a:pt x="5715" y="650366"/>
                    <a:pt x="0" y="644651"/>
                    <a:pt x="0" y="637666"/>
                  </a:cubicBezTo>
                  <a:lnTo>
                    <a:pt x="0" y="636904"/>
                  </a:lnTo>
                  <a:cubicBezTo>
                    <a:pt x="0" y="629919"/>
                    <a:pt x="5715" y="624204"/>
                    <a:pt x="12700" y="624204"/>
                  </a:cubicBezTo>
                  <a:cubicBezTo>
                    <a:pt x="19685" y="624204"/>
                    <a:pt x="25400" y="629919"/>
                    <a:pt x="25400" y="636904"/>
                  </a:cubicBezTo>
                  <a:close/>
                  <a:moveTo>
                    <a:pt x="25400" y="688720"/>
                  </a:moveTo>
                  <a:lnTo>
                    <a:pt x="25400" y="689482"/>
                  </a:lnTo>
                  <a:cubicBezTo>
                    <a:pt x="25400" y="696467"/>
                    <a:pt x="19685" y="702182"/>
                    <a:pt x="12700" y="702182"/>
                  </a:cubicBezTo>
                  <a:cubicBezTo>
                    <a:pt x="5715" y="702182"/>
                    <a:pt x="0" y="696467"/>
                    <a:pt x="0" y="689482"/>
                  </a:cubicBezTo>
                  <a:lnTo>
                    <a:pt x="0" y="688720"/>
                  </a:lnTo>
                  <a:cubicBezTo>
                    <a:pt x="0" y="681735"/>
                    <a:pt x="5715" y="676020"/>
                    <a:pt x="12700" y="676020"/>
                  </a:cubicBezTo>
                  <a:cubicBezTo>
                    <a:pt x="19685" y="676020"/>
                    <a:pt x="25400" y="681735"/>
                    <a:pt x="25400" y="688720"/>
                  </a:cubicBezTo>
                  <a:close/>
                  <a:moveTo>
                    <a:pt x="25400" y="740536"/>
                  </a:moveTo>
                  <a:lnTo>
                    <a:pt x="25400" y="741298"/>
                  </a:lnTo>
                  <a:cubicBezTo>
                    <a:pt x="25400" y="748283"/>
                    <a:pt x="19685" y="753998"/>
                    <a:pt x="12700" y="753998"/>
                  </a:cubicBezTo>
                  <a:cubicBezTo>
                    <a:pt x="5715" y="753998"/>
                    <a:pt x="0" y="748283"/>
                    <a:pt x="0" y="741298"/>
                  </a:cubicBezTo>
                  <a:lnTo>
                    <a:pt x="0" y="741171"/>
                  </a:lnTo>
                  <a:cubicBezTo>
                    <a:pt x="0" y="734186"/>
                    <a:pt x="5715" y="728471"/>
                    <a:pt x="12700" y="728471"/>
                  </a:cubicBezTo>
                  <a:cubicBezTo>
                    <a:pt x="19685" y="728471"/>
                    <a:pt x="25400" y="734186"/>
                    <a:pt x="25400" y="741171"/>
                  </a:cubicBezTo>
                  <a:close/>
                  <a:moveTo>
                    <a:pt x="25400" y="792352"/>
                  </a:moveTo>
                  <a:lnTo>
                    <a:pt x="25400" y="793114"/>
                  </a:lnTo>
                  <a:cubicBezTo>
                    <a:pt x="25400" y="800099"/>
                    <a:pt x="19685" y="805814"/>
                    <a:pt x="12700" y="805814"/>
                  </a:cubicBezTo>
                  <a:cubicBezTo>
                    <a:pt x="5715" y="805814"/>
                    <a:pt x="0" y="800099"/>
                    <a:pt x="0" y="793114"/>
                  </a:cubicBezTo>
                  <a:lnTo>
                    <a:pt x="0" y="792352"/>
                  </a:lnTo>
                  <a:cubicBezTo>
                    <a:pt x="0" y="785367"/>
                    <a:pt x="5715" y="779652"/>
                    <a:pt x="12700" y="779652"/>
                  </a:cubicBezTo>
                  <a:cubicBezTo>
                    <a:pt x="19685" y="779652"/>
                    <a:pt x="25400" y="785367"/>
                    <a:pt x="25400" y="792352"/>
                  </a:cubicBezTo>
                  <a:close/>
                  <a:moveTo>
                    <a:pt x="25400" y="844168"/>
                  </a:moveTo>
                  <a:lnTo>
                    <a:pt x="25400" y="844930"/>
                  </a:lnTo>
                  <a:cubicBezTo>
                    <a:pt x="25400" y="851915"/>
                    <a:pt x="19685" y="857630"/>
                    <a:pt x="12700" y="857630"/>
                  </a:cubicBezTo>
                  <a:cubicBezTo>
                    <a:pt x="5715" y="857630"/>
                    <a:pt x="0" y="851915"/>
                    <a:pt x="0" y="844930"/>
                  </a:cubicBezTo>
                  <a:lnTo>
                    <a:pt x="0" y="844168"/>
                  </a:lnTo>
                  <a:cubicBezTo>
                    <a:pt x="0" y="837183"/>
                    <a:pt x="5715" y="831468"/>
                    <a:pt x="12700" y="831468"/>
                  </a:cubicBezTo>
                  <a:cubicBezTo>
                    <a:pt x="19685" y="831468"/>
                    <a:pt x="25400" y="837183"/>
                    <a:pt x="25400" y="844168"/>
                  </a:cubicBezTo>
                  <a:close/>
                  <a:moveTo>
                    <a:pt x="25400" y="895984"/>
                  </a:moveTo>
                  <a:lnTo>
                    <a:pt x="25400" y="896746"/>
                  </a:lnTo>
                  <a:cubicBezTo>
                    <a:pt x="25400" y="903731"/>
                    <a:pt x="19685" y="909446"/>
                    <a:pt x="12700" y="909446"/>
                  </a:cubicBezTo>
                  <a:cubicBezTo>
                    <a:pt x="5715" y="909446"/>
                    <a:pt x="0" y="903731"/>
                    <a:pt x="0" y="896746"/>
                  </a:cubicBezTo>
                  <a:lnTo>
                    <a:pt x="0" y="895984"/>
                  </a:lnTo>
                  <a:cubicBezTo>
                    <a:pt x="0" y="888999"/>
                    <a:pt x="5715" y="883284"/>
                    <a:pt x="12700" y="883284"/>
                  </a:cubicBezTo>
                  <a:cubicBezTo>
                    <a:pt x="19685" y="883284"/>
                    <a:pt x="25400" y="888999"/>
                    <a:pt x="25400" y="895984"/>
                  </a:cubicBezTo>
                  <a:close/>
                  <a:moveTo>
                    <a:pt x="25400" y="947800"/>
                  </a:moveTo>
                  <a:lnTo>
                    <a:pt x="25400" y="948562"/>
                  </a:lnTo>
                  <a:cubicBezTo>
                    <a:pt x="25400" y="955547"/>
                    <a:pt x="19685" y="961262"/>
                    <a:pt x="12700" y="961262"/>
                  </a:cubicBezTo>
                  <a:cubicBezTo>
                    <a:pt x="5715" y="961262"/>
                    <a:pt x="0" y="955547"/>
                    <a:pt x="0" y="948562"/>
                  </a:cubicBezTo>
                  <a:lnTo>
                    <a:pt x="0" y="947800"/>
                  </a:lnTo>
                  <a:cubicBezTo>
                    <a:pt x="0" y="940815"/>
                    <a:pt x="5715" y="935100"/>
                    <a:pt x="12700" y="935100"/>
                  </a:cubicBezTo>
                  <a:cubicBezTo>
                    <a:pt x="19685" y="935100"/>
                    <a:pt x="25400" y="940815"/>
                    <a:pt x="25400" y="947800"/>
                  </a:cubicBezTo>
                  <a:close/>
                  <a:moveTo>
                    <a:pt x="25400" y="999616"/>
                  </a:moveTo>
                  <a:lnTo>
                    <a:pt x="25400" y="1000378"/>
                  </a:lnTo>
                  <a:cubicBezTo>
                    <a:pt x="25400" y="1007363"/>
                    <a:pt x="19685" y="1013078"/>
                    <a:pt x="12700" y="1013078"/>
                  </a:cubicBezTo>
                  <a:cubicBezTo>
                    <a:pt x="5715" y="1013078"/>
                    <a:pt x="0" y="1007363"/>
                    <a:pt x="0" y="1000378"/>
                  </a:cubicBezTo>
                  <a:lnTo>
                    <a:pt x="0" y="999616"/>
                  </a:lnTo>
                  <a:cubicBezTo>
                    <a:pt x="0" y="992631"/>
                    <a:pt x="5715" y="986916"/>
                    <a:pt x="12700" y="986916"/>
                  </a:cubicBezTo>
                  <a:cubicBezTo>
                    <a:pt x="19685" y="986916"/>
                    <a:pt x="25400" y="992631"/>
                    <a:pt x="25400" y="999616"/>
                  </a:cubicBezTo>
                  <a:close/>
                  <a:moveTo>
                    <a:pt x="25400" y="1051432"/>
                  </a:moveTo>
                  <a:lnTo>
                    <a:pt x="25400" y="1052194"/>
                  </a:lnTo>
                  <a:cubicBezTo>
                    <a:pt x="25400" y="1059179"/>
                    <a:pt x="19685" y="1064894"/>
                    <a:pt x="12700" y="1064894"/>
                  </a:cubicBezTo>
                  <a:cubicBezTo>
                    <a:pt x="5715" y="1064894"/>
                    <a:pt x="0" y="1059179"/>
                    <a:pt x="0" y="1052194"/>
                  </a:cubicBezTo>
                  <a:lnTo>
                    <a:pt x="0" y="1052321"/>
                  </a:lnTo>
                  <a:cubicBezTo>
                    <a:pt x="0" y="1045336"/>
                    <a:pt x="5715" y="1039621"/>
                    <a:pt x="12700" y="1039621"/>
                  </a:cubicBezTo>
                  <a:cubicBezTo>
                    <a:pt x="19685" y="1039621"/>
                    <a:pt x="25400" y="1045336"/>
                    <a:pt x="25400" y="1052321"/>
                  </a:cubicBezTo>
                  <a:close/>
                  <a:moveTo>
                    <a:pt x="25400" y="1103248"/>
                  </a:moveTo>
                  <a:lnTo>
                    <a:pt x="25400" y="1104010"/>
                  </a:lnTo>
                  <a:cubicBezTo>
                    <a:pt x="25400" y="1110995"/>
                    <a:pt x="19685" y="1116710"/>
                    <a:pt x="12700" y="1116710"/>
                  </a:cubicBezTo>
                  <a:cubicBezTo>
                    <a:pt x="5715" y="1116710"/>
                    <a:pt x="0" y="1110995"/>
                    <a:pt x="0" y="1104010"/>
                  </a:cubicBezTo>
                  <a:lnTo>
                    <a:pt x="0" y="1103248"/>
                  </a:lnTo>
                  <a:cubicBezTo>
                    <a:pt x="0" y="1096263"/>
                    <a:pt x="5715" y="1090548"/>
                    <a:pt x="12700" y="1090548"/>
                  </a:cubicBezTo>
                  <a:cubicBezTo>
                    <a:pt x="19685" y="1090548"/>
                    <a:pt x="25400" y="1096263"/>
                    <a:pt x="25400" y="1103248"/>
                  </a:cubicBezTo>
                  <a:close/>
                  <a:moveTo>
                    <a:pt x="25400" y="1155064"/>
                  </a:moveTo>
                  <a:lnTo>
                    <a:pt x="25400" y="1155826"/>
                  </a:lnTo>
                  <a:cubicBezTo>
                    <a:pt x="25400" y="1162811"/>
                    <a:pt x="19685" y="1168526"/>
                    <a:pt x="12700" y="1168526"/>
                  </a:cubicBezTo>
                  <a:cubicBezTo>
                    <a:pt x="5715" y="1168526"/>
                    <a:pt x="0" y="1162811"/>
                    <a:pt x="0" y="1155826"/>
                  </a:cubicBezTo>
                  <a:lnTo>
                    <a:pt x="0" y="1155064"/>
                  </a:lnTo>
                  <a:cubicBezTo>
                    <a:pt x="0" y="1148079"/>
                    <a:pt x="5715" y="1142364"/>
                    <a:pt x="12700" y="1142364"/>
                  </a:cubicBezTo>
                  <a:cubicBezTo>
                    <a:pt x="19685" y="1142364"/>
                    <a:pt x="25400" y="1148079"/>
                    <a:pt x="25400" y="1155064"/>
                  </a:cubicBezTo>
                  <a:close/>
                  <a:moveTo>
                    <a:pt x="25400" y="1206880"/>
                  </a:moveTo>
                  <a:lnTo>
                    <a:pt x="25400" y="1207642"/>
                  </a:lnTo>
                  <a:cubicBezTo>
                    <a:pt x="25400" y="1214627"/>
                    <a:pt x="19685" y="1220342"/>
                    <a:pt x="12700" y="1220342"/>
                  </a:cubicBezTo>
                  <a:cubicBezTo>
                    <a:pt x="5715" y="1220342"/>
                    <a:pt x="0" y="1214627"/>
                    <a:pt x="0" y="1207642"/>
                  </a:cubicBezTo>
                  <a:lnTo>
                    <a:pt x="0" y="1206880"/>
                  </a:lnTo>
                  <a:cubicBezTo>
                    <a:pt x="0" y="1199895"/>
                    <a:pt x="5715" y="1194180"/>
                    <a:pt x="12700" y="1194180"/>
                  </a:cubicBezTo>
                  <a:cubicBezTo>
                    <a:pt x="19685" y="1194180"/>
                    <a:pt x="25400" y="1199895"/>
                    <a:pt x="25400" y="1206880"/>
                  </a:cubicBezTo>
                  <a:close/>
                  <a:moveTo>
                    <a:pt x="25400" y="1258696"/>
                  </a:moveTo>
                  <a:lnTo>
                    <a:pt x="25400" y="1259458"/>
                  </a:lnTo>
                  <a:cubicBezTo>
                    <a:pt x="25400" y="1266443"/>
                    <a:pt x="19685" y="1272158"/>
                    <a:pt x="12700" y="1272158"/>
                  </a:cubicBezTo>
                  <a:cubicBezTo>
                    <a:pt x="5715" y="1272158"/>
                    <a:pt x="0" y="1266443"/>
                    <a:pt x="0" y="1259458"/>
                  </a:cubicBezTo>
                  <a:lnTo>
                    <a:pt x="0" y="1258696"/>
                  </a:lnTo>
                  <a:cubicBezTo>
                    <a:pt x="0" y="1251711"/>
                    <a:pt x="5715" y="1245996"/>
                    <a:pt x="12700" y="1245996"/>
                  </a:cubicBezTo>
                  <a:cubicBezTo>
                    <a:pt x="19685" y="1245996"/>
                    <a:pt x="25400" y="1251711"/>
                    <a:pt x="25400" y="1258696"/>
                  </a:cubicBezTo>
                  <a:close/>
                  <a:moveTo>
                    <a:pt x="25400" y="1310512"/>
                  </a:moveTo>
                  <a:lnTo>
                    <a:pt x="25400" y="1311274"/>
                  </a:lnTo>
                  <a:cubicBezTo>
                    <a:pt x="25400" y="1318259"/>
                    <a:pt x="19685" y="1323974"/>
                    <a:pt x="12700" y="1323974"/>
                  </a:cubicBezTo>
                  <a:cubicBezTo>
                    <a:pt x="5715" y="1323974"/>
                    <a:pt x="0" y="1318259"/>
                    <a:pt x="0" y="1311274"/>
                  </a:cubicBezTo>
                  <a:lnTo>
                    <a:pt x="0" y="1310512"/>
                  </a:lnTo>
                  <a:cubicBezTo>
                    <a:pt x="0" y="1303527"/>
                    <a:pt x="5715" y="1297812"/>
                    <a:pt x="12700" y="1297812"/>
                  </a:cubicBezTo>
                  <a:cubicBezTo>
                    <a:pt x="19685" y="1297812"/>
                    <a:pt x="25400" y="1303527"/>
                    <a:pt x="25400" y="1310512"/>
                  </a:cubicBezTo>
                  <a:close/>
                  <a:moveTo>
                    <a:pt x="25400" y="1362328"/>
                  </a:moveTo>
                  <a:lnTo>
                    <a:pt x="25400" y="1363090"/>
                  </a:lnTo>
                  <a:cubicBezTo>
                    <a:pt x="25400" y="1370075"/>
                    <a:pt x="19685" y="1375790"/>
                    <a:pt x="12700" y="1375790"/>
                  </a:cubicBezTo>
                  <a:cubicBezTo>
                    <a:pt x="5715" y="1375790"/>
                    <a:pt x="0" y="1370075"/>
                    <a:pt x="0" y="1363090"/>
                  </a:cubicBezTo>
                  <a:lnTo>
                    <a:pt x="0" y="1362328"/>
                  </a:lnTo>
                  <a:cubicBezTo>
                    <a:pt x="0" y="1355343"/>
                    <a:pt x="5715" y="1349628"/>
                    <a:pt x="12700" y="1349628"/>
                  </a:cubicBezTo>
                  <a:cubicBezTo>
                    <a:pt x="19685" y="1349628"/>
                    <a:pt x="25400" y="1355343"/>
                    <a:pt x="25400" y="1362328"/>
                  </a:cubicBezTo>
                  <a:close/>
                  <a:moveTo>
                    <a:pt x="25400" y="1414144"/>
                  </a:moveTo>
                  <a:lnTo>
                    <a:pt x="25400" y="1414906"/>
                  </a:lnTo>
                  <a:cubicBezTo>
                    <a:pt x="25400" y="1421891"/>
                    <a:pt x="19685" y="1427606"/>
                    <a:pt x="12700" y="1427606"/>
                  </a:cubicBezTo>
                  <a:cubicBezTo>
                    <a:pt x="5715" y="1427606"/>
                    <a:pt x="0" y="1421891"/>
                    <a:pt x="0" y="1414906"/>
                  </a:cubicBezTo>
                  <a:lnTo>
                    <a:pt x="0" y="1414144"/>
                  </a:lnTo>
                  <a:cubicBezTo>
                    <a:pt x="0" y="1407159"/>
                    <a:pt x="5715" y="1401444"/>
                    <a:pt x="12700" y="1401444"/>
                  </a:cubicBezTo>
                  <a:cubicBezTo>
                    <a:pt x="19685" y="1401444"/>
                    <a:pt x="25400" y="1407159"/>
                    <a:pt x="25400" y="1414144"/>
                  </a:cubicBezTo>
                  <a:close/>
                  <a:moveTo>
                    <a:pt x="25400" y="1465960"/>
                  </a:moveTo>
                  <a:lnTo>
                    <a:pt x="25400" y="1466722"/>
                  </a:lnTo>
                  <a:cubicBezTo>
                    <a:pt x="25400" y="1473707"/>
                    <a:pt x="19685" y="1479422"/>
                    <a:pt x="12700" y="1479422"/>
                  </a:cubicBezTo>
                  <a:cubicBezTo>
                    <a:pt x="5715" y="1479422"/>
                    <a:pt x="0" y="1473707"/>
                    <a:pt x="0" y="1466722"/>
                  </a:cubicBezTo>
                  <a:lnTo>
                    <a:pt x="0" y="1465960"/>
                  </a:lnTo>
                  <a:cubicBezTo>
                    <a:pt x="0" y="1458975"/>
                    <a:pt x="5715" y="1453260"/>
                    <a:pt x="12700" y="1453260"/>
                  </a:cubicBezTo>
                  <a:cubicBezTo>
                    <a:pt x="19685" y="1453260"/>
                    <a:pt x="25400" y="1458975"/>
                    <a:pt x="25400" y="1465960"/>
                  </a:cubicBezTo>
                  <a:close/>
                  <a:moveTo>
                    <a:pt x="25400" y="1517776"/>
                  </a:moveTo>
                  <a:lnTo>
                    <a:pt x="25400" y="1518538"/>
                  </a:lnTo>
                  <a:cubicBezTo>
                    <a:pt x="25400" y="1525523"/>
                    <a:pt x="19685" y="1531238"/>
                    <a:pt x="12700" y="1531238"/>
                  </a:cubicBezTo>
                  <a:cubicBezTo>
                    <a:pt x="5715" y="1531238"/>
                    <a:pt x="0" y="1525523"/>
                    <a:pt x="0" y="1518538"/>
                  </a:cubicBezTo>
                  <a:lnTo>
                    <a:pt x="0" y="1517776"/>
                  </a:lnTo>
                  <a:cubicBezTo>
                    <a:pt x="0" y="1510791"/>
                    <a:pt x="5715" y="1505076"/>
                    <a:pt x="12700" y="1505076"/>
                  </a:cubicBezTo>
                  <a:cubicBezTo>
                    <a:pt x="19685" y="1505076"/>
                    <a:pt x="25400" y="1510791"/>
                    <a:pt x="25400" y="1517776"/>
                  </a:cubicBezTo>
                  <a:close/>
                  <a:moveTo>
                    <a:pt x="25400" y="1569592"/>
                  </a:moveTo>
                  <a:lnTo>
                    <a:pt x="25400" y="1570354"/>
                  </a:lnTo>
                  <a:cubicBezTo>
                    <a:pt x="25400" y="1577339"/>
                    <a:pt x="19685" y="1583054"/>
                    <a:pt x="12700" y="1583054"/>
                  </a:cubicBezTo>
                  <a:cubicBezTo>
                    <a:pt x="5715" y="1583054"/>
                    <a:pt x="0" y="1577339"/>
                    <a:pt x="0" y="1570354"/>
                  </a:cubicBezTo>
                  <a:lnTo>
                    <a:pt x="0" y="1569592"/>
                  </a:lnTo>
                  <a:cubicBezTo>
                    <a:pt x="0" y="1562607"/>
                    <a:pt x="5715" y="1556892"/>
                    <a:pt x="12700" y="1556892"/>
                  </a:cubicBezTo>
                  <a:cubicBezTo>
                    <a:pt x="19685" y="1556892"/>
                    <a:pt x="25400" y="1562607"/>
                    <a:pt x="25400" y="1569592"/>
                  </a:cubicBezTo>
                  <a:close/>
                  <a:moveTo>
                    <a:pt x="25400" y="1621409"/>
                  </a:moveTo>
                  <a:lnTo>
                    <a:pt x="25400" y="1622170"/>
                  </a:lnTo>
                  <a:cubicBezTo>
                    <a:pt x="25400" y="1629156"/>
                    <a:pt x="19685" y="1634870"/>
                    <a:pt x="12700" y="1634870"/>
                  </a:cubicBezTo>
                  <a:cubicBezTo>
                    <a:pt x="5715" y="1634870"/>
                    <a:pt x="0" y="1629156"/>
                    <a:pt x="0" y="1622170"/>
                  </a:cubicBezTo>
                  <a:lnTo>
                    <a:pt x="0" y="1621409"/>
                  </a:lnTo>
                  <a:cubicBezTo>
                    <a:pt x="0" y="1614423"/>
                    <a:pt x="5715" y="1608709"/>
                    <a:pt x="12700" y="1608709"/>
                  </a:cubicBezTo>
                  <a:cubicBezTo>
                    <a:pt x="19685" y="1608709"/>
                    <a:pt x="25400" y="1614423"/>
                    <a:pt x="25400" y="1621409"/>
                  </a:cubicBezTo>
                  <a:close/>
                  <a:moveTo>
                    <a:pt x="25400" y="1673225"/>
                  </a:moveTo>
                  <a:lnTo>
                    <a:pt x="25400" y="1673987"/>
                  </a:lnTo>
                  <a:cubicBezTo>
                    <a:pt x="25400" y="1680972"/>
                    <a:pt x="19685" y="1686687"/>
                    <a:pt x="12700" y="1686687"/>
                  </a:cubicBezTo>
                  <a:cubicBezTo>
                    <a:pt x="5715" y="1686687"/>
                    <a:pt x="0" y="1680972"/>
                    <a:pt x="0" y="1673987"/>
                  </a:cubicBezTo>
                  <a:lnTo>
                    <a:pt x="0" y="1673225"/>
                  </a:lnTo>
                  <a:cubicBezTo>
                    <a:pt x="0" y="1666239"/>
                    <a:pt x="5715" y="1660525"/>
                    <a:pt x="12700" y="1660525"/>
                  </a:cubicBezTo>
                  <a:cubicBezTo>
                    <a:pt x="19685" y="1660525"/>
                    <a:pt x="25400" y="1666239"/>
                    <a:pt x="25400" y="1673225"/>
                  </a:cubicBezTo>
                  <a:close/>
                  <a:moveTo>
                    <a:pt x="25400" y="1725041"/>
                  </a:moveTo>
                  <a:lnTo>
                    <a:pt x="25400" y="1725803"/>
                  </a:lnTo>
                  <a:cubicBezTo>
                    <a:pt x="25400" y="1732788"/>
                    <a:pt x="19685" y="1738503"/>
                    <a:pt x="12700" y="1738503"/>
                  </a:cubicBezTo>
                  <a:cubicBezTo>
                    <a:pt x="5715" y="1738503"/>
                    <a:pt x="0" y="1732788"/>
                    <a:pt x="0" y="1725803"/>
                  </a:cubicBezTo>
                  <a:lnTo>
                    <a:pt x="0" y="1725041"/>
                  </a:lnTo>
                  <a:cubicBezTo>
                    <a:pt x="0" y="1718056"/>
                    <a:pt x="5715" y="1712341"/>
                    <a:pt x="12700" y="1712341"/>
                  </a:cubicBezTo>
                  <a:cubicBezTo>
                    <a:pt x="19685" y="1712341"/>
                    <a:pt x="25400" y="1718056"/>
                    <a:pt x="25400" y="1725041"/>
                  </a:cubicBezTo>
                  <a:close/>
                  <a:moveTo>
                    <a:pt x="25400" y="1776857"/>
                  </a:moveTo>
                  <a:lnTo>
                    <a:pt x="25400" y="1777619"/>
                  </a:lnTo>
                  <a:cubicBezTo>
                    <a:pt x="25400" y="1784604"/>
                    <a:pt x="19685" y="1790319"/>
                    <a:pt x="12700" y="1790319"/>
                  </a:cubicBezTo>
                  <a:cubicBezTo>
                    <a:pt x="5715" y="1790319"/>
                    <a:pt x="0" y="1784604"/>
                    <a:pt x="0" y="1777619"/>
                  </a:cubicBezTo>
                  <a:lnTo>
                    <a:pt x="0" y="1776857"/>
                  </a:lnTo>
                  <a:cubicBezTo>
                    <a:pt x="0" y="1769872"/>
                    <a:pt x="5715" y="1764157"/>
                    <a:pt x="12700" y="1764157"/>
                  </a:cubicBezTo>
                  <a:cubicBezTo>
                    <a:pt x="19685" y="1764157"/>
                    <a:pt x="25400" y="1769872"/>
                    <a:pt x="25400" y="1776857"/>
                  </a:cubicBezTo>
                  <a:close/>
                  <a:moveTo>
                    <a:pt x="25400" y="1828673"/>
                  </a:moveTo>
                  <a:lnTo>
                    <a:pt x="25400" y="1829435"/>
                  </a:lnTo>
                  <a:cubicBezTo>
                    <a:pt x="25400" y="1836420"/>
                    <a:pt x="19685" y="1842135"/>
                    <a:pt x="12700" y="1842135"/>
                  </a:cubicBezTo>
                  <a:cubicBezTo>
                    <a:pt x="5715" y="1842135"/>
                    <a:pt x="0" y="1836420"/>
                    <a:pt x="0" y="1829435"/>
                  </a:cubicBezTo>
                  <a:lnTo>
                    <a:pt x="0" y="1828673"/>
                  </a:lnTo>
                  <a:cubicBezTo>
                    <a:pt x="0" y="1821688"/>
                    <a:pt x="5715" y="1815973"/>
                    <a:pt x="12700" y="1815973"/>
                  </a:cubicBezTo>
                  <a:cubicBezTo>
                    <a:pt x="19685" y="1815973"/>
                    <a:pt x="25400" y="1821688"/>
                    <a:pt x="25400" y="1828673"/>
                  </a:cubicBezTo>
                  <a:close/>
                  <a:moveTo>
                    <a:pt x="25400" y="1880489"/>
                  </a:moveTo>
                  <a:lnTo>
                    <a:pt x="25400" y="1881251"/>
                  </a:lnTo>
                  <a:cubicBezTo>
                    <a:pt x="25400" y="1888236"/>
                    <a:pt x="19685" y="1893951"/>
                    <a:pt x="12700" y="1893951"/>
                  </a:cubicBezTo>
                  <a:cubicBezTo>
                    <a:pt x="5715" y="1893951"/>
                    <a:pt x="0" y="1888236"/>
                    <a:pt x="0" y="1881251"/>
                  </a:cubicBezTo>
                  <a:lnTo>
                    <a:pt x="0" y="1880489"/>
                  </a:lnTo>
                  <a:cubicBezTo>
                    <a:pt x="0" y="1873504"/>
                    <a:pt x="5715" y="1867789"/>
                    <a:pt x="12700" y="1867789"/>
                  </a:cubicBezTo>
                  <a:cubicBezTo>
                    <a:pt x="19685" y="1867789"/>
                    <a:pt x="25400" y="1873504"/>
                    <a:pt x="25400" y="1880489"/>
                  </a:cubicBezTo>
                  <a:close/>
                  <a:moveTo>
                    <a:pt x="25400" y="1932305"/>
                  </a:moveTo>
                  <a:lnTo>
                    <a:pt x="25400" y="1933067"/>
                  </a:lnTo>
                  <a:cubicBezTo>
                    <a:pt x="25400" y="1940052"/>
                    <a:pt x="19685" y="1945767"/>
                    <a:pt x="12700" y="1945767"/>
                  </a:cubicBezTo>
                  <a:cubicBezTo>
                    <a:pt x="5715" y="1945767"/>
                    <a:pt x="0" y="1940052"/>
                    <a:pt x="0" y="1933067"/>
                  </a:cubicBezTo>
                  <a:lnTo>
                    <a:pt x="0" y="1932305"/>
                  </a:lnTo>
                  <a:cubicBezTo>
                    <a:pt x="0" y="1925320"/>
                    <a:pt x="5715" y="1919605"/>
                    <a:pt x="12700" y="1919605"/>
                  </a:cubicBezTo>
                  <a:cubicBezTo>
                    <a:pt x="19685" y="1919605"/>
                    <a:pt x="25400" y="1925320"/>
                    <a:pt x="25400" y="1932305"/>
                  </a:cubicBezTo>
                  <a:close/>
                  <a:moveTo>
                    <a:pt x="25400" y="1984121"/>
                  </a:moveTo>
                  <a:lnTo>
                    <a:pt x="25400" y="1984883"/>
                  </a:lnTo>
                  <a:cubicBezTo>
                    <a:pt x="25400" y="1991868"/>
                    <a:pt x="19685" y="1997583"/>
                    <a:pt x="12700" y="1997583"/>
                  </a:cubicBezTo>
                  <a:cubicBezTo>
                    <a:pt x="5715" y="1997583"/>
                    <a:pt x="0" y="1991868"/>
                    <a:pt x="0" y="1984883"/>
                  </a:cubicBezTo>
                  <a:lnTo>
                    <a:pt x="0" y="1984121"/>
                  </a:lnTo>
                  <a:cubicBezTo>
                    <a:pt x="0" y="1977136"/>
                    <a:pt x="5715" y="1971421"/>
                    <a:pt x="12700" y="1971421"/>
                  </a:cubicBezTo>
                  <a:cubicBezTo>
                    <a:pt x="19685" y="1971421"/>
                    <a:pt x="25400" y="1977136"/>
                    <a:pt x="25400" y="1984121"/>
                  </a:cubicBezTo>
                  <a:close/>
                  <a:moveTo>
                    <a:pt x="25400" y="2035937"/>
                  </a:moveTo>
                  <a:lnTo>
                    <a:pt x="25400" y="2036699"/>
                  </a:lnTo>
                  <a:cubicBezTo>
                    <a:pt x="25400" y="2043684"/>
                    <a:pt x="19685" y="2049399"/>
                    <a:pt x="12700" y="2049399"/>
                  </a:cubicBezTo>
                  <a:cubicBezTo>
                    <a:pt x="5715" y="2049399"/>
                    <a:pt x="0" y="2043684"/>
                    <a:pt x="0" y="2036699"/>
                  </a:cubicBezTo>
                  <a:lnTo>
                    <a:pt x="0" y="2035937"/>
                  </a:lnTo>
                  <a:cubicBezTo>
                    <a:pt x="0" y="2028952"/>
                    <a:pt x="5715" y="2023237"/>
                    <a:pt x="12700" y="2023237"/>
                  </a:cubicBezTo>
                  <a:cubicBezTo>
                    <a:pt x="19685" y="2023237"/>
                    <a:pt x="25400" y="2028952"/>
                    <a:pt x="25400" y="2035937"/>
                  </a:cubicBezTo>
                  <a:close/>
                  <a:moveTo>
                    <a:pt x="25400" y="2087753"/>
                  </a:moveTo>
                  <a:lnTo>
                    <a:pt x="25400" y="2088515"/>
                  </a:lnTo>
                  <a:cubicBezTo>
                    <a:pt x="25400" y="2095500"/>
                    <a:pt x="19685" y="2101215"/>
                    <a:pt x="12700" y="2101215"/>
                  </a:cubicBezTo>
                  <a:cubicBezTo>
                    <a:pt x="5715" y="2101215"/>
                    <a:pt x="0" y="2095500"/>
                    <a:pt x="0" y="2088515"/>
                  </a:cubicBezTo>
                  <a:lnTo>
                    <a:pt x="0" y="2087753"/>
                  </a:lnTo>
                  <a:cubicBezTo>
                    <a:pt x="0" y="2080768"/>
                    <a:pt x="5715" y="2075053"/>
                    <a:pt x="12700" y="2075053"/>
                  </a:cubicBezTo>
                  <a:cubicBezTo>
                    <a:pt x="19685" y="2075053"/>
                    <a:pt x="25400" y="2080768"/>
                    <a:pt x="25400" y="2087753"/>
                  </a:cubicBezTo>
                  <a:close/>
                  <a:moveTo>
                    <a:pt x="25400" y="2139569"/>
                  </a:moveTo>
                  <a:lnTo>
                    <a:pt x="25400" y="2140331"/>
                  </a:lnTo>
                  <a:cubicBezTo>
                    <a:pt x="25400" y="2147316"/>
                    <a:pt x="19685" y="2153031"/>
                    <a:pt x="12700" y="2153031"/>
                  </a:cubicBezTo>
                  <a:cubicBezTo>
                    <a:pt x="5715" y="2153031"/>
                    <a:pt x="0" y="2147316"/>
                    <a:pt x="0" y="2140331"/>
                  </a:cubicBezTo>
                  <a:lnTo>
                    <a:pt x="0" y="2139569"/>
                  </a:lnTo>
                  <a:cubicBezTo>
                    <a:pt x="0" y="2132584"/>
                    <a:pt x="5715" y="2126869"/>
                    <a:pt x="12700" y="2126869"/>
                  </a:cubicBezTo>
                  <a:cubicBezTo>
                    <a:pt x="19685" y="2126869"/>
                    <a:pt x="25400" y="2132584"/>
                    <a:pt x="25400" y="2139569"/>
                  </a:cubicBezTo>
                  <a:close/>
                  <a:moveTo>
                    <a:pt x="25400" y="2191385"/>
                  </a:moveTo>
                  <a:lnTo>
                    <a:pt x="25400" y="2192147"/>
                  </a:lnTo>
                  <a:cubicBezTo>
                    <a:pt x="25400" y="2199132"/>
                    <a:pt x="19685" y="2204847"/>
                    <a:pt x="12700" y="2204847"/>
                  </a:cubicBezTo>
                  <a:cubicBezTo>
                    <a:pt x="5715" y="2204847"/>
                    <a:pt x="0" y="2199132"/>
                    <a:pt x="0" y="2192147"/>
                  </a:cubicBezTo>
                  <a:lnTo>
                    <a:pt x="0" y="2191385"/>
                  </a:lnTo>
                  <a:cubicBezTo>
                    <a:pt x="0" y="2184400"/>
                    <a:pt x="5715" y="2178685"/>
                    <a:pt x="12700" y="2178685"/>
                  </a:cubicBezTo>
                  <a:cubicBezTo>
                    <a:pt x="19685" y="2178685"/>
                    <a:pt x="25400" y="2184400"/>
                    <a:pt x="25400" y="2191385"/>
                  </a:cubicBezTo>
                  <a:close/>
                  <a:moveTo>
                    <a:pt x="25400" y="2243201"/>
                  </a:moveTo>
                  <a:lnTo>
                    <a:pt x="25400" y="2243963"/>
                  </a:lnTo>
                  <a:cubicBezTo>
                    <a:pt x="25400" y="2250948"/>
                    <a:pt x="19685" y="2256663"/>
                    <a:pt x="12700" y="2256663"/>
                  </a:cubicBezTo>
                  <a:cubicBezTo>
                    <a:pt x="5715" y="2256663"/>
                    <a:pt x="0" y="2250948"/>
                    <a:pt x="0" y="2243963"/>
                  </a:cubicBezTo>
                  <a:lnTo>
                    <a:pt x="0" y="2243201"/>
                  </a:lnTo>
                  <a:cubicBezTo>
                    <a:pt x="0" y="2236216"/>
                    <a:pt x="5715" y="2230501"/>
                    <a:pt x="12700" y="2230501"/>
                  </a:cubicBezTo>
                  <a:cubicBezTo>
                    <a:pt x="19685" y="2230501"/>
                    <a:pt x="25400" y="2236216"/>
                    <a:pt x="25400" y="2243201"/>
                  </a:cubicBezTo>
                  <a:close/>
                  <a:moveTo>
                    <a:pt x="25400" y="2295017"/>
                  </a:moveTo>
                  <a:lnTo>
                    <a:pt x="25400" y="2295779"/>
                  </a:lnTo>
                  <a:cubicBezTo>
                    <a:pt x="25400" y="2302764"/>
                    <a:pt x="19685" y="2308479"/>
                    <a:pt x="12700" y="2308479"/>
                  </a:cubicBezTo>
                  <a:cubicBezTo>
                    <a:pt x="5715" y="2308479"/>
                    <a:pt x="0" y="2302764"/>
                    <a:pt x="0" y="2295779"/>
                  </a:cubicBezTo>
                  <a:lnTo>
                    <a:pt x="0" y="2295017"/>
                  </a:lnTo>
                  <a:cubicBezTo>
                    <a:pt x="0" y="2288032"/>
                    <a:pt x="5715" y="2282317"/>
                    <a:pt x="12700" y="2282317"/>
                  </a:cubicBezTo>
                  <a:cubicBezTo>
                    <a:pt x="19685" y="2282317"/>
                    <a:pt x="25400" y="2288032"/>
                    <a:pt x="25400" y="2295017"/>
                  </a:cubicBezTo>
                  <a:close/>
                  <a:moveTo>
                    <a:pt x="25400" y="2346833"/>
                  </a:moveTo>
                  <a:lnTo>
                    <a:pt x="25400" y="2347595"/>
                  </a:lnTo>
                  <a:cubicBezTo>
                    <a:pt x="25400" y="2354580"/>
                    <a:pt x="19685" y="2360295"/>
                    <a:pt x="12700" y="2360295"/>
                  </a:cubicBezTo>
                  <a:cubicBezTo>
                    <a:pt x="5715" y="2360295"/>
                    <a:pt x="0" y="2354580"/>
                    <a:pt x="0" y="2347595"/>
                  </a:cubicBezTo>
                  <a:lnTo>
                    <a:pt x="0" y="2346833"/>
                  </a:lnTo>
                  <a:cubicBezTo>
                    <a:pt x="0" y="2339848"/>
                    <a:pt x="5715" y="2334133"/>
                    <a:pt x="12700" y="2334133"/>
                  </a:cubicBezTo>
                  <a:cubicBezTo>
                    <a:pt x="19685" y="2334133"/>
                    <a:pt x="25400" y="2339848"/>
                    <a:pt x="25400" y="2346833"/>
                  </a:cubicBezTo>
                  <a:close/>
                  <a:moveTo>
                    <a:pt x="25400" y="2398649"/>
                  </a:moveTo>
                  <a:lnTo>
                    <a:pt x="25400" y="2399411"/>
                  </a:lnTo>
                  <a:cubicBezTo>
                    <a:pt x="25400" y="2406396"/>
                    <a:pt x="19685" y="2412111"/>
                    <a:pt x="12700" y="2412111"/>
                  </a:cubicBezTo>
                  <a:cubicBezTo>
                    <a:pt x="5715" y="2412111"/>
                    <a:pt x="0" y="2406396"/>
                    <a:pt x="0" y="2399411"/>
                  </a:cubicBezTo>
                  <a:lnTo>
                    <a:pt x="0" y="2398649"/>
                  </a:lnTo>
                  <a:cubicBezTo>
                    <a:pt x="0" y="2391664"/>
                    <a:pt x="5715" y="2385949"/>
                    <a:pt x="12700" y="2385949"/>
                  </a:cubicBezTo>
                  <a:cubicBezTo>
                    <a:pt x="19685" y="2385949"/>
                    <a:pt x="25400" y="2391664"/>
                    <a:pt x="25400" y="2398649"/>
                  </a:cubicBezTo>
                  <a:close/>
                  <a:moveTo>
                    <a:pt x="25400" y="2450465"/>
                  </a:moveTo>
                  <a:lnTo>
                    <a:pt x="25400" y="2451227"/>
                  </a:lnTo>
                  <a:cubicBezTo>
                    <a:pt x="25400" y="2458212"/>
                    <a:pt x="19685" y="2463927"/>
                    <a:pt x="12700" y="2463927"/>
                  </a:cubicBezTo>
                  <a:cubicBezTo>
                    <a:pt x="5715" y="2463927"/>
                    <a:pt x="0" y="2458212"/>
                    <a:pt x="0" y="2451227"/>
                  </a:cubicBezTo>
                  <a:lnTo>
                    <a:pt x="0" y="2450465"/>
                  </a:lnTo>
                  <a:cubicBezTo>
                    <a:pt x="0" y="2443480"/>
                    <a:pt x="5715" y="2437765"/>
                    <a:pt x="12700" y="2437765"/>
                  </a:cubicBezTo>
                  <a:cubicBezTo>
                    <a:pt x="19685" y="2437765"/>
                    <a:pt x="25400" y="2443480"/>
                    <a:pt x="25400" y="2450465"/>
                  </a:cubicBezTo>
                  <a:close/>
                  <a:moveTo>
                    <a:pt x="25400" y="2502281"/>
                  </a:moveTo>
                  <a:lnTo>
                    <a:pt x="25400" y="2503043"/>
                  </a:lnTo>
                  <a:cubicBezTo>
                    <a:pt x="25400" y="2510028"/>
                    <a:pt x="19685" y="2515743"/>
                    <a:pt x="12700" y="2515743"/>
                  </a:cubicBezTo>
                  <a:cubicBezTo>
                    <a:pt x="5715" y="2515743"/>
                    <a:pt x="0" y="2510028"/>
                    <a:pt x="0" y="2503043"/>
                  </a:cubicBezTo>
                  <a:lnTo>
                    <a:pt x="0" y="2502281"/>
                  </a:lnTo>
                  <a:cubicBezTo>
                    <a:pt x="0" y="2495296"/>
                    <a:pt x="5715" y="2489581"/>
                    <a:pt x="12700" y="2489581"/>
                  </a:cubicBezTo>
                  <a:cubicBezTo>
                    <a:pt x="19685" y="2489581"/>
                    <a:pt x="25400" y="2495296"/>
                    <a:pt x="25400" y="2502281"/>
                  </a:cubicBezTo>
                  <a:close/>
                  <a:moveTo>
                    <a:pt x="25400" y="12700"/>
                  </a:moveTo>
                  <a:lnTo>
                    <a:pt x="25400" y="13462"/>
                  </a:lnTo>
                  <a:cubicBezTo>
                    <a:pt x="25400" y="20447"/>
                    <a:pt x="19685" y="26162"/>
                    <a:pt x="12700" y="26162"/>
                  </a:cubicBezTo>
                  <a:cubicBezTo>
                    <a:pt x="5715" y="26162"/>
                    <a:pt x="0" y="20447"/>
                    <a:pt x="0" y="13462"/>
                  </a:cubicBezTo>
                  <a:lnTo>
                    <a:pt x="0" y="12700"/>
                  </a:lnTo>
                  <a:cubicBezTo>
                    <a:pt x="0" y="5715"/>
                    <a:pt x="5715" y="0"/>
                    <a:pt x="12700" y="0"/>
                  </a:cubicBezTo>
                  <a:cubicBezTo>
                    <a:pt x="19685" y="0"/>
                    <a:pt x="25400" y="5715"/>
                    <a:pt x="25400" y="12700"/>
                  </a:cubicBezTo>
                  <a:close/>
                </a:path>
              </a:pathLst>
            </a:custGeom>
            <a:solidFill>
              <a:srgbClr val="02A3A8"/>
            </a:solidFill>
          </p:spPr>
        </p:sp>
        <p:sp>
          <p:nvSpPr>
            <p:cNvPr id="17" name="Freeform 17"/>
            <p:cNvSpPr/>
            <p:nvPr/>
          </p:nvSpPr>
          <p:spPr>
            <a:xfrm>
              <a:off x="495560" y="266877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9040" y="19812"/>
                  </a:lnTo>
                  <a:cubicBezTo>
                    <a:pt x="2019040" y="5842"/>
                    <a:pt x="2024755" y="127"/>
                    <a:pt x="2031740" y="127"/>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18" name="Freeform 18"/>
            <p:cNvSpPr/>
            <p:nvPr/>
          </p:nvSpPr>
          <p:spPr>
            <a:xfrm>
              <a:off x="5030851" y="129793"/>
              <a:ext cx="25400" cy="2515743"/>
            </a:xfrm>
            <a:custGeom>
              <a:avLst/>
              <a:gdLst/>
              <a:ahLst/>
              <a:cxnLst/>
              <a:rect l="l" t="t" r="r" b="b"/>
              <a:pathLst>
                <a:path w="25400" h="2515743">
                  <a:moveTo>
                    <a:pt x="0" y="2448815"/>
                  </a:moveTo>
                  <a:lnTo>
                    <a:pt x="0" y="2448053"/>
                  </a:lnTo>
                  <a:cubicBezTo>
                    <a:pt x="0" y="2441068"/>
                    <a:pt x="5715" y="2435353"/>
                    <a:pt x="12700" y="2435353"/>
                  </a:cubicBezTo>
                  <a:cubicBezTo>
                    <a:pt x="19685" y="2435353"/>
                    <a:pt x="25400" y="2441068"/>
                    <a:pt x="25400" y="2448053"/>
                  </a:cubicBezTo>
                  <a:lnTo>
                    <a:pt x="25400" y="2448815"/>
                  </a:lnTo>
                  <a:cubicBezTo>
                    <a:pt x="25400" y="2455800"/>
                    <a:pt x="19685" y="2461515"/>
                    <a:pt x="12700" y="2461515"/>
                  </a:cubicBezTo>
                  <a:cubicBezTo>
                    <a:pt x="5715" y="2461515"/>
                    <a:pt x="0" y="2455800"/>
                    <a:pt x="0" y="2448815"/>
                  </a:cubicBezTo>
                  <a:close/>
                  <a:moveTo>
                    <a:pt x="0" y="2396999"/>
                  </a:moveTo>
                  <a:lnTo>
                    <a:pt x="0" y="2396237"/>
                  </a:lnTo>
                  <a:cubicBezTo>
                    <a:pt x="0" y="2389252"/>
                    <a:pt x="5715" y="2383537"/>
                    <a:pt x="12700" y="2383537"/>
                  </a:cubicBezTo>
                  <a:cubicBezTo>
                    <a:pt x="19685" y="2383537"/>
                    <a:pt x="25400" y="2389252"/>
                    <a:pt x="25400" y="2396237"/>
                  </a:cubicBezTo>
                  <a:lnTo>
                    <a:pt x="25400" y="2396999"/>
                  </a:lnTo>
                  <a:cubicBezTo>
                    <a:pt x="25400" y="2403984"/>
                    <a:pt x="19685" y="2409699"/>
                    <a:pt x="12700" y="2409699"/>
                  </a:cubicBezTo>
                  <a:cubicBezTo>
                    <a:pt x="5715" y="2409699"/>
                    <a:pt x="0" y="2403984"/>
                    <a:pt x="0" y="2396999"/>
                  </a:cubicBezTo>
                  <a:close/>
                  <a:moveTo>
                    <a:pt x="0" y="2345183"/>
                  </a:moveTo>
                  <a:lnTo>
                    <a:pt x="0" y="2344421"/>
                  </a:lnTo>
                  <a:cubicBezTo>
                    <a:pt x="0" y="2337436"/>
                    <a:pt x="5715" y="2331721"/>
                    <a:pt x="12700" y="2331721"/>
                  </a:cubicBezTo>
                  <a:cubicBezTo>
                    <a:pt x="19685" y="2331721"/>
                    <a:pt x="25400" y="2337436"/>
                    <a:pt x="25400" y="2344421"/>
                  </a:cubicBezTo>
                  <a:lnTo>
                    <a:pt x="25400" y="2345183"/>
                  </a:lnTo>
                  <a:cubicBezTo>
                    <a:pt x="25400" y="2352168"/>
                    <a:pt x="19685" y="2357883"/>
                    <a:pt x="12700" y="2357883"/>
                  </a:cubicBezTo>
                  <a:cubicBezTo>
                    <a:pt x="5715" y="2357883"/>
                    <a:pt x="0" y="2352168"/>
                    <a:pt x="0" y="2345183"/>
                  </a:cubicBezTo>
                  <a:close/>
                  <a:moveTo>
                    <a:pt x="0" y="2293367"/>
                  </a:moveTo>
                  <a:lnTo>
                    <a:pt x="0" y="2292605"/>
                  </a:lnTo>
                  <a:cubicBezTo>
                    <a:pt x="0" y="2285620"/>
                    <a:pt x="5715" y="2279905"/>
                    <a:pt x="12700" y="2279905"/>
                  </a:cubicBezTo>
                  <a:cubicBezTo>
                    <a:pt x="19685" y="2279905"/>
                    <a:pt x="25400" y="2285620"/>
                    <a:pt x="25400" y="2292605"/>
                  </a:cubicBezTo>
                  <a:lnTo>
                    <a:pt x="25400" y="2293367"/>
                  </a:lnTo>
                  <a:cubicBezTo>
                    <a:pt x="25400" y="2300352"/>
                    <a:pt x="19685" y="2306067"/>
                    <a:pt x="12700" y="2306067"/>
                  </a:cubicBezTo>
                  <a:cubicBezTo>
                    <a:pt x="5715" y="2306067"/>
                    <a:pt x="0" y="2300352"/>
                    <a:pt x="0" y="2293367"/>
                  </a:cubicBezTo>
                  <a:close/>
                  <a:moveTo>
                    <a:pt x="0" y="2241551"/>
                  </a:moveTo>
                  <a:lnTo>
                    <a:pt x="0" y="2240789"/>
                  </a:lnTo>
                  <a:cubicBezTo>
                    <a:pt x="0" y="2233804"/>
                    <a:pt x="5715" y="2228089"/>
                    <a:pt x="12700" y="2228089"/>
                  </a:cubicBezTo>
                  <a:cubicBezTo>
                    <a:pt x="19685" y="2228089"/>
                    <a:pt x="25400" y="2233804"/>
                    <a:pt x="25400" y="2240789"/>
                  </a:cubicBezTo>
                  <a:lnTo>
                    <a:pt x="25400" y="2241551"/>
                  </a:lnTo>
                  <a:cubicBezTo>
                    <a:pt x="25400" y="2248536"/>
                    <a:pt x="19685" y="2254251"/>
                    <a:pt x="12700" y="2254251"/>
                  </a:cubicBezTo>
                  <a:cubicBezTo>
                    <a:pt x="5715" y="2254251"/>
                    <a:pt x="0" y="2248536"/>
                    <a:pt x="0" y="2241551"/>
                  </a:cubicBezTo>
                  <a:close/>
                  <a:moveTo>
                    <a:pt x="0" y="2189735"/>
                  </a:moveTo>
                  <a:lnTo>
                    <a:pt x="0" y="2188973"/>
                  </a:lnTo>
                  <a:cubicBezTo>
                    <a:pt x="0" y="2181988"/>
                    <a:pt x="5715" y="2176273"/>
                    <a:pt x="12700" y="2176273"/>
                  </a:cubicBezTo>
                  <a:cubicBezTo>
                    <a:pt x="19685" y="2176273"/>
                    <a:pt x="25400" y="2181988"/>
                    <a:pt x="25400" y="2188973"/>
                  </a:cubicBezTo>
                  <a:lnTo>
                    <a:pt x="25400" y="2189735"/>
                  </a:lnTo>
                  <a:cubicBezTo>
                    <a:pt x="25400" y="2196720"/>
                    <a:pt x="19685" y="2202435"/>
                    <a:pt x="12700" y="2202435"/>
                  </a:cubicBezTo>
                  <a:cubicBezTo>
                    <a:pt x="5715" y="2202435"/>
                    <a:pt x="0" y="2196720"/>
                    <a:pt x="0" y="2189735"/>
                  </a:cubicBezTo>
                  <a:close/>
                  <a:moveTo>
                    <a:pt x="0" y="2137919"/>
                  </a:moveTo>
                  <a:lnTo>
                    <a:pt x="0" y="2137157"/>
                  </a:lnTo>
                  <a:cubicBezTo>
                    <a:pt x="0" y="2130172"/>
                    <a:pt x="5715" y="2124457"/>
                    <a:pt x="12700" y="2124457"/>
                  </a:cubicBezTo>
                  <a:cubicBezTo>
                    <a:pt x="19685" y="2124457"/>
                    <a:pt x="25400" y="2130172"/>
                    <a:pt x="25400" y="2137157"/>
                  </a:cubicBezTo>
                  <a:lnTo>
                    <a:pt x="25400" y="2137919"/>
                  </a:lnTo>
                  <a:cubicBezTo>
                    <a:pt x="25400" y="2144904"/>
                    <a:pt x="19685" y="2150619"/>
                    <a:pt x="12700" y="2150619"/>
                  </a:cubicBezTo>
                  <a:cubicBezTo>
                    <a:pt x="5715" y="2150619"/>
                    <a:pt x="0" y="2144904"/>
                    <a:pt x="0" y="2137919"/>
                  </a:cubicBezTo>
                  <a:close/>
                  <a:moveTo>
                    <a:pt x="0" y="2086103"/>
                  </a:moveTo>
                  <a:lnTo>
                    <a:pt x="0" y="2085341"/>
                  </a:lnTo>
                  <a:cubicBezTo>
                    <a:pt x="0" y="2078356"/>
                    <a:pt x="5715" y="2072641"/>
                    <a:pt x="12700" y="2072641"/>
                  </a:cubicBezTo>
                  <a:cubicBezTo>
                    <a:pt x="19685" y="2072641"/>
                    <a:pt x="25400" y="2078356"/>
                    <a:pt x="25400" y="2085341"/>
                  </a:cubicBezTo>
                  <a:lnTo>
                    <a:pt x="25400" y="2086103"/>
                  </a:lnTo>
                  <a:cubicBezTo>
                    <a:pt x="25400" y="2093088"/>
                    <a:pt x="19685" y="2098803"/>
                    <a:pt x="12700" y="2098803"/>
                  </a:cubicBezTo>
                  <a:cubicBezTo>
                    <a:pt x="5715" y="2098803"/>
                    <a:pt x="0" y="2093088"/>
                    <a:pt x="0" y="2086103"/>
                  </a:cubicBezTo>
                  <a:close/>
                  <a:moveTo>
                    <a:pt x="0" y="2034287"/>
                  </a:moveTo>
                  <a:lnTo>
                    <a:pt x="0" y="2033525"/>
                  </a:lnTo>
                  <a:cubicBezTo>
                    <a:pt x="0" y="2026540"/>
                    <a:pt x="5715" y="2020825"/>
                    <a:pt x="12700" y="2020825"/>
                  </a:cubicBezTo>
                  <a:cubicBezTo>
                    <a:pt x="19685" y="2020825"/>
                    <a:pt x="25400" y="2026540"/>
                    <a:pt x="25400" y="2033525"/>
                  </a:cubicBezTo>
                  <a:lnTo>
                    <a:pt x="25400" y="2034287"/>
                  </a:lnTo>
                  <a:cubicBezTo>
                    <a:pt x="25400" y="2041272"/>
                    <a:pt x="19685" y="2046987"/>
                    <a:pt x="12700" y="2046987"/>
                  </a:cubicBezTo>
                  <a:cubicBezTo>
                    <a:pt x="5715" y="2046987"/>
                    <a:pt x="0" y="2041272"/>
                    <a:pt x="0" y="2034287"/>
                  </a:cubicBezTo>
                  <a:close/>
                  <a:moveTo>
                    <a:pt x="0" y="1982471"/>
                  </a:moveTo>
                  <a:lnTo>
                    <a:pt x="0" y="1981709"/>
                  </a:lnTo>
                  <a:cubicBezTo>
                    <a:pt x="0" y="1974724"/>
                    <a:pt x="5715" y="1969009"/>
                    <a:pt x="12700" y="1969009"/>
                  </a:cubicBezTo>
                  <a:cubicBezTo>
                    <a:pt x="19685" y="1969009"/>
                    <a:pt x="25400" y="1974724"/>
                    <a:pt x="25400" y="1981709"/>
                  </a:cubicBezTo>
                  <a:lnTo>
                    <a:pt x="25400" y="1982471"/>
                  </a:lnTo>
                  <a:cubicBezTo>
                    <a:pt x="25400" y="1989456"/>
                    <a:pt x="19685" y="1995171"/>
                    <a:pt x="12700" y="1995171"/>
                  </a:cubicBezTo>
                  <a:cubicBezTo>
                    <a:pt x="5715" y="1995171"/>
                    <a:pt x="0" y="1989456"/>
                    <a:pt x="0" y="1982471"/>
                  </a:cubicBezTo>
                  <a:close/>
                  <a:moveTo>
                    <a:pt x="0" y="1930655"/>
                  </a:moveTo>
                  <a:lnTo>
                    <a:pt x="0" y="1929893"/>
                  </a:lnTo>
                  <a:cubicBezTo>
                    <a:pt x="0" y="1922908"/>
                    <a:pt x="5715" y="1917193"/>
                    <a:pt x="12700" y="1917193"/>
                  </a:cubicBezTo>
                  <a:cubicBezTo>
                    <a:pt x="19685" y="1917193"/>
                    <a:pt x="25400" y="1922908"/>
                    <a:pt x="25400" y="1929893"/>
                  </a:cubicBezTo>
                  <a:lnTo>
                    <a:pt x="25400" y="1930655"/>
                  </a:lnTo>
                  <a:cubicBezTo>
                    <a:pt x="25400" y="1937640"/>
                    <a:pt x="19685" y="1943355"/>
                    <a:pt x="12700" y="1943355"/>
                  </a:cubicBezTo>
                  <a:cubicBezTo>
                    <a:pt x="5715" y="1943355"/>
                    <a:pt x="0" y="1937640"/>
                    <a:pt x="0" y="1930655"/>
                  </a:cubicBezTo>
                  <a:close/>
                  <a:moveTo>
                    <a:pt x="0" y="1878839"/>
                  </a:moveTo>
                  <a:lnTo>
                    <a:pt x="0" y="1878077"/>
                  </a:lnTo>
                  <a:cubicBezTo>
                    <a:pt x="0" y="1871092"/>
                    <a:pt x="5715" y="1865377"/>
                    <a:pt x="12700" y="1865377"/>
                  </a:cubicBezTo>
                  <a:cubicBezTo>
                    <a:pt x="19685" y="1865377"/>
                    <a:pt x="25400" y="1871092"/>
                    <a:pt x="25400" y="1878077"/>
                  </a:cubicBezTo>
                  <a:lnTo>
                    <a:pt x="25400" y="1878839"/>
                  </a:lnTo>
                  <a:cubicBezTo>
                    <a:pt x="25400" y="1885824"/>
                    <a:pt x="19685" y="1891539"/>
                    <a:pt x="12700" y="1891539"/>
                  </a:cubicBezTo>
                  <a:cubicBezTo>
                    <a:pt x="5715" y="1891539"/>
                    <a:pt x="0" y="1885824"/>
                    <a:pt x="0" y="1878839"/>
                  </a:cubicBezTo>
                  <a:close/>
                  <a:moveTo>
                    <a:pt x="0" y="1827023"/>
                  </a:moveTo>
                  <a:lnTo>
                    <a:pt x="0" y="1826261"/>
                  </a:lnTo>
                  <a:cubicBezTo>
                    <a:pt x="0" y="1819276"/>
                    <a:pt x="5715" y="1813561"/>
                    <a:pt x="12700" y="1813561"/>
                  </a:cubicBezTo>
                  <a:cubicBezTo>
                    <a:pt x="19685" y="1813561"/>
                    <a:pt x="25400" y="1819276"/>
                    <a:pt x="25400" y="1826261"/>
                  </a:cubicBezTo>
                  <a:lnTo>
                    <a:pt x="25400" y="1827023"/>
                  </a:lnTo>
                  <a:cubicBezTo>
                    <a:pt x="25400" y="1834008"/>
                    <a:pt x="19685" y="1839723"/>
                    <a:pt x="12700" y="1839723"/>
                  </a:cubicBezTo>
                  <a:cubicBezTo>
                    <a:pt x="5715" y="1839723"/>
                    <a:pt x="0" y="1834008"/>
                    <a:pt x="0" y="1827023"/>
                  </a:cubicBezTo>
                  <a:close/>
                  <a:moveTo>
                    <a:pt x="0" y="1775207"/>
                  </a:moveTo>
                  <a:lnTo>
                    <a:pt x="0" y="1774445"/>
                  </a:lnTo>
                  <a:cubicBezTo>
                    <a:pt x="0" y="1767460"/>
                    <a:pt x="5715" y="1761745"/>
                    <a:pt x="12700" y="1761745"/>
                  </a:cubicBezTo>
                  <a:cubicBezTo>
                    <a:pt x="19685" y="1761745"/>
                    <a:pt x="25400" y="1767460"/>
                    <a:pt x="25400" y="1774445"/>
                  </a:cubicBezTo>
                  <a:lnTo>
                    <a:pt x="25400" y="1775207"/>
                  </a:lnTo>
                  <a:cubicBezTo>
                    <a:pt x="25400" y="1782192"/>
                    <a:pt x="19685" y="1787907"/>
                    <a:pt x="12700" y="1787907"/>
                  </a:cubicBezTo>
                  <a:cubicBezTo>
                    <a:pt x="5715" y="1787907"/>
                    <a:pt x="0" y="1782192"/>
                    <a:pt x="0" y="1775207"/>
                  </a:cubicBezTo>
                  <a:close/>
                  <a:moveTo>
                    <a:pt x="0" y="1723391"/>
                  </a:moveTo>
                  <a:lnTo>
                    <a:pt x="0" y="1722629"/>
                  </a:lnTo>
                  <a:cubicBezTo>
                    <a:pt x="0" y="1715644"/>
                    <a:pt x="5715" y="1709929"/>
                    <a:pt x="12700" y="1709929"/>
                  </a:cubicBezTo>
                  <a:cubicBezTo>
                    <a:pt x="19685" y="1709929"/>
                    <a:pt x="25400" y="1715644"/>
                    <a:pt x="25400" y="1722629"/>
                  </a:cubicBezTo>
                  <a:lnTo>
                    <a:pt x="25400" y="1723391"/>
                  </a:lnTo>
                  <a:cubicBezTo>
                    <a:pt x="25400" y="1730376"/>
                    <a:pt x="19685" y="1736091"/>
                    <a:pt x="12700" y="1736091"/>
                  </a:cubicBezTo>
                  <a:cubicBezTo>
                    <a:pt x="5715" y="1736091"/>
                    <a:pt x="0" y="1730376"/>
                    <a:pt x="0" y="1723391"/>
                  </a:cubicBezTo>
                  <a:close/>
                  <a:moveTo>
                    <a:pt x="0" y="1671575"/>
                  </a:moveTo>
                  <a:lnTo>
                    <a:pt x="0" y="1670813"/>
                  </a:lnTo>
                  <a:cubicBezTo>
                    <a:pt x="0" y="1663828"/>
                    <a:pt x="5715" y="1658113"/>
                    <a:pt x="12700" y="1658113"/>
                  </a:cubicBezTo>
                  <a:cubicBezTo>
                    <a:pt x="19685" y="1658113"/>
                    <a:pt x="25400" y="1663828"/>
                    <a:pt x="25400" y="1670813"/>
                  </a:cubicBezTo>
                  <a:lnTo>
                    <a:pt x="25400" y="1671575"/>
                  </a:lnTo>
                  <a:cubicBezTo>
                    <a:pt x="25400" y="1678560"/>
                    <a:pt x="19685" y="1684275"/>
                    <a:pt x="12700" y="1684275"/>
                  </a:cubicBezTo>
                  <a:cubicBezTo>
                    <a:pt x="5715" y="1684275"/>
                    <a:pt x="0" y="1678560"/>
                    <a:pt x="0" y="1671575"/>
                  </a:cubicBezTo>
                  <a:close/>
                  <a:moveTo>
                    <a:pt x="0" y="1619759"/>
                  </a:moveTo>
                  <a:lnTo>
                    <a:pt x="0" y="1618997"/>
                  </a:lnTo>
                  <a:cubicBezTo>
                    <a:pt x="0" y="1612012"/>
                    <a:pt x="5715" y="1606297"/>
                    <a:pt x="12700" y="1606297"/>
                  </a:cubicBezTo>
                  <a:cubicBezTo>
                    <a:pt x="19685" y="1606297"/>
                    <a:pt x="25400" y="1612012"/>
                    <a:pt x="25400" y="1618997"/>
                  </a:cubicBezTo>
                  <a:lnTo>
                    <a:pt x="25400" y="1619759"/>
                  </a:lnTo>
                  <a:cubicBezTo>
                    <a:pt x="25400" y="1626744"/>
                    <a:pt x="19685" y="1632459"/>
                    <a:pt x="12700" y="1632459"/>
                  </a:cubicBezTo>
                  <a:cubicBezTo>
                    <a:pt x="5715" y="1632459"/>
                    <a:pt x="0" y="1626744"/>
                    <a:pt x="0" y="1619759"/>
                  </a:cubicBezTo>
                  <a:close/>
                  <a:moveTo>
                    <a:pt x="0" y="1567943"/>
                  </a:moveTo>
                  <a:lnTo>
                    <a:pt x="0" y="1567181"/>
                  </a:lnTo>
                  <a:cubicBezTo>
                    <a:pt x="0" y="1560196"/>
                    <a:pt x="5715" y="1554481"/>
                    <a:pt x="12700" y="1554481"/>
                  </a:cubicBezTo>
                  <a:cubicBezTo>
                    <a:pt x="19685" y="1554481"/>
                    <a:pt x="25400" y="1560196"/>
                    <a:pt x="25400" y="1567181"/>
                  </a:cubicBezTo>
                  <a:lnTo>
                    <a:pt x="25400" y="1567943"/>
                  </a:lnTo>
                  <a:cubicBezTo>
                    <a:pt x="25400" y="1574928"/>
                    <a:pt x="19685" y="1580643"/>
                    <a:pt x="12700" y="1580643"/>
                  </a:cubicBezTo>
                  <a:cubicBezTo>
                    <a:pt x="5715" y="1580643"/>
                    <a:pt x="0" y="1574928"/>
                    <a:pt x="0" y="1567943"/>
                  </a:cubicBezTo>
                  <a:close/>
                  <a:moveTo>
                    <a:pt x="0" y="1516126"/>
                  </a:moveTo>
                  <a:lnTo>
                    <a:pt x="0" y="1515365"/>
                  </a:lnTo>
                  <a:cubicBezTo>
                    <a:pt x="0" y="1508379"/>
                    <a:pt x="5715" y="1502665"/>
                    <a:pt x="12700" y="1502665"/>
                  </a:cubicBezTo>
                  <a:cubicBezTo>
                    <a:pt x="19685" y="1502665"/>
                    <a:pt x="25400" y="1508379"/>
                    <a:pt x="25400" y="1515365"/>
                  </a:cubicBezTo>
                  <a:lnTo>
                    <a:pt x="25400" y="1516126"/>
                  </a:lnTo>
                  <a:cubicBezTo>
                    <a:pt x="25400" y="1523112"/>
                    <a:pt x="19685" y="1528826"/>
                    <a:pt x="12700" y="1528826"/>
                  </a:cubicBezTo>
                  <a:cubicBezTo>
                    <a:pt x="5715" y="1528826"/>
                    <a:pt x="0" y="1523112"/>
                    <a:pt x="0" y="1516126"/>
                  </a:cubicBezTo>
                  <a:close/>
                  <a:moveTo>
                    <a:pt x="0" y="1464310"/>
                  </a:moveTo>
                  <a:lnTo>
                    <a:pt x="0" y="1463549"/>
                  </a:lnTo>
                  <a:cubicBezTo>
                    <a:pt x="0" y="1456563"/>
                    <a:pt x="5715" y="1450849"/>
                    <a:pt x="12700" y="1450849"/>
                  </a:cubicBezTo>
                  <a:cubicBezTo>
                    <a:pt x="19685" y="1450849"/>
                    <a:pt x="25400" y="1456563"/>
                    <a:pt x="25400" y="1463549"/>
                  </a:cubicBezTo>
                  <a:lnTo>
                    <a:pt x="25400" y="1464310"/>
                  </a:lnTo>
                  <a:cubicBezTo>
                    <a:pt x="25400" y="1471296"/>
                    <a:pt x="19685" y="1477010"/>
                    <a:pt x="12700" y="1477010"/>
                  </a:cubicBezTo>
                  <a:cubicBezTo>
                    <a:pt x="5715" y="1477010"/>
                    <a:pt x="0" y="1471296"/>
                    <a:pt x="0" y="1464310"/>
                  </a:cubicBezTo>
                  <a:close/>
                  <a:moveTo>
                    <a:pt x="0" y="1412494"/>
                  </a:moveTo>
                  <a:lnTo>
                    <a:pt x="0" y="1411732"/>
                  </a:lnTo>
                  <a:cubicBezTo>
                    <a:pt x="0" y="1404747"/>
                    <a:pt x="5715" y="1399032"/>
                    <a:pt x="12700" y="1399032"/>
                  </a:cubicBezTo>
                  <a:cubicBezTo>
                    <a:pt x="19685" y="1399032"/>
                    <a:pt x="25400" y="1404747"/>
                    <a:pt x="25400" y="1411732"/>
                  </a:cubicBezTo>
                  <a:lnTo>
                    <a:pt x="25400" y="1412494"/>
                  </a:lnTo>
                  <a:cubicBezTo>
                    <a:pt x="25400" y="1419479"/>
                    <a:pt x="19685" y="1425194"/>
                    <a:pt x="12700" y="1425194"/>
                  </a:cubicBezTo>
                  <a:cubicBezTo>
                    <a:pt x="5715" y="1425194"/>
                    <a:pt x="0" y="1419479"/>
                    <a:pt x="0" y="1412494"/>
                  </a:cubicBezTo>
                  <a:close/>
                  <a:moveTo>
                    <a:pt x="0" y="1360678"/>
                  </a:moveTo>
                  <a:lnTo>
                    <a:pt x="0" y="1359916"/>
                  </a:lnTo>
                  <a:cubicBezTo>
                    <a:pt x="0" y="1352931"/>
                    <a:pt x="5715" y="1347216"/>
                    <a:pt x="12700" y="1347216"/>
                  </a:cubicBezTo>
                  <a:cubicBezTo>
                    <a:pt x="19685" y="1347216"/>
                    <a:pt x="25400" y="1352931"/>
                    <a:pt x="25400" y="1359916"/>
                  </a:cubicBezTo>
                  <a:lnTo>
                    <a:pt x="25400" y="1360678"/>
                  </a:lnTo>
                  <a:cubicBezTo>
                    <a:pt x="25400" y="1367663"/>
                    <a:pt x="19685" y="1373378"/>
                    <a:pt x="12700" y="1373378"/>
                  </a:cubicBezTo>
                  <a:cubicBezTo>
                    <a:pt x="5715" y="1373378"/>
                    <a:pt x="0" y="1367663"/>
                    <a:pt x="0" y="1360678"/>
                  </a:cubicBezTo>
                  <a:close/>
                  <a:moveTo>
                    <a:pt x="0" y="1308862"/>
                  </a:moveTo>
                  <a:lnTo>
                    <a:pt x="0" y="1308100"/>
                  </a:lnTo>
                  <a:cubicBezTo>
                    <a:pt x="0" y="1301115"/>
                    <a:pt x="5715" y="1295400"/>
                    <a:pt x="12700" y="1295400"/>
                  </a:cubicBezTo>
                  <a:cubicBezTo>
                    <a:pt x="19685" y="1295400"/>
                    <a:pt x="25400" y="1301115"/>
                    <a:pt x="25400" y="1308100"/>
                  </a:cubicBezTo>
                  <a:lnTo>
                    <a:pt x="25400" y="1308862"/>
                  </a:lnTo>
                  <a:cubicBezTo>
                    <a:pt x="25400" y="1315847"/>
                    <a:pt x="19685" y="1321562"/>
                    <a:pt x="12700" y="1321562"/>
                  </a:cubicBezTo>
                  <a:cubicBezTo>
                    <a:pt x="5715" y="1321562"/>
                    <a:pt x="0" y="1315847"/>
                    <a:pt x="0" y="1308862"/>
                  </a:cubicBezTo>
                  <a:close/>
                  <a:moveTo>
                    <a:pt x="0" y="1257046"/>
                  </a:moveTo>
                  <a:lnTo>
                    <a:pt x="0" y="1256284"/>
                  </a:lnTo>
                  <a:cubicBezTo>
                    <a:pt x="0" y="1249299"/>
                    <a:pt x="5715" y="1243584"/>
                    <a:pt x="12700" y="1243584"/>
                  </a:cubicBezTo>
                  <a:cubicBezTo>
                    <a:pt x="19685" y="1243584"/>
                    <a:pt x="25400" y="1249299"/>
                    <a:pt x="25400" y="1256284"/>
                  </a:cubicBezTo>
                  <a:lnTo>
                    <a:pt x="25400" y="1257046"/>
                  </a:lnTo>
                  <a:cubicBezTo>
                    <a:pt x="25400" y="1264031"/>
                    <a:pt x="19685" y="1269746"/>
                    <a:pt x="12700" y="1269746"/>
                  </a:cubicBezTo>
                  <a:cubicBezTo>
                    <a:pt x="5715" y="1269746"/>
                    <a:pt x="0" y="1264031"/>
                    <a:pt x="0" y="1257046"/>
                  </a:cubicBezTo>
                  <a:close/>
                  <a:moveTo>
                    <a:pt x="0" y="1205230"/>
                  </a:moveTo>
                  <a:lnTo>
                    <a:pt x="0" y="1204468"/>
                  </a:lnTo>
                  <a:cubicBezTo>
                    <a:pt x="0" y="1197483"/>
                    <a:pt x="5715" y="1191768"/>
                    <a:pt x="12700" y="1191768"/>
                  </a:cubicBezTo>
                  <a:cubicBezTo>
                    <a:pt x="19685" y="1191768"/>
                    <a:pt x="25400" y="1197483"/>
                    <a:pt x="25400" y="1204468"/>
                  </a:cubicBezTo>
                  <a:lnTo>
                    <a:pt x="25400" y="1205230"/>
                  </a:lnTo>
                  <a:cubicBezTo>
                    <a:pt x="25400" y="1212215"/>
                    <a:pt x="19685" y="1217930"/>
                    <a:pt x="12700" y="1217930"/>
                  </a:cubicBezTo>
                  <a:cubicBezTo>
                    <a:pt x="5715" y="1217930"/>
                    <a:pt x="0" y="1212215"/>
                    <a:pt x="0" y="1205230"/>
                  </a:cubicBezTo>
                  <a:close/>
                  <a:moveTo>
                    <a:pt x="0" y="1153414"/>
                  </a:moveTo>
                  <a:lnTo>
                    <a:pt x="0" y="1152652"/>
                  </a:lnTo>
                  <a:cubicBezTo>
                    <a:pt x="0" y="1145667"/>
                    <a:pt x="5715" y="1139952"/>
                    <a:pt x="12700" y="1139952"/>
                  </a:cubicBezTo>
                  <a:cubicBezTo>
                    <a:pt x="19685" y="1139952"/>
                    <a:pt x="25400" y="1145667"/>
                    <a:pt x="25400" y="1152652"/>
                  </a:cubicBezTo>
                  <a:lnTo>
                    <a:pt x="25400" y="1153414"/>
                  </a:lnTo>
                  <a:cubicBezTo>
                    <a:pt x="25400" y="1160399"/>
                    <a:pt x="19685" y="1166114"/>
                    <a:pt x="12700" y="1166114"/>
                  </a:cubicBezTo>
                  <a:cubicBezTo>
                    <a:pt x="5715" y="1166114"/>
                    <a:pt x="0" y="1160399"/>
                    <a:pt x="0" y="1153414"/>
                  </a:cubicBezTo>
                  <a:close/>
                  <a:moveTo>
                    <a:pt x="0" y="1101598"/>
                  </a:moveTo>
                  <a:lnTo>
                    <a:pt x="0" y="1100836"/>
                  </a:lnTo>
                  <a:cubicBezTo>
                    <a:pt x="0" y="1093851"/>
                    <a:pt x="5715" y="1088136"/>
                    <a:pt x="12700" y="1088136"/>
                  </a:cubicBezTo>
                  <a:cubicBezTo>
                    <a:pt x="19685" y="1088136"/>
                    <a:pt x="25400" y="1093851"/>
                    <a:pt x="25400" y="1100836"/>
                  </a:cubicBezTo>
                  <a:lnTo>
                    <a:pt x="25400" y="1101598"/>
                  </a:lnTo>
                  <a:cubicBezTo>
                    <a:pt x="25400" y="1108583"/>
                    <a:pt x="19685" y="1114298"/>
                    <a:pt x="12700" y="1114298"/>
                  </a:cubicBezTo>
                  <a:cubicBezTo>
                    <a:pt x="5715" y="1114298"/>
                    <a:pt x="0" y="1108583"/>
                    <a:pt x="0" y="1101598"/>
                  </a:cubicBezTo>
                  <a:close/>
                  <a:moveTo>
                    <a:pt x="0" y="1049782"/>
                  </a:moveTo>
                  <a:lnTo>
                    <a:pt x="0" y="1049020"/>
                  </a:lnTo>
                  <a:cubicBezTo>
                    <a:pt x="0" y="1042035"/>
                    <a:pt x="5715" y="1036320"/>
                    <a:pt x="12700" y="1036320"/>
                  </a:cubicBezTo>
                  <a:cubicBezTo>
                    <a:pt x="19685" y="1036320"/>
                    <a:pt x="25400" y="1042035"/>
                    <a:pt x="25400" y="1049020"/>
                  </a:cubicBezTo>
                  <a:lnTo>
                    <a:pt x="25400" y="1049782"/>
                  </a:lnTo>
                  <a:cubicBezTo>
                    <a:pt x="25400" y="1056767"/>
                    <a:pt x="19685" y="1062482"/>
                    <a:pt x="12700" y="1062482"/>
                  </a:cubicBezTo>
                  <a:cubicBezTo>
                    <a:pt x="5715" y="1062482"/>
                    <a:pt x="0" y="1056767"/>
                    <a:pt x="0" y="1049782"/>
                  </a:cubicBezTo>
                  <a:close/>
                  <a:moveTo>
                    <a:pt x="0" y="997966"/>
                  </a:moveTo>
                  <a:lnTo>
                    <a:pt x="0" y="997204"/>
                  </a:lnTo>
                  <a:cubicBezTo>
                    <a:pt x="0" y="990219"/>
                    <a:pt x="5715" y="984504"/>
                    <a:pt x="12700" y="984504"/>
                  </a:cubicBezTo>
                  <a:cubicBezTo>
                    <a:pt x="19685" y="984504"/>
                    <a:pt x="25400" y="990219"/>
                    <a:pt x="25400" y="997204"/>
                  </a:cubicBezTo>
                  <a:lnTo>
                    <a:pt x="25400" y="997966"/>
                  </a:lnTo>
                  <a:cubicBezTo>
                    <a:pt x="25400" y="1004951"/>
                    <a:pt x="19685" y="1010666"/>
                    <a:pt x="12700" y="1010666"/>
                  </a:cubicBezTo>
                  <a:cubicBezTo>
                    <a:pt x="5715" y="1010666"/>
                    <a:pt x="0" y="1004951"/>
                    <a:pt x="0" y="997966"/>
                  </a:cubicBezTo>
                  <a:close/>
                  <a:moveTo>
                    <a:pt x="0" y="946150"/>
                  </a:moveTo>
                  <a:lnTo>
                    <a:pt x="0" y="945388"/>
                  </a:lnTo>
                  <a:cubicBezTo>
                    <a:pt x="0" y="938403"/>
                    <a:pt x="5715" y="932688"/>
                    <a:pt x="12700" y="932688"/>
                  </a:cubicBezTo>
                  <a:cubicBezTo>
                    <a:pt x="19685" y="932688"/>
                    <a:pt x="25400" y="938403"/>
                    <a:pt x="25400" y="945388"/>
                  </a:cubicBezTo>
                  <a:lnTo>
                    <a:pt x="25400" y="946150"/>
                  </a:lnTo>
                  <a:cubicBezTo>
                    <a:pt x="25400" y="953135"/>
                    <a:pt x="19685" y="958850"/>
                    <a:pt x="12700" y="958850"/>
                  </a:cubicBezTo>
                  <a:cubicBezTo>
                    <a:pt x="5715" y="958850"/>
                    <a:pt x="0" y="953135"/>
                    <a:pt x="0" y="946150"/>
                  </a:cubicBezTo>
                  <a:close/>
                  <a:moveTo>
                    <a:pt x="0" y="894334"/>
                  </a:moveTo>
                  <a:lnTo>
                    <a:pt x="0" y="893572"/>
                  </a:lnTo>
                  <a:cubicBezTo>
                    <a:pt x="0" y="886587"/>
                    <a:pt x="5715" y="880872"/>
                    <a:pt x="12700" y="880872"/>
                  </a:cubicBezTo>
                  <a:cubicBezTo>
                    <a:pt x="19685" y="880872"/>
                    <a:pt x="25400" y="886587"/>
                    <a:pt x="25400" y="893572"/>
                  </a:cubicBezTo>
                  <a:lnTo>
                    <a:pt x="25400" y="894334"/>
                  </a:lnTo>
                  <a:cubicBezTo>
                    <a:pt x="25400" y="901319"/>
                    <a:pt x="19685" y="907034"/>
                    <a:pt x="12700" y="907034"/>
                  </a:cubicBezTo>
                  <a:cubicBezTo>
                    <a:pt x="5715" y="907034"/>
                    <a:pt x="0" y="901319"/>
                    <a:pt x="0" y="894334"/>
                  </a:cubicBezTo>
                  <a:close/>
                  <a:moveTo>
                    <a:pt x="0" y="842518"/>
                  </a:moveTo>
                  <a:lnTo>
                    <a:pt x="0" y="841756"/>
                  </a:lnTo>
                  <a:cubicBezTo>
                    <a:pt x="0" y="834771"/>
                    <a:pt x="5715" y="829056"/>
                    <a:pt x="12700" y="829056"/>
                  </a:cubicBezTo>
                  <a:cubicBezTo>
                    <a:pt x="19685" y="829056"/>
                    <a:pt x="25400" y="834771"/>
                    <a:pt x="25400" y="841756"/>
                  </a:cubicBezTo>
                  <a:lnTo>
                    <a:pt x="25400" y="842518"/>
                  </a:lnTo>
                  <a:cubicBezTo>
                    <a:pt x="25400" y="849503"/>
                    <a:pt x="19685" y="855218"/>
                    <a:pt x="12700" y="855218"/>
                  </a:cubicBezTo>
                  <a:cubicBezTo>
                    <a:pt x="5715" y="855218"/>
                    <a:pt x="0" y="849503"/>
                    <a:pt x="0" y="842518"/>
                  </a:cubicBezTo>
                  <a:close/>
                  <a:moveTo>
                    <a:pt x="0" y="790702"/>
                  </a:moveTo>
                  <a:lnTo>
                    <a:pt x="0" y="789940"/>
                  </a:lnTo>
                  <a:cubicBezTo>
                    <a:pt x="0" y="782955"/>
                    <a:pt x="5715" y="777240"/>
                    <a:pt x="12700" y="777240"/>
                  </a:cubicBezTo>
                  <a:cubicBezTo>
                    <a:pt x="19685" y="777240"/>
                    <a:pt x="25400" y="782955"/>
                    <a:pt x="25400" y="789940"/>
                  </a:cubicBezTo>
                  <a:lnTo>
                    <a:pt x="25400" y="790702"/>
                  </a:lnTo>
                  <a:cubicBezTo>
                    <a:pt x="25400" y="797687"/>
                    <a:pt x="19685" y="803402"/>
                    <a:pt x="12700" y="803402"/>
                  </a:cubicBezTo>
                  <a:cubicBezTo>
                    <a:pt x="5715" y="803402"/>
                    <a:pt x="0" y="797687"/>
                    <a:pt x="0" y="790702"/>
                  </a:cubicBezTo>
                  <a:close/>
                  <a:moveTo>
                    <a:pt x="0" y="738886"/>
                  </a:moveTo>
                  <a:lnTo>
                    <a:pt x="0" y="736347"/>
                  </a:lnTo>
                  <a:cubicBezTo>
                    <a:pt x="0" y="729362"/>
                    <a:pt x="5715" y="723647"/>
                    <a:pt x="12700" y="723647"/>
                  </a:cubicBezTo>
                  <a:cubicBezTo>
                    <a:pt x="19685" y="723647"/>
                    <a:pt x="25400" y="729362"/>
                    <a:pt x="25400" y="736347"/>
                  </a:cubicBezTo>
                  <a:lnTo>
                    <a:pt x="25400" y="737109"/>
                  </a:lnTo>
                  <a:cubicBezTo>
                    <a:pt x="25400" y="744094"/>
                    <a:pt x="19685" y="749809"/>
                    <a:pt x="12700" y="749809"/>
                  </a:cubicBezTo>
                  <a:cubicBezTo>
                    <a:pt x="5715" y="749809"/>
                    <a:pt x="0" y="744094"/>
                    <a:pt x="0" y="737109"/>
                  </a:cubicBezTo>
                  <a:close/>
                  <a:moveTo>
                    <a:pt x="0" y="687070"/>
                  </a:moveTo>
                  <a:lnTo>
                    <a:pt x="0" y="686308"/>
                  </a:lnTo>
                  <a:cubicBezTo>
                    <a:pt x="0" y="679323"/>
                    <a:pt x="5715" y="673608"/>
                    <a:pt x="12700" y="673608"/>
                  </a:cubicBezTo>
                  <a:cubicBezTo>
                    <a:pt x="19685" y="673608"/>
                    <a:pt x="25400" y="679323"/>
                    <a:pt x="25400" y="686308"/>
                  </a:cubicBezTo>
                  <a:lnTo>
                    <a:pt x="25400" y="687070"/>
                  </a:lnTo>
                  <a:cubicBezTo>
                    <a:pt x="25400" y="694055"/>
                    <a:pt x="19685" y="699770"/>
                    <a:pt x="12700" y="699770"/>
                  </a:cubicBezTo>
                  <a:cubicBezTo>
                    <a:pt x="5715" y="699770"/>
                    <a:pt x="0" y="694055"/>
                    <a:pt x="0" y="687070"/>
                  </a:cubicBezTo>
                  <a:close/>
                  <a:moveTo>
                    <a:pt x="0" y="635254"/>
                  </a:moveTo>
                  <a:lnTo>
                    <a:pt x="0" y="634492"/>
                  </a:lnTo>
                  <a:cubicBezTo>
                    <a:pt x="0" y="627507"/>
                    <a:pt x="5715" y="621792"/>
                    <a:pt x="12700" y="621792"/>
                  </a:cubicBezTo>
                  <a:cubicBezTo>
                    <a:pt x="19685" y="621792"/>
                    <a:pt x="25400" y="627507"/>
                    <a:pt x="25400" y="634492"/>
                  </a:cubicBezTo>
                  <a:lnTo>
                    <a:pt x="25400" y="635254"/>
                  </a:lnTo>
                  <a:cubicBezTo>
                    <a:pt x="25400" y="642239"/>
                    <a:pt x="19685" y="647954"/>
                    <a:pt x="12700" y="647954"/>
                  </a:cubicBezTo>
                  <a:cubicBezTo>
                    <a:pt x="5715" y="647954"/>
                    <a:pt x="0" y="642239"/>
                    <a:pt x="0" y="635254"/>
                  </a:cubicBezTo>
                  <a:close/>
                  <a:moveTo>
                    <a:pt x="0" y="583438"/>
                  </a:moveTo>
                  <a:lnTo>
                    <a:pt x="0" y="582676"/>
                  </a:lnTo>
                  <a:cubicBezTo>
                    <a:pt x="0" y="575691"/>
                    <a:pt x="5715" y="569976"/>
                    <a:pt x="12700" y="569976"/>
                  </a:cubicBezTo>
                  <a:cubicBezTo>
                    <a:pt x="19685" y="569976"/>
                    <a:pt x="25400" y="575691"/>
                    <a:pt x="25400" y="582676"/>
                  </a:cubicBezTo>
                  <a:lnTo>
                    <a:pt x="25400" y="583438"/>
                  </a:lnTo>
                  <a:cubicBezTo>
                    <a:pt x="25400" y="590423"/>
                    <a:pt x="19685" y="596138"/>
                    <a:pt x="12700" y="596138"/>
                  </a:cubicBezTo>
                  <a:cubicBezTo>
                    <a:pt x="5715" y="596138"/>
                    <a:pt x="0" y="590423"/>
                    <a:pt x="0" y="583438"/>
                  </a:cubicBezTo>
                  <a:close/>
                  <a:moveTo>
                    <a:pt x="0" y="531622"/>
                  </a:moveTo>
                  <a:lnTo>
                    <a:pt x="0" y="530860"/>
                  </a:lnTo>
                  <a:cubicBezTo>
                    <a:pt x="0" y="523875"/>
                    <a:pt x="5715" y="518160"/>
                    <a:pt x="12700" y="518160"/>
                  </a:cubicBezTo>
                  <a:cubicBezTo>
                    <a:pt x="19685" y="518160"/>
                    <a:pt x="25400" y="523875"/>
                    <a:pt x="25400" y="530860"/>
                  </a:cubicBezTo>
                  <a:lnTo>
                    <a:pt x="25400" y="531622"/>
                  </a:lnTo>
                  <a:cubicBezTo>
                    <a:pt x="25400" y="538607"/>
                    <a:pt x="19685" y="544322"/>
                    <a:pt x="12700" y="544322"/>
                  </a:cubicBezTo>
                  <a:cubicBezTo>
                    <a:pt x="5715" y="544322"/>
                    <a:pt x="0" y="538607"/>
                    <a:pt x="0" y="531622"/>
                  </a:cubicBezTo>
                  <a:close/>
                  <a:moveTo>
                    <a:pt x="0" y="479806"/>
                  </a:moveTo>
                  <a:lnTo>
                    <a:pt x="0" y="479044"/>
                  </a:lnTo>
                  <a:cubicBezTo>
                    <a:pt x="0" y="472059"/>
                    <a:pt x="5715" y="466344"/>
                    <a:pt x="12700" y="466344"/>
                  </a:cubicBezTo>
                  <a:cubicBezTo>
                    <a:pt x="19685" y="466344"/>
                    <a:pt x="25400" y="472059"/>
                    <a:pt x="25400" y="479044"/>
                  </a:cubicBezTo>
                  <a:lnTo>
                    <a:pt x="25400" y="479806"/>
                  </a:lnTo>
                  <a:cubicBezTo>
                    <a:pt x="25400" y="486791"/>
                    <a:pt x="19685" y="492506"/>
                    <a:pt x="12700" y="492506"/>
                  </a:cubicBezTo>
                  <a:cubicBezTo>
                    <a:pt x="5715" y="492506"/>
                    <a:pt x="0" y="486791"/>
                    <a:pt x="0" y="479806"/>
                  </a:cubicBezTo>
                  <a:close/>
                  <a:moveTo>
                    <a:pt x="0" y="427990"/>
                  </a:moveTo>
                  <a:lnTo>
                    <a:pt x="0" y="425197"/>
                  </a:lnTo>
                  <a:cubicBezTo>
                    <a:pt x="0" y="418212"/>
                    <a:pt x="5715" y="412497"/>
                    <a:pt x="12700" y="412497"/>
                  </a:cubicBezTo>
                  <a:cubicBezTo>
                    <a:pt x="19685" y="412497"/>
                    <a:pt x="25400" y="418212"/>
                    <a:pt x="25400" y="425197"/>
                  </a:cubicBezTo>
                  <a:lnTo>
                    <a:pt x="25400" y="425959"/>
                  </a:lnTo>
                  <a:cubicBezTo>
                    <a:pt x="25400" y="432944"/>
                    <a:pt x="19685" y="438659"/>
                    <a:pt x="12700" y="438659"/>
                  </a:cubicBezTo>
                  <a:cubicBezTo>
                    <a:pt x="5715" y="438659"/>
                    <a:pt x="0" y="432944"/>
                    <a:pt x="0" y="425959"/>
                  </a:cubicBezTo>
                  <a:close/>
                  <a:moveTo>
                    <a:pt x="0" y="376174"/>
                  </a:moveTo>
                  <a:lnTo>
                    <a:pt x="0" y="375412"/>
                  </a:lnTo>
                  <a:cubicBezTo>
                    <a:pt x="0" y="368427"/>
                    <a:pt x="5715" y="362712"/>
                    <a:pt x="12700" y="362712"/>
                  </a:cubicBezTo>
                  <a:cubicBezTo>
                    <a:pt x="19685" y="362712"/>
                    <a:pt x="25400" y="368427"/>
                    <a:pt x="25400" y="375412"/>
                  </a:cubicBezTo>
                  <a:lnTo>
                    <a:pt x="25400" y="376174"/>
                  </a:lnTo>
                  <a:cubicBezTo>
                    <a:pt x="25400" y="383159"/>
                    <a:pt x="19685" y="388874"/>
                    <a:pt x="12700" y="388874"/>
                  </a:cubicBezTo>
                  <a:cubicBezTo>
                    <a:pt x="5715" y="388874"/>
                    <a:pt x="0" y="383159"/>
                    <a:pt x="0" y="376174"/>
                  </a:cubicBezTo>
                  <a:close/>
                  <a:moveTo>
                    <a:pt x="0" y="324358"/>
                  </a:moveTo>
                  <a:lnTo>
                    <a:pt x="0" y="323596"/>
                  </a:lnTo>
                  <a:cubicBezTo>
                    <a:pt x="0" y="316611"/>
                    <a:pt x="5715" y="310896"/>
                    <a:pt x="12700" y="310896"/>
                  </a:cubicBezTo>
                  <a:cubicBezTo>
                    <a:pt x="19685" y="310896"/>
                    <a:pt x="25400" y="316611"/>
                    <a:pt x="25400" y="323596"/>
                  </a:cubicBezTo>
                  <a:lnTo>
                    <a:pt x="25400" y="324358"/>
                  </a:lnTo>
                  <a:cubicBezTo>
                    <a:pt x="25400" y="331343"/>
                    <a:pt x="19685" y="337058"/>
                    <a:pt x="12700" y="337058"/>
                  </a:cubicBezTo>
                  <a:cubicBezTo>
                    <a:pt x="5715" y="337058"/>
                    <a:pt x="0" y="331343"/>
                    <a:pt x="0" y="324358"/>
                  </a:cubicBezTo>
                  <a:close/>
                  <a:moveTo>
                    <a:pt x="0" y="272542"/>
                  </a:moveTo>
                  <a:lnTo>
                    <a:pt x="0" y="271780"/>
                  </a:lnTo>
                  <a:cubicBezTo>
                    <a:pt x="0" y="264795"/>
                    <a:pt x="5715" y="259080"/>
                    <a:pt x="12700" y="259080"/>
                  </a:cubicBezTo>
                  <a:cubicBezTo>
                    <a:pt x="19685" y="259080"/>
                    <a:pt x="25400" y="264795"/>
                    <a:pt x="25400" y="271780"/>
                  </a:cubicBezTo>
                  <a:lnTo>
                    <a:pt x="25400" y="272542"/>
                  </a:lnTo>
                  <a:cubicBezTo>
                    <a:pt x="25400" y="279527"/>
                    <a:pt x="19685" y="285242"/>
                    <a:pt x="12700" y="285242"/>
                  </a:cubicBezTo>
                  <a:cubicBezTo>
                    <a:pt x="5715" y="285242"/>
                    <a:pt x="0" y="279527"/>
                    <a:pt x="0" y="272542"/>
                  </a:cubicBezTo>
                  <a:close/>
                  <a:moveTo>
                    <a:pt x="0" y="220726"/>
                  </a:moveTo>
                  <a:lnTo>
                    <a:pt x="0" y="219964"/>
                  </a:lnTo>
                  <a:cubicBezTo>
                    <a:pt x="0" y="212979"/>
                    <a:pt x="5715" y="207264"/>
                    <a:pt x="12700" y="207264"/>
                  </a:cubicBezTo>
                  <a:cubicBezTo>
                    <a:pt x="19685" y="207264"/>
                    <a:pt x="25400" y="212979"/>
                    <a:pt x="25400" y="219964"/>
                  </a:cubicBezTo>
                  <a:lnTo>
                    <a:pt x="25400" y="220726"/>
                  </a:lnTo>
                  <a:cubicBezTo>
                    <a:pt x="25400" y="227711"/>
                    <a:pt x="19685" y="233426"/>
                    <a:pt x="12700" y="233426"/>
                  </a:cubicBezTo>
                  <a:cubicBezTo>
                    <a:pt x="5715" y="233426"/>
                    <a:pt x="0" y="227711"/>
                    <a:pt x="0" y="220726"/>
                  </a:cubicBezTo>
                  <a:close/>
                  <a:moveTo>
                    <a:pt x="0" y="168910"/>
                  </a:moveTo>
                  <a:lnTo>
                    <a:pt x="0" y="168148"/>
                  </a:lnTo>
                  <a:cubicBezTo>
                    <a:pt x="0" y="161163"/>
                    <a:pt x="5715" y="155448"/>
                    <a:pt x="12700" y="155448"/>
                  </a:cubicBezTo>
                  <a:cubicBezTo>
                    <a:pt x="19685" y="155448"/>
                    <a:pt x="25400" y="161163"/>
                    <a:pt x="25400" y="168148"/>
                  </a:cubicBezTo>
                  <a:lnTo>
                    <a:pt x="25400" y="168910"/>
                  </a:lnTo>
                  <a:cubicBezTo>
                    <a:pt x="25400" y="175895"/>
                    <a:pt x="19685" y="181610"/>
                    <a:pt x="12700" y="181610"/>
                  </a:cubicBezTo>
                  <a:cubicBezTo>
                    <a:pt x="5715" y="181610"/>
                    <a:pt x="0" y="175895"/>
                    <a:pt x="0" y="168910"/>
                  </a:cubicBezTo>
                  <a:close/>
                  <a:moveTo>
                    <a:pt x="0" y="117094"/>
                  </a:moveTo>
                  <a:lnTo>
                    <a:pt x="0" y="116332"/>
                  </a:lnTo>
                  <a:cubicBezTo>
                    <a:pt x="0" y="109347"/>
                    <a:pt x="5715" y="103632"/>
                    <a:pt x="12700" y="103632"/>
                  </a:cubicBezTo>
                  <a:cubicBezTo>
                    <a:pt x="19685" y="103632"/>
                    <a:pt x="25400" y="109347"/>
                    <a:pt x="25400" y="116332"/>
                  </a:cubicBezTo>
                  <a:lnTo>
                    <a:pt x="25400" y="117094"/>
                  </a:lnTo>
                  <a:cubicBezTo>
                    <a:pt x="25400" y="124079"/>
                    <a:pt x="19685" y="129794"/>
                    <a:pt x="12700" y="129794"/>
                  </a:cubicBezTo>
                  <a:cubicBezTo>
                    <a:pt x="5715" y="129794"/>
                    <a:pt x="0" y="124079"/>
                    <a:pt x="0" y="117094"/>
                  </a:cubicBezTo>
                  <a:close/>
                  <a:moveTo>
                    <a:pt x="0" y="65278"/>
                  </a:moveTo>
                  <a:lnTo>
                    <a:pt x="0" y="64516"/>
                  </a:lnTo>
                  <a:cubicBezTo>
                    <a:pt x="0" y="57531"/>
                    <a:pt x="5715" y="51816"/>
                    <a:pt x="12700" y="51816"/>
                  </a:cubicBezTo>
                  <a:cubicBezTo>
                    <a:pt x="19685" y="51816"/>
                    <a:pt x="25400" y="57531"/>
                    <a:pt x="25400" y="64516"/>
                  </a:cubicBezTo>
                  <a:lnTo>
                    <a:pt x="25400" y="65278"/>
                  </a:lnTo>
                  <a:cubicBezTo>
                    <a:pt x="25400" y="72263"/>
                    <a:pt x="19685" y="77978"/>
                    <a:pt x="12700" y="77978"/>
                  </a:cubicBezTo>
                  <a:cubicBezTo>
                    <a:pt x="5715" y="77978"/>
                    <a:pt x="0" y="72263"/>
                    <a:pt x="0" y="65278"/>
                  </a:cubicBezTo>
                  <a:close/>
                  <a:moveTo>
                    <a:pt x="0" y="13462"/>
                  </a:moveTo>
                  <a:lnTo>
                    <a:pt x="0" y="12700"/>
                  </a:lnTo>
                  <a:cubicBezTo>
                    <a:pt x="0" y="5715"/>
                    <a:pt x="5715" y="0"/>
                    <a:pt x="12700" y="0"/>
                  </a:cubicBezTo>
                  <a:cubicBezTo>
                    <a:pt x="19685" y="0"/>
                    <a:pt x="25400" y="5715"/>
                    <a:pt x="25400" y="12700"/>
                  </a:cubicBezTo>
                  <a:lnTo>
                    <a:pt x="25400" y="13462"/>
                  </a:lnTo>
                  <a:cubicBezTo>
                    <a:pt x="25400" y="20447"/>
                    <a:pt x="19685" y="26162"/>
                    <a:pt x="12700" y="26162"/>
                  </a:cubicBezTo>
                  <a:cubicBezTo>
                    <a:pt x="5715" y="26162"/>
                    <a:pt x="0" y="20447"/>
                    <a:pt x="0" y="13462"/>
                  </a:cubicBezTo>
                  <a:close/>
                  <a:moveTo>
                    <a:pt x="0" y="2503043"/>
                  </a:moveTo>
                  <a:lnTo>
                    <a:pt x="0" y="2502281"/>
                  </a:lnTo>
                  <a:cubicBezTo>
                    <a:pt x="0" y="2495296"/>
                    <a:pt x="5715" y="2489581"/>
                    <a:pt x="12700" y="2489581"/>
                  </a:cubicBezTo>
                  <a:cubicBezTo>
                    <a:pt x="19685" y="2489581"/>
                    <a:pt x="25400" y="2495296"/>
                    <a:pt x="25400" y="2502281"/>
                  </a:cubicBezTo>
                  <a:lnTo>
                    <a:pt x="25400" y="2503043"/>
                  </a:lnTo>
                  <a:cubicBezTo>
                    <a:pt x="25400" y="2510028"/>
                    <a:pt x="19685" y="2515743"/>
                    <a:pt x="12700" y="2515743"/>
                  </a:cubicBezTo>
                  <a:cubicBezTo>
                    <a:pt x="5715" y="2515743"/>
                    <a:pt x="0" y="2510028"/>
                    <a:pt x="0" y="2503043"/>
                  </a:cubicBezTo>
                  <a:close/>
                </a:path>
              </a:pathLst>
            </a:custGeom>
            <a:solidFill>
              <a:srgbClr val="02A3A8"/>
            </a:solidFill>
          </p:spPr>
        </p:sp>
        <p:sp>
          <p:nvSpPr>
            <p:cNvPr id="19" name="Freeform 19"/>
            <p:cNvSpPr/>
            <p:nvPr/>
          </p:nvSpPr>
          <p:spPr>
            <a:xfrm>
              <a:off x="479933"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2" y="25400"/>
                    <a:pt x="4357497" y="25400"/>
                  </a:cubicBezTo>
                  <a:close/>
                  <a:moveTo>
                    <a:pt x="4305808" y="25400"/>
                  </a:moveTo>
                  <a:lnTo>
                    <a:pt x="4292346" y="19685"/>
                  </a:lnTo>
                  <a:cubicBezTo>
                    <a:pt x="4292346" y="5588"/>
                    <a:pt x="4298061" y="0"/>
                    <a:pt x="4305046" y="0"/>
                  </a:cubicBezTo>
                  <a:lnTo>
                    <a:pt x="4318508" y="5715"/>
                  </a:lnTo>
                  <a:cubicBezTo>
                    <a:pt x="4318508" y="19812"/>
                    <a:pt x="4312793" y="25400"/>
                    <a:pt x="4305808" y="25400"/>
                  </a:cubicBezTo>
                  <a:close/>
                  <a:moveTo>
                    <a:pt x="4254119" y="25400"/>
                  </a:moveTo>
                  <a:lnTo>
                    <a:pt x="4240657" y="19685"/>
                  </a:lnTo>
                  <a:cubicBezTo>
                    <a:pt x="4240657" y="5588"/>
                    <a:pt x="4246372" y="0"/>
                    <a:pt x="4253357" y="0"/>
                  </a:cubicBezTo>
                  <a:lnTo>
                    <a:pt x="4266819" y="5715"/>
                  </a:lnTo>
                  <a:cubicBezTo>
                    <a:pt x="4266819" y="19812"/>
                    <a:pt x="4261104" y="25400"/>
                    <a:pt x="4254119" y="25400"/>
                  </a:cubicBezTo>
                  <a:close/>
                  <a:moveTo>
                    <a:pt x="4202430" y="25400"/>
                  </a:moveTo>
                  <a:lnTo>
                    <a:pt x="4188968" y="19685"/>
                  </a:lnTo>
                  <a:cubicBezTo>
                    <a:pt x="4188968" y="5588"/>
                    <a:pt x="4194683" y="0"/>
                    <a:pt x="4201668" y="0"/>
                  </a:cubicBezTo>
                  <a:lnTo>
                    <a:pt x="4215130" y="5715"/>
                  </a:lnTo>
                  <a:cubicBezTo>
                    <a:pt x="4215130" y="19812"/>
                    <a:pt x="4209414" y="25400"/>
                    <a:pt x="4202430" y="25400"/>
                  </a:cubicBezTo>
                  <a:close/>
                  <a:moveTo>
                    <a:pt x="4150741" y="25400"/>
                  </a:moveTo>
                  <a:lnTo>
                    <a:pt x="4137279" y="19685"/>
                  </a:lnTo>
                  <a:cubicBezTo>
                    <a:pt x="4137279" y="5588"/>
                    <a:pt x="4142994" y="0"/>
                    <a:pt x="4149979" y="0"/>
                  </a:cubicBezTo>
                  <a:lnTo>
                    <a:pt x="4163441" y="5715"/>
                  </a:lnTo>
                  <a:cubicBezTo>
                    <a:pt x="4163441" y="19812"/>
                    <a:pt x="4157725" y="25400"/>
                    <a:pt x="4150741" y="25400"/>
                  </a:cubicBezTo>
                  <a:close/>
                  <a:moveTo>
                    <a:pt x="4099051" y="25400"/>
                  </a:moveTo>
                  <a:lnTo>
                    <a:pt x="4085589" y="19685"/>
                  </a:lnTo>
                  <a:cubicBezTo>
                    <a:pt x="4085589" y="5588"/>
                    <a:pt x="4091305" y="0"/>
                    <a:pt x="4098289" y="0"/>
                  </a:cubicBezTo>
                  <a:lnTo>
                    <a:pt x="4111751" y="5715"/>
                  </a:lnTo>
                  <a:cubicBezTo>
                    <a:pt x="4111751" y="19812"/>
                    <a:pt x="4106036" y="25400"/>
                    <a:pt x="4099051" y="25400"/>
                  </a:cubicBezTo>
                  <a:close/>
                  <a:moveTo>
                    <a:pt x="4047362" y="25400"/>
                  </a:moveTo>
                  <a:lnTo>
                    <a:pt x="4033900" y="19685"/>
                  </a:lnTo>
                  <a:cubicBezTo>
                    <a:pt x="4033900" y="5588"/>
                    <a:pt x="4039616" y="0"/>
                    <a:pt x="4046600" y="0"/>
                  </a:cubicBezTo>
                  <a:lnTo>
                    <a:pt x="4060062" y="5715"/>
                  </a:lnTo>
                  <a:cubicBezTo>
                    <a:pt x="4060062" y="19812"/>
                    <a:pt x="4054347" y="25400"/>
                    <a:pt x="4047362" y="25400"/>
                  </a:cubicBezTo>
                  <a:close/>
                  <a:moveTo>
                    <a:pt x="3995673" y="25400"/>
                  </a:moveTo>
                  <a:lnTo>
                    <a:pt x="3982211" y="19685"/>
                  </a:lnTo>
                  <a:cubicBezTo>
                    <a:pt x="3982211" y="5588"/>
                    <a:pt x="3987926" y="0"/>
                    <a:pt x="3994911" y="0"/>
                  </a:cubicBezTo>
                  <a:lnTo>
                    <a:pt x="4008373" y="5715"/>
                  </a:lnTo>
                  <a:cubicBezTo>
                    <a:pt x="4008373" y="19812"/>
                    <a:pt x="4002658" y="25400"/>
                    <a:pt x="3995673" y="25400"/>
                  </a:cubicBezTo>
                  <a:close/>
                  <a:moveTo>
                    <a:pt x="3943984" y="25400"/>
                  </a:moveTo>
                  <a:lnTo>
                    <a:pt x="3930522" y="19685"/>
                  </a:lnTo>
                  <a:cubicBezTo>
                    <a:pt x="3930522" y="5588"/>
                    <a:pt x="3936237" y="0"/>
                    <a:pt x="3943222" y="0"/>
                  </a:cubicBezTo>
                  <a:lnTo>
                    <a:pt x="3956684" y="5715"/>
                  </a:lnTo>
                  <a:cubicBezTo>
                    <a:pt x="3956684" y="19812"/>
                    <a:pt x="3950969" y="25400"/>
                    <a:pt x="3943984" y="25400"/>
                  </a:cubicBezTo>
                  <a:close/>
                  <a:moveTo>
                    <a:pt x="3892295" y="25400"/>
                  </a:moveTo>
                  <a:lnTo>
                    <a:pt x="3878833" y="19685"/>
                  </a:lnTo>
                  <a:cubicBezTo>
                    <a:pt x="3878833" y="5588"/>
                    <a:pt x="3884548" y="0"/>
                    <a:pt x="3891533" y="0"/>
                  </a:cubicBezTo>
                  <a:lnTo>
                    <a:pt x="3904995" y="5715"/>
                  </a:lnTo>
                  <a:cubicBezTo>
                    <a:pt x="3904995" y="19812"/>
                    <a:pt x="3899280" y="25400"/>
                    <a:pt x="3892295" y="25400"/>
                  </a:cubicBezTo>
                  <a:close/>
                  <a:moveTo>
                    <a:pt x="3840606" y="25400"/>
                  </a:moveTo>
                  <a:lnTo>
                    <a:pt x="3827144" y="19685"/>
                  </a:lnTo>
                  <a:cubicBezTo>
                    <a:pt x="3827144" y="5588"/>
                    <a:pt x="3832859" y="0"/>
                    <a:pt x="3839844" y="0"/>
                  </a:cubicBezTo>
                  <a:lnTo>
                    <a:pt x="3853306" y="5715"/>
                  </a:lnTo>
                  <a:cubicBezTo>
                    <a:pt x="3853306" y="19812"/>
                    <a:pt x="3847591" y="25400"/>
                    <a:pt x="3840606" y="25400"/>
                  </a:cubicBezTo>
                  <a:close/>
                  <a:moveTo>
                    <a:pt x="3788917" y="25400"/>
                  </a:moveTo>
                  <a:lnTo>
                    <a:pt x="3775455" y="19685"/>
                  </a:lnTo>
                  <a:cubicBezTo>
                    <a:pt x="3775455" y="5588"/>
                    <a:pt x="3781170" y="0"/>
                    <a:pt x="3788155" y="0"/>
                  </a:cubicBezTo>
                  <a:lnTo>
                    <a:pt x="3801617" y="5715"/>
                  </a:lnTo>
                  <a:cubicBezTo>
                    <a:pt x="3801617" y="19812"/>
                    <a:pt x="3795902" y="25400"/>
                    <a:pt x="3788917" y="25400"/>
                  </a:cubicBezTo>
                  <a:close/>
                  <a:moveTo>
                    <a:pt x="3737228" y="25400"/>
                  </a:moveTo>
                  <a:lnTo>
                    <a:pt x="3723766" y="19685"/>
                  </a:lnTo>
                  <a:cubicBezTo>
                    <a:pt x="3723766" y="5588"/>
                    <a:pt x="3729481" y="0"/>
                    <a:pt x="3736466" y="0"/>
                  </a:cubicBezTo>
                  <a:lnTo>
                    <a:pt x="3749928" y="5715"/>
                  </a:lnTo>
                  <a:cubicBezTo>
                    <a:pt x="3749928" y="19812"/>
                    <a:pt x="3744213" y="25400"/>
                    <a:pt x="3737228" y="25400"/>
                  </a:cubicBezTo>
                  <a:close/>
                  <a:moveTo>
                    <a:pt x="3685539" y="25400"/>
                  </a:moveTo>
                  <a:lnTo>
                    <a:pt x="3672077" y="19685"/>
                  </a:lnTo>
                  <a:cubicBezTo>
                    <a:pt x="3672077" y="5588"/>
                    <a:pt x="3677792" y="0"/>
                    <a:pt x="3684777" y="0"/>
                  </a:cubicBezTo>
                  <a:lnTo>
                    <a:pt x="3698239" y="5715"/>
                  </a:lnTo>
                  <a:cubicBezTo>
                    <a:pt x="3698239" y="19812"/>
                    <a:pt x="3692524" y="25400"/>
                    <a:pt x="3685539" y="25400"/>
                  </a:cubicBezTo>
                  <a:close/>
                  <a:moveTo>
                    <a:pt x="3633850" y="25400"/>
                  </a:moveTo>
                  <a:lnTo>
                    <a:pt x="3620388" y="19685"/>
                  </a:lnTo>
                  <a:cubicBezTo>
                    <a:pt x="3620388" y="5588"/>
                    <a:pt x="3626103" y="0"/>
                    <a:pt x="3633088" y="0"/>
                  </a:cubicBezTo>
                  <a:lnTo>
                    <a:pt x="3646550" y="5715"/>
                  </a:lnTo>
                  <a:cubicBezTo>
                    <a:pt x="3646550" y="19812"/>
                    <a:pt x="3640834" y="25400"/>
                    <a:pt x="3633850" y="25400"/>
                  </a:cubicBezTo>
                  <a:close/>
                  <a:moveTo>
                    <a:pt x="3582161" y="25400"/>
                  </a:moveTo>
                  <a:lnTo>
                    <a:pt x="3568699" y="19685"/>
                  </a:lnTo>
                  <a:cubicBezTo>
                    <a:pt x="3568699" y="5588"/>
                    <a:pt x="3574414" y="0"/>
                    <a:pt x="3581399" y="0"/>
                  </a:cubicBezTo>
                  <a:lnTo>
                    <a:pt x="3594861" y="5715"/>
                  </a:lnTo>
                  <a:cubicBezTo>
                    <a:pt x="3594861" y="19812"/>
                    <a:pt x="3589145" y="25400"/>
                    <a:pt x="3582161" y="25400"/>
                  </a:cubicBezTo>
                  <a:close/>
                  <a:moveTo>
                    <a:pt x="3530471" y="25400"/>
                  </a:moveTo>
                  <a:lnTo>
                    <a:pt x="3517009" y="19685"/>
                  </a:lnTo>
                  <a:cubicBezTo>
                    <a:pt x="3517009" y="5588"/>
                    <a:pt x="3522725" y="0"/>
                    <a:pt x="3529709" y="0"/>
                  </a:cubicBezTo>
                  <a:lnTo>
                    <a:pt x="3543171" y="5715"/>
                  </a:lnTo>
                  <a:cubicBezTo>
                    <a:pt x="3543171" y="19812"/>
                    <a:pt x="3537456" y="25400"/>
                    <a:pt x="3530471" y="25400"/>
                  </a:cubicBezTo>
                  <a:close/>
                  <a:moveTo>
                    <a:pt x="3478782" y="25400"/>
                  </a:moveTo>
                  <a:lnTo>
                    <a:pt x="3465320" y="19685"/>
                  </a:lnTo>
                  <a:cubicBezTo>
                    <a:pt x="3465320" y="5588"/>
                    <a:pt x="3471036" y="0"/>
                    <a:pt x="3478020" y="0"/>
                  </a:cubicBezTo>
                  <a:lnTo>
                    <a:pt x="3491482" y="5715"/>
                  </a:lnTo>
                  <a:cubicBezTo>
                    <a:pt x="3491482" y="19812"/>
                    <a:pt x="3485767" y="25400"/>
                    <a:pt x="3478782" y="25400"/>
                  </a:cubicBezTo>
                  <a:close/>
                  <a:moveTo>
                    <a:pt x="3426587" y="25400"/>
                  </a:moveTo>
                  <a:lnTo>
                    <a:pt x="3413125" y="19685"/>
                  </a:lnTo>
                  <a:cubicBezTo>
                    <a:pt x="3413125" y="5588"/>
                    <a:pt x="3418840" y="0"/>
                    <a:pt x="3425825" y="0"/>
                  </a:cubicBezTo>
                  <a:lnTo>
                    <a:pt x="3439287" y="5715"/>
                  </a:lnTo>
                  <a:cubicBezTo>
                    <a:pt x="3439287" y="19812"/>
                    <a:pt x="3433572" y="25400"/>
                    <a:pt x="3426587" y="25400"/>
                  </a:cubicBezTo>
                  <a:close/>
                  <a:moveTo>
                    <a:pt x="3374898" y="25400"/>
                  </a:moveTo>
                  <a:lnTo>
                    <a:pt x="3361436" y="19685"/>
                  </a:lnTo>
                  <a:cubicBezTo>
                    <a:pt x="3361436" y="5588"/>
                    <a:pt x="3367151" y="0"/>
                    <a:pt x="3374136" y="0"/>
                  </a:cubicBezTo>
                  <a:lnTo>
                    <a:pt x="3387598" y="5715"/>
                  </a:lnTo>
                  <a:cubicBezTo>
                    <a:pt x="3387598" y="19812"/>
                    <a:pt x="3381883" y="25400"/>
                    <a:pt x="3374898" y="25400"/>
                  </a:cubicBezTo>
                  <a:close/>
                  <a:moveTo>
                    <a:pt x="3323209" y="25400"/>
                  </a:moveTo>
                  <a:lnTo>
                    <a:pt x="3309747" y="19685"/>
                  </a:lnTo>
                  <a:cubicBezTo>
                    <a:pt x="3309747" y="5588"/>
                    <a:pt x="3315462" y="0"/>
                    <a:pt x="3322447" y="0"/>
                  </a:cubicBezTo>
                  <a:lnTo>
                    <a:pt x="3335909" y="5715"/>
                  </a:lnTo>
                  <a:cubicBezTo>
                    <a:pt x="3335909" y="19812"/>
                    <a:pt x="3330194" y="25400"/>
                    <a:pt x="3323209" y="25400"/>
                  </a:cubicBezTo>
                  <a:close/>
                  <a:moveTo>
                    <a:pt x="3271520" y="25400"/>
                  </a:moveTo>
                  <a:lnTo>
                    <a:pt x="3258058" y="19685"/>
                  </a:lnTo>
                  <a:cubicBezTo>
                    <a:pt x="3258058" y="5588"/>
                    <a:pt x="3263773" y="0"/>
                    <a:pt x="3270758" y="0"/>
                  </a:cubicBezTo>
                  <a:lnTo>
                    <a:pt x="3284220" y="5715"/>
                  </a:lnTo>
                  <a:cubicBezTo>
                    <a:pt x="3284220" y="19812"/>
                    <a:pt x="3278505" y="25400"/>
                    <a:pt x="3271520" y="25400"/>
                  </a:cubicBezTo>
                  <a:close/>
                  <a:moveTo>
                    <a:pt x="3219831" y="25400"/>
                  </a:moveTo>
                  <a:lnTo>
                    <a:pt x="3206369" y="19685"/>
                  </a:lnTo>
                  <a:cubicBezTo>
                    <a:pt x="3206369" y="5588"/>
                    <a:pt x="3212084" y="0"/>
                    <a:pt x="3219069" y="0"/>
                  </a:cubicBezTo>
                  <a:lnTo>
                    <a:pt x="3232531" y="5715"/>
                  </a:lnTo>
                  <a:cubicBezTo>
                    <a:pt x="3232531" y="19812"/>
                    <a:pt x="3226816" y="25400"/>
                    <a:pt x="3219831" y="25400"/>
                  </a:cubicBezTo>
                  <a:close/>
                  <a:moveTo>
                    <a:pt x="3168142" y="25400"/>
                  </a:moveTo>
                  <a:lnTo>
                    <a:pt x="3154680" y="19685"/>
                  </a:lnTo>
                  <a:cubicBezTo>
                    <a:pt x="3154680" y="5588"/>
                    <a:pt x="3160395" y="0"/>
                    <a:pt x="3167380" y="0"/>
                  </a:cubicBezTo>
                  <a:lnTo>
                    <a:pt x="3180842" y="5715"/>
                  </a:lnTo>
                  <a:cubicBezTo>
                    <a:pt x="3180842" y="19812"/>
                    <a:pt x="3175126" y="25400"/>
                    <a:pt x="3168142" y="25400"/>
                  </a:cubicBezTo>
                  <a:close/>
                  <a:moveTo>
                    <a:pt x="3116453" y="25400"/>
                  </a:moveTo>
                  <a:lnTo>
                    <a:pt x="3102991" y="19685"/>
                  </a:lnTo>
                  <a:cubicBezTo>
                    <a:pt x="3102991" y="5588"/>
                    <a:pt x="3108706" y="0"/>
                    <a:pt x="3115691" y="0"/>
                  </a:cubicBezTo>
                  <a:lnTo>
                    <a:pt x="3129153" y="5715"/>
                  </a:lnTo>
                  <a:cubicBezTo>
                    <a:pt x="3129153" y="19812"/>
                    <a:pt x="3123437" y="25400"/>
                    <a:pt x="3116453" y="25400"/>
                  </a:cubicBezTo>
                  <a:close/>
                  <a:moveTo>
                    <a:pt x="3064637" y="25400"/>
                  </a:moveTo>
                  <a:lnTo>
                    <a:pt x="3051175" y="19685"/>
                  </a:lnTo>
                  <a:cubicBezTo>
                    <a:pt x="3051175" y="5588"/>
                    <a:pt x="3056890" y="0"/>
                    <a:pt x="3063875" y="0"/>
                  </a:cubicBezTo>
                  <a:lnTo>
                    <a:pt x="3077337" y="5715"/>
                  </a:lnTo>
                  <a:cubicBezTo>
                    <a:pt x="3077337" y="19812"/>
                    <a:pt x="3071622" y="25400"/>
                    <a:pt x="3064637" y="25400"/>
                  </a:cubicBezTo>
                  <a:close/>
                  <a:moveTo>
                    <a:pt x="3012948" y="25400"/>
                  </a:moveTo>
                  <a:lnTo>
                    <a:pt x="2999486" y="19685"/>
                  </a:lnTo>
                  <a:cubicBezTo>
                    <a:pt x="2999486" y="5588"/>
                    <a:pt x="3005201" y="0"/>
                    <a:pt x="3012186" y="0"/>
                  </a:cubicBezTo>
                  <a:lnTo>
                    <a:pt x="3025648" y="5715"/>
                  </a:lnTo>
                  <a:cubicBezTo>
                    <a:pt x="3025648" y="19812"/>
                    <a:pt x="3019933" y="25400"/>
                    <a:pt x="3012948" y="25400"/>
                  </a:cubicBezTo>
                  <a:close/>
                  <a:moveTo>
                    <a:pt x="2961259" y="25400"/>
                  </a:moveTo>
                  <a:lnTo>
                    <a:pt x="2947797" y="19685"/>
                  </a:lnTo>
                  <a:cubicBezTo>
                    <a:pt x="2947797" y="5588"/>
                    <a:pt x="2953512" y="0"/>
                    <a:pt x="2960497" y="0"/>
                  </a:cubicBezTo>
                  <a:lnTo>
                    <a:pt x="2973959" y="5715"/>
                  </a:lnTo>
                  <a:cubicBezTo>
                    <a:pt x="2973959" y="19812"/>
                    <a:pt x="2968244" y="25400"/>
                    <a:pt x="2961259" y="25400"/>
                  </a:cubicBezTo>
                  <a:close/>
                  <a:moveTo>
                    <a:pt x="2909570" y="25400"/>
                  </a:moveTo>
                  <a:lnTo>
                    <a:pt x="2896108" y="19685"/>
                  </a:lnTo>
                  <a:cubicBezTo>
                    <a:pt x="2896108" y="5588"/>
                    <a:pt x="2901823" y="0"/>
                    <a:pt x="2908808" y="0"/>
                  </a:cubicBezTo>
                  <a:lnTo>
                    <a:pt x="2922270" y="5715"/>
                  </a:lnTo>
                  <a:cubicBezTo>
                    <a:pt x="2922270" y="19812"/>
                    <a:pt x="2916555" y="25400"/>
                    <a:pt x="2909570" y="25400"/>
                  </a:cubicBezTo>
                  <a:close/>
                  <a:moveTo>
                    <a:pt x="2857881" y="25400"/>
                  </a:moveTo>
                  <a:lnTo>
                    <a:pt x="2844419" y="19685"/>
                  </a:lnTo>
                  <a:cubicBezTo>
                    <a:pt x="2844419" y="5588"/>
                    <a:pt x="2850134" y="0"/>
                    <a:pt x="2857119" y="0"/>
                  </a:cubicBezTo>
                  <a:lnTo>
                    <a:pt x="2870581" y="5715"/>
                  </a:lnTo>
                  <a:cubicBezTo>
                    <a:pt x="2870581" y="19812"/>
                    <a:pt x="2864866" y="25400"/>
                    <a:pt x="2857881" y="25400"/>
                  </a:cubicBezTo>
                  <a:close/>
                  <a:moveTo>
                    <a:pt x="2806192" y="25400"/>
                  </a:moveTo>
                  <a:lnTo>
                    <a:pt x="2792730" y="19685"/>
                  </a:lnTo>
                  <a:cubicBezTo>
                    <a:pt x="2792730" y="5588"/>
                    <a:pt x="2798445" y="0"/>
                    <a:pt x="2805430" y="0"/>
                  </a:cubicBezTo>
                  <a:lnTo>
                    <a:pt x="2818892" y="5715"/>
                  </a:lnTo>
                  <a:cubicBezTo>
                    <a:pt x="2818892" y="19812"/>
                    <a:pt x="2813176" y="25400"/>
                    <a:pt x="2806192" y="25400"/>
                  </a:cubicBezTo>
                  <a:close/>
                  <a:moveTo>
                    <a:pt x="2754503" y="25400"/>
                  </a:moveTo>
                  <a:lnTo>
                    <a:pt x="2741041" y="19685"/>
                  </a:lnTo>
                  <a:cubicBezTo>
                    <a:pt x="2741041" y="5588"/>
                    <a:pt x="2746756" y="0"/>
                    <a:pt x="2753741" y="0"/>
                  </a:cubicBezTo>
                  <a:lnTo>
                    <a:pt x="2767203" y="5715"/>
                  </a:lnTo>
                  <a:cubicBezTo>
                    <a:pt x="2767203" y="19812"/>
                    <a:pt x="2761488" y="25400"/>
                    <a:pt x="2754503" y="25400"/>
                  </a:cubicBezTo>
                  <a:close/>
                  <a:moveTo>
                    <a:pt x="2702813" y="25400"/>
                  </a:moveTo>
                  <a:lnTo>
                    <a:pt x="2689351" y="19685"/>
                  </a:lnTo>
                  <a:cubicBezTo>
                    <a:pt x="2689351" y="5588"/>
                    <a:pt x="2695066" y="0"/>
                    <a:pt x="2702051" y="0"/>
                  </a:cubicBezTo>
                  <a:lnTo>
                    <a:pt x="2715513" y="5715"/>
                  </a:lnTo>
                  <a:cubicBezTo>
                    <a:pt x="2715513" y="19812"/>
                    <a:pt x="2709798" y="25400"/>
                    <a:pt x="2702813" y="25400"/>
                  </a:cubicBezTo>
                  <a:close/>
                  <a:moveTo>
                    <a:pt x="2651124" y="25400"/>
                  </a:moveTo>
                  <a:lnTo>
                    <a:pt x="2637662" y="19685"/>
                  </a:lnTo>
                  <a:cubicBezTo>
                    <a:pt x="2637662" y="5588"/>
                    <a:pt x="2643377" y="0"/>
                    <a:pt x="2650362" y="0"/>
                  </a:cubicBezTo>
                  <a:lnTo>
                    <a:pt x="2663824" y="5715"/>
                  </a:lnTo>
                  <a:cubicBezTo>
                    <a:pt x="2663824" y="19812"/>
                    <a:pt x="2658109" y="25400"/>
                    <a:pt x="2651124" y="25400"/>
                  </a:cubicBezTo>
                  <a:close/>
                  <a:moveTo>
                    <a:pt x="2599435" y="25400"/>
                  </a:moveTo>
                  <a:lnTo>
                    <a:pt x="2585973" y="19685"/>
                  </a:lnTo>
                  <a:cubicBezTo>
                    <a:pt x="2585973" y="5588"/>
                    <a:pt x="2591688" y="0"/>
                    <a:pt x="2598673" y="0"/>
                  </a:cubicBezTo>
                  <a:lnTo>
                    <a:pt x="2612135" y="5715"/>
                  </a:lnTo>
                  <a:cubicBezTo>
                    <a:pt x="2612135" y="19812"/>
                    <a:pt x="2606420" y="25400"/>
                    <a:pt x="2599435" y="25400"/>
                  </a:cubicBezTo>
                  <a:close/>
                  <a:moveTo>
                    <a:pt x="2547746" y="25400"/>
                  </a:moveTo>
                  <a:lnTo>
                    <a:pt x="2534284" y="19685"/>
                  </a:lnTo>
                  <a:cubicBezTo>
                    <a:pt x="2534284" y="5588"/>
                    <a:pt x="2539999" y="0"/>
                    <a:pt x="2546984" y="0"/>
                  </a:cubicBezTo>
                  <a:lnTo>
                    <a:pt x="2560446" y="5715"/>
                  </a:lnTo>
                  <a:cubicBezTo>
                    <a:pt x="2560446" y="19812"/>
                    <a:pt x="2554731" y="25400"/>
                    <a:pt x="2547746" y="25400"/>
                  </a:cubicBezTo>
                  <a:close/>
                  <a:moveTo>
                    <a:pt x="2496057" y="25400"/>
                  </a:moveTo>
                  <a:lnTo>
                    <a:pt x="2482595" y="19685"/>
                  </a:lnTo>
                  <a:cubicBezTo>
                    <a:pt x="2482595" y="5588"/>
                    <a:pt x="2488310" y="0"/>
                    <a:pt x="2495295" y="0"/>
                  </a:cubicBezTo>
                  <a:lnTo>
                    <a:pt x="2508757" y="5715"/>
                  </a:lnTo>
                  <a:cubicBezTo>
                    <a:pt x="2508757" y="19812"/>
                    <a:pt x="2503042" y="25400"/>
                    <a:pt x="2496057" y="25400"/>
                  </a:cubicBezTo>
                  <a:close/>
                  <a:moveTo>
                    <a:pt x="2444368" y="25400"/>
                  </a:moveTo>
                  <a:lnTo>
                    <a:pt x="2430906" y="19685"/>
                  </a:lnTo>
                  <a:cubicBezTo>
                    <a:pt x="2430906" y="5588"/>
                    <a:pt x="2436621" y="0"/>
                    <a:pt x="2443606" y="0"/>
                  </a:cubicBezTo>
                  <a:lnTo>
                    <a:pt x="2457068" y="5715"/>
                  </a:lnTo>
                  <a:cubicBezTo>
                    <a:pt x="2457068" y="19812"/>
                    <a:pt x="2451353" y="25400"/>
                    <a:pt x="2444368" y="25400"/>
                  </a:cubicBezTo>
                  <a:close/>
                  <a:moveTo>
                    <a:pt x="2392679" y="25400"/>
                  </a:moveTo>
                  <a:lnTo>
                    <a:pt x="2379217" y="19685"/>
                  </a:lnTo>
                  <a:cubicBezTo>
                    <a:pt x="2379217" y="5588"/>
                    <a:pt x="2384932" y="0"/>
                    <a:pt x="2391917" y="0"/>
                  </a:cubicBezTo>
                  <a:lnTo>
                    <a:pt x="2405379" y="5715"/>
                  </a:lnTo>
                  <a:cubicBezTo>
                    <a:pt x="2405379" y="19812"/>
                    <a:pt x="2399664" y="25400"/>
                    <a:pt x="2392679" y="25400"/>
                  </a:cubicBezTo>
                  <a:close/>
                  <a:moveTo>
                    <a:pt x="2340990" y="25400"/>
                  </a:moveTo>
                  <a:lnTo>
                    <a:pt x="2327528" y="19685"/>
                  </a:lnTo>
                  <a:cubicBezTo>
                    <a:pt x="2327528" y="5588"/>
                    <a:pt x="2333243" y="0"/>
                    <a:pt x="2340228" y="0"/>
                  </a:cubicBezTo>
                  <a:lnTo>
                    <a:pt x="2353690" y="5715"/>
                  </a:lnTo>
                  <a:cubicBezTo>
                    <a:pt x="2353690" y="19812"/>
                    <a:pt x="2347975" y="25400"/>
                    <a:pt x="2340990" y="25400"/>
                  </a:cubicBezTo>
                  <a:close/>
                  <a:moveTo>
                    <a:pt x="2289301" y="25400"/>
                  </a:moveTo>
                  <a:lnTo>
                    <a:pt x="2275839" y="19685"/>
                  </a:lnTo>
                  <a:cubicBezTo>
                    <a:pt x="2275839" y="5588"/>
                    <a:pt x="2281554" y="0"/>
                    <a:pt x="2288539" y="0"/>
                  </a:cubicBezTo>
                  <a:lnTo>
                    <a:pt x="2302001" y="5715"/>
                  </a:lnTo>
                  <a:cubicBezTo>
                    <a:pt x="2302001" y="19812"/>
                    <a:pt x="2296286" y="25400"/>
                    <a:pt x="2289301" y="25400"/>
                  </a:cubicBezTo>
                  <a:close/>
                  <a:moveTo>
                    <a:pt x="2237612" y="25400"/>
                  </a:moveTo>
                  <a:lnTo>
                    <a:pt x="2224150" y="19685"/>
                  </a:lnTo>
                  <a:cubicBezTo>
                    <a:pt x="2224150" y="5588"/>
                    <a:pt x="2229865" y="0"/>
                    <a:pt x="2236850" y="0"/>
                  </a:cubicBezTo>
                  <a:lnTo>
                    <a:pt x="2250312" y="5715"/>
                  </a:lnTo>
                  <a:cubicBezTo>
                    <a:pt x="2250312" y="19812"/>
                    <a:pt x="2244597" y="25400"/>
                    <a:pt x="2237612" y="25400"/>
                  </a:cubicBezTo>
                  <a:close/>
                  <a:moveTo>
                    <a:pt x="2185922" y="25400"/>
                  </a:moveTo>
                  <a:lnTo>
                    <a:pt x="2172461" y="19685"/>
                  </a:lnTo>
                  <a:cubicBezTo>
                    <a:pt x="2172461" y="5588"/>
                    <a:pt x="2178175" y="0"/>
                    <a:pt x="2185161" y="0"/>
                  </a:cubicBezTo>
                  <a:lnTo>
                    <a:pt x="2198622" y="5715"/>
                  </a:lnTo>
                  <a:cubicBezTo>
                    <a:pt x="2198622" y="19812"/>
                    <a:pt x="2192908" y="25400"/>
                    <a:pt x="2185922" y="25400"/>
                  </a:cubicBezTo>
                  <a:close/>
                  <a:moveTo>
                    <a:pt x="2133727" y="25400"/>
                  </a:moveTo>
                  <a:lnTo>
                    <a:pt x="2120265" y="19685"/>
                  </a:lnTo>
                  <a:cubicBezTo>
                    <a:pt x="2120265" y="5588"/>
                    <a:pt x="2125980" y="0"/>
                    <a:pt x="2132965" y="0"/>
                  </a:cubicBezTo>
                  <a:lnTo>
                    <a:pt x="2146427" y="5715"/>
                  </a:lnTo>
                  <a:cubicBezTo>
                    <a:pt x="2146427" y="19812"/>
                    <a:pt x="2140712" y="25400"/>
                    <a:pt x="2133727" y="25400"/>
                  </a:cubicBezTo>
                  <a:close/>
                  <a:moveTo>
                    <a:pt x="2082038" y="25400"/>
                  </a:moveTo>
                  <a:lnTo>
                    <a:pt x="2068576" y="19685"/>
                  </a:lnTo>
                  <a:cubicBezTo>
                    <a:pt x="2068576" y="5588"/>
                    <a:pt x="2074291" y="0"/>
                    <a:pt x="2081276" y="0"/>
                  </a:cubicBezTo>
                  <a:lnTo>
                    <a:pt x="2094738" y="5715"/>
                  </a:lnTo>
                  <a:cubicBezTo>
                    <a:pt x="2094738" y="19812"/>
                    <a:pt x="2089023" y="25400"/>
                    <a:pt x="2082038" y="25400"/>
                  </a:cubicBezTo>
                  <a:close/>
                  <a:moveTo>
                    <a:pt x="2030349" y="25400"/>
                  </a:moveTo>
                  <a:lnTo>
                    <a:pt x="2016887" y="19685"/>
                  </a:lnTo>
                  <a:cubicBezTo>
                    <a:pt x="2016887" y="5588"/>
                    <a:pt x="2022602" y="0"/>
                    <a:pt x="2029587" y="0"/>
                  </a:cubicBezTo>
                  <a:lnTo>
                    <a:pt x="2043049" y="5715"/>
                  </a:lnTo>
                  <a:cubicBezTo>
                    <a:pt x="2043049" y="19812"/>
                    <a:pt x="2037334" y="25400"/>
                    <a:pt x="2030349" y="25400"/>
                  </a:cubicBezTo>
                  <a:close/>
                  <a:moveTo>
                    <a:pt x="1978660" y="25400"/>
                  </a:moveTo>
                  <a:lnTo>
                    <a:pt x="1965198" y="19685"/>
                  </a:lnTo>
                  <a:cubicBezTo>
                    <a:pt x="1965198" y="5588"/>
                    <a:pt x="1970913" y="0"/>
                    <a:pt x="1977898" y="0"/>
                  </a:cubicBezTo>
                  <a:lnTo>
                    <a:pt x="1991360" y="5715"/>
                  </a:lnTo>
                  <a:cubicBezTo>
                    <a:pt x="1991360" y="19812"/>
                    <a:pt x="1985645" y="25400"/>
                    <a:pt x="1978660" y="25400"/>
                  </a:cubicBezTo>
                  <a:close/>
                  <a:moveTo>
                    <a:pt x="1926971" y="25400"/>
                  </a:moveTo>
                  <a:lnTo>
                    <a:pt x="1913509" y="19685"/>
                  </a:lnTo>
                  <a:cubicBezTo>
                    <a:pt x="1913509" y="5588"/>
                    <a:pt x="1919224" y="0"/>
                    <a:pt x="1926209" y="0"/>
                  </a:cubicBezTo>
                  <a:lnTo>
                    <a:pt x="1939671" y="5715"/>
                  </a:lnTo>
                  <a:cubicBezTo>
                    <a:pt x="1939671" y="19812"/>
                    <a:pt x="1933956" y="25400"/>
                    <a:pt x="1926971" y="25400"/>
                  </a:cubicBezTo>
                  <a:close/>
                  <a:moveTo>
                    <a:pt x="1875282" y="25400"/>
                  </a:moveTo>
                  <a:lnTo>
                    <a:pt x="1861820" y="19685"/>
                  </a:lnTo>
                  <a:cubicBezTo>
                    <a:pt x="1861820" y="5588"/>
                    <a:pt x="1867535" y="0"/>
                    <a:pt x="1874520" y="0"/>
                  </a:cubicBezTo>
                  <a:lnTo>
                    <a:pt x="1887982" y="5715"/>
                  </a:lnTo>
                  <a:cubicBezTo>
                    <a:pt x="1887982" y="19812"/>
                    <a:pt x="1882267" y="25400"/>
                    <a:pt x="1875282" y="25400"/>
                  </a:cubicBezTo>
                  <a:close/>
                  <a:moveTo>
                    <a:pt x="1823592" y="25400"/>
                  </a:moveTo>
                  <a:lnTo>
                    <a:pt x="1810131" y="19685"/>
                  </a:lnTo>
                  <a:cubicBezTo>
                    <a:pt x="1810131" y="5588"/>
                    <a:pt x="1815845" y="0"/>
                    <a:pt x="1822831" y="0"/>
                  </a:cubicBezTo>
                  <a:lnTo>
                    <a:pt x="1836292" y="5715"/>
                  </a:lnTo>
                  <a:cubicBezTo>
                    <a:pt x="1836292" y="19812"/>
                    <a:pt x="1830578" y="25400"/>
                    <a:pt x="1823592" y="25400"/>
                  </a:cubicBezTo>
                  <a:close/>
                  <a:moveTo>
                    <a:pt x="1771777" y="25400"/>
                  </a:moveTo>
                  <a:lnTo>
                    <a:pt x="1758315" y="19685"/>
                  </a:lnTo>
                  <a:cubicBezTo>
                    <a:pt x="1758315" y="5588"/>
                    <a:pt x="1764030" y="0"/>
                    <a:pt x="1771015" y="0"/>
                  </a:cubicBezTo>
                  <a:lnTo>
                    <a:pt x="1784477" y="5715"/>
                  </a:lnTo>
                  <a:cubicBezTo>
                    <a:pt x="1784477" y="19812"/>
                    <a:pt x="1778762" y="25400"/>
                    <a:pt x="1771777" y="25400"/>
                  </a:cubicBezTo>
                  <a:close/>
                  <a:moveTo>
                    <a:pt x="1720088" y="25400"/>
                  </a:moveTo>
                  <a:lnTo>
                    <a:pt x="1706626" y="19685"/>
                  </a:lnTo>
                  <a:cubicBezTo>
                    <a:pt x="1706626" y="5588"/>
                    <a:pt x="1712341" y="0"/>
                    <a:pt x="1719326" y="0"/>
                  </a:cubicBezTo>
                  <a:lnTo>
                    <a:pt x="1732788" y="5715"/>
                  </a:lnTo>
                  <a:cubicBezTo>
                    <a:pt x="1732788" y="19812"/>
                    <a:pt x="1727073" y="25400"/>
                    <a:pt x="1720088" y="25400"/>
                  </a:cubicBezTo>
                  <a:close/>
                  <a:moveTo>
                    <a:pt x="1668399" y="25400"/>
                  </a:moveTo>
                  <a:lnTo>
                    <a:pt x="1654937" y="19685"/>
                  </a:lnTo>
                  <a:cubicBezTo>
                    <a:pt x="1654937" y="5588"/>
                    <a:pt x="1660652" y="0"/>
                    <a:pt x="1667637" y="0"/>
                  </a:cubicBezTo>
                  <a:lnTo>
                    <a:pt x="1681099" y="5715"/>
                  </a:lnTo>
                  <a:cubicBezTo>
                    <a:pt x="1681099" y="19812"/>
                    <a:pt x="1675384" y="25400"/>
                    <a:pt x="1668399" y="25400"/>
                  </a:cubicBezTo>
                  <a:close/>
                  <a:moveTo>
                    <a:pt x="1616710" y="25400"/>
                  </a:moveTo>
                  <a:lnTo>
                    <a:pt x="1603248" y="19685"/>
                  </a:lnTo>
                  <a:cubicBezTo>
                    <a:pt x="1603248" y="5588"/>
                    <a:pt x="1608963" y="0"/>
                    <a:pt x="1615948" y="0"/>
                  </a:cubicBezTo>
                  <a:lnTo>
                    <a:pt x="1629410" y="5715"/>
                  </a:lnTo>
                  <a:cubicBezTo>
                    <a:pt x="1629410" y="19812"/>
                    <a:pt x="1623695" y="25400"/>
                    <a:pt x="1616710" y="25400"/>
                  </a:cubicBezTo>
                  <a:close/>
                  <a:moveTo>
                    <a:pt x="1565021" y="25400"/>
                  </a:moveTo>
                  <a:lnTo>
                    <a:pt x="1551559" y="19685"/>
                  </a:lnTo>
                  <a:cubicBezTo>
                    <a:pt x="1551559" y="5588"/>
                    <a:pt x="1557274" y="0"/>
                    <a:pt x="1564259" y="0"/>
                  </a:cubicBezTo>
                  <a:lnTo>
                    <a:pt x="1577721" y="5715"/>
                  </a:lnTo>
                  <a:cubicBezTo>
                    <a:pt x="1577721" y="19812"/>
                    <a:pt x="1572006" y="25400"/>
                    <a:pt x="1565021" y="25400"/>
                  </a:cubicBezTo>
                  <a:close/>
                  <a:moveTo>
                    <a:pt x="1513332" y="25400"/>
                  </a:moveTo>
                  <a:lnTo>
                    <a:pt x="1499870" y="19685"/>
                  </a:lnTo>
                  <a:cubicBezTo>
                    <a:pt x="1499870" y="5588"/>
                    <a:pt x="1505585" y="0"/>
                    <a:pt x="1512570" y="0"/>
                  </a:cubicBezTo>
                  <a:lnTo>
                    <a:pt x="1526032" y="5715"/>
                  </a:lnTo>
                  <a:cubicBezTo>
                    <a:pt x="1526032" y="19812"/>
                    <a:pt x="1520317" y="25400"/>
                    <a:pt x="1513332" y="25400"/>
                  </a:cubicBezTo>
                  <a:close/>
                  <a:moveTo>
                    <a:pt x="1461642" y="25400"/>
                  </a:moveTo>
                  <a:lnTo>
                    <a:pt x="1448181" y="19685"/>
                  </a:lnTo>
                  <a:cubicBezTo>
                    <a:pt x="1448181" y="5588"/>
                    <a:pt x="1453895" y="0"/>
                    <a:pt x="1460881" y="0"/>
                  </a:cubicBezTo>
                  <a:lnTo>
                    <a:pt x="1474342" y="5715"/>
                  </a:lnTo>
                  <a:cubicBezTo>
                    <a:pt x="1474342" y="19812"/>
                    <a:pt x="1468628" y="25400"/>
                    <a:pt x="1461642" y="25400"/>
                  </a:cubicBezTo>
                  <a:close/>
                  <a:moveTo>
                    <a:pt x="1409953" y="25400"/>
                  </a:moveTo>
                  <a:lnTo>
                    <a:pt x="1396491" y="19685"/>
                  </a:lnTo>
                  <a:cubicBezTo>
                    <a:pt x="1396491" y="5588"/>
                    <a:pt x="1402206" y="0"/>
                    <a:pt x="1409191" y="0"/>
                  </a:cubicBezTo>
                  <a:lnTo>
                    <a:pt x="1422653" y="5715"/>
                  </a:lnTo>
                  <a:cubicBezTo>
                    <a:pt x="1422653" y="19812"/>
                    <a:pt x="1416938" y="25400"/>
                    <a:pt x="1409953" y="25400"/>
                  </a:cubicBezTo>
                  <a:close/>
                  <a:moveTo>
                    <a:pt x="1358264" y="25400"/>
                  </a:moveTo>
                  <a:lnTo>
                    <a:pt x="1344802" y="19685"/>
                  </a:lnTo>
                  <a:cubicBezTo>
                    <a:pt x="1344802" y="5588"/>
                    <a:pt x="1350517" y="0"/>
                    <a:pt x="1357502" y="0"/>
                  </a:cubicBezTo>
                  <a:lnTo>
                    <a:pt x="1370964" y="5715"/>
                  </a:lnTo>
                  <a:cubicBezTo>
                    <a:pt x="1370964" y="19812"/>
                    <a:pt x="1365249" y="25400"/>
                    <a:pt x="1358264" y="25400"/>
                  </a:cubicBezTo>
                  <a:close/>
                  <a:moveTo>
                    <a:pt x="1306575" y="25400"/>
                  </a:moveTo>
                  <a:lnTo>
                    <a:pt x="1293113" y="19685"/>
                  </a:lnTo>
                  <a:cubicBezTo>
                    <a:pt x="1293113" y="5588"/>
                    <a:pt x="1298828" y="0"/>
                    <a:pt x="1305813" y="0"/>
                  </a:cubicBezTo>
                  <a:lnTo>
                    <a:pt x="1319275" y="5715"/>
                  </a:lnTo>
                  <a:cubicBezTo>
                    <a:pt x="1319275" y="19812"/>
                    <a:pt x="1313560" y="25400"/>
                    <a:pt x="1306575" y="25400"/>
                  </a:cubicBezTo>
                  <a:close/>
                  <a:moveTo>
                    <a:pt x="1254886" y="25400"/>
                  </a:moveTo>
                  <a:lnTo>
                    <a:pt x="1241424" y="19685"/>
                  </a:lnTo>
                  <a:cubicBezTo>
                    <a:pt x="1241424" y="5588"/>
                    <a:pt x="1247139" y="0"/>
                    <a:pt x="1254124" y="0"/>
                  </a:cubicBezTo>
                  <a:lnTo>
                    <a:pt x="1267586" y="5715"/>
                  </a:lnTo>
                  <a:cubicBezTo>
                    <a:pt x="1267586" y="19812"/>
                    <a:pt x="1261871" y="25400"/>
                    <a:pt x="1254886" y="25400"/>
                  </a:cubicBezTo>
                  <a:close/>
                  <a:moveTo>
                    <a:pt x="1203197" y="25400"/>
                  </a:moveTo>
                  <a:lnTo>
                    <a:pt x="1189735" y="19685"/>
                  </a:lnTo>
                  <a:cubicBezTo>
                    <a:pt x="1189735" y="5588"/>
                    <a:pt x="1195450" y="0"/>
                    <a:pt x="1202435" y="0"/>
                  </a:cubicBezTo>
                  <a:lnTo>
                    <a:pt x="1215897" y="5715"/>
                  </a:lnTo>
                  <a:cubicBezTo>
                    <a:pt x="1215897" y="19812"/>
                    <a:pt x="1210182" y="25400"/>
                    <a:pt x="1203197" y="25400"/>
                  </a:cubicBezTo>
                  <a:close/>
                  <a:moveTo>
                    <a:pt x="1151508" y="25400"/>
                  </a:moveTo>
                  <a:lnTo>
                    <a:pt x="1138046" y="19685"/>
                  </a:lnTo>
                  <a:cubicBezTo>
                    <a:pt x="1138046" y="5588"/>
                    <a:pt x="1143761" y="0"/>
                    <a:pt x="1150746" y="0"/>
                  </a:cubicBezTo>
                  <a:lnTo>
                    <a:pt x="1164208" y="5715"/>
                  </a:lnTo>
                  <a:cubicBezTo>
                    <a:pt x="1164208" y="19812"/>
                    <a:pt x="1158493" y="25400"/>
                    <a:pt x="1151508" y="25400"/>
                  </a:cubicBezTo>
                  <a:close/>
                  <a:moveTo>
                    <a:pt x="1099819" y="25400"/>
                  </a:moveTo>
                  <a:lnTo>
                    <a:pt x="1086357" y="19685"/>
                  </a:lnTo>
                  <a:cubicBezTo>
                    <a:pt x="1086357" y="5588"/>
                    <a:pt x="1092072" y="0"/>
                    <a:pt x="1099057" y="0"/>
                  </a:cubicBezTo>
                  <a:lnTo>
                    <a:pt x="1112519" y="5715"/>
                  </a:lnTo>
                  <a:cubicBezTo>
                    <a:pt x="1112519" y="19812"/>
                    <a:pt x="1106804" y="25400"/>
                    <a:pt x="1099819" y="25400"/>
                  </a:cubicBezTo>
                  <a:close/>
                  <a:moveTo>
                    <a:pt x="1048130" y="25400"/>
                  </a:moveTo>
                  <a:lnTo>
                    <a:pt x="1034668" y="19685"/>
                  </a:lnTo>
                  <a:cubicBezTo>
                    <a:pt x="1034668" y="5588"/>
                    <a:pt x="1040383" y="0"/>
                    <a:pt x="1047368" y="0"/>
                  </a:cubicBezTo>
                  <a:lnTo>
                    <a:pt x="1060830" y="5715"/>
                  </a:lnTo>
                  <a:cubicBezTo>
                    <a:pt x="1060830" y="19812"/>
                    <a:pt x="1055115" y="25400"/>
                    <a:pt x="1048130" y="25400"/>
                  </a:cubicBezTo>
                  <a:close/>
                  <a:moveTo>
                    <a:pt x="996441" y="25400"/>
                  </a:moveTo>
                  <a:lnTo>
                    <a:pt x="982979" y="19685"/>
                  </a:lnTo>
                  <a:cubicBezTo>
                    <a:pt x="982979" y="5588"/>
                    <a:pt x="988694" y="0"/>
                    <a:pt x="995679" y="0"/>
                  </a:cubicBezTo>
                  <a:lnTo>
                    <a:pt x="1009141" y="5715"/>
                  </a:lnTo>
                  <a:cubicBezTo>
                    <a:pt x="1009141" y="19812"/>
                    <a:pt x="1003426" y="25400"/>
                    <a:pt x="996441" y="25400"/>
                  </a:cubicBezTo>
                  <a:close/>
                  <a:moveTo>
                    <a:pt x="944752" y="25400"/>
                  </a:moveTo>
                  <a:lnTo>
                    <a:pt x="931290" y="19685"/>
                  </a:lnTo>
                  <a:cubicBezTo>
                    <a:pt x="931290" y="5588"/>
                    <a:pt x="937005" y="0"/>
                    <a:pt x="943990" y="0"/>
                  </a:cubicBezTo>
                  <a:lnTo>
                    <a:pt x="957452" y="5715"/>
                  </a:lnTo>
                  <a:cubicBezTo>
                    <a:pt x="957452" y="19812"/>
                    <a:pt x="951737" y="25400"/>
                    <a:pt x="944752" y="25400"/>
                  </a:cubicBezTo>
                  <a:close/>
                  <a:moveTo>
                    <a:pt x="893063" y="25400"/>
                  </a:moveTo>
                  <a:lnTo>
                    <a:pt x="879601" y="19685"/>
                  </a:lnTo>
                  <a:cubicBezTo>
                    <a:pt x="879601" y="5588"/>
                    <a:pt x="885316" y="0"/>
                    <a:pt x="892301" y="0"/>
                  </a:cubicBezTo>
                  <a:lnTo>
                    <a:pt x="905763" y="5715"/>
                  </a:lnTo>
                  <a:cubicBezTo>
                    <a:pt x="905763" y="19812"/>
                    <a:pt x="900048" y="25400"/>
                    <a:pt x="893063"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067" y="19685"/>
                  </a:lnTo>
                  <a:cubicBezTo>
                    <a:pt x="155067" y="5715"/>
                    <a:pt x="160782" y="0"/>
                    <a:pt x="167767" y="0"/>
                  </a:cubicBezTo>
                  <a:lnTo>
                    <a:pt x="181229" y="5715"/>
                  </a:lnTo>
                  <a:cubicBezTo>
                    <a:pt x="181229" y="19812"/>
                    <a:pt x="175514" y="25400"/>
                    <a:pt x="168529"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02A3A8"/>
            </a:solidFill>
          </p:spPr>
        </p:sp>
        <p:sp>
          <p:nvSpPr>
            <p:cNvPr id="20" name="Freeform 20"/>
            <p:cNvSpPr/>
            <p:nvPr/>
          </p:nvSpPr>
          <p:spPr>
            <a:xfrm>
              <a:off x="446786" y="63500"/>
              <a:ext cx="4609465" cy="2630678"/>
            </a:xfrm>
            <a:custGeom>
              <a:avLst/>
              <a:gdLst/>
              <a:ahLst/>
              <a:cxnLst/>
              <a:rect l="l" t="t" r="r" b="b"/>
              <a:pathLst>
                <a:path w="4609465" h="2630678">
                  <a:moveTo>
                    <a:pt x="12700" y="2605278"/>
                  </a:moveTo>
                  <a:cubicBezTo>
                    <a:pt x="19685" y="2605278"/>
                    <a:pt x="25400" y="2610993"/>
                    <a:pt x="25400" y="2617978"/>
                  </a:cubicBezTo>
                  <a:cubicBezTo>
                    <a:pt x="25400" y="2624963"/>
                    <a:pt x="19685" y="2630678"/>
                    <a:pt x="12700" y="2630678"/>
                  </a:cubicBezTo>
                  <a:cubicBezTo>
                    <a:pt x="5715" y="2630678"/>
                    <a:pt x="0" y="2624963"/>
                    <a:pt x="0" y="2617978"/>
                  </a:cubicBezTo>
                  <a:cubicBezTo>
                    <a:pt x="0" y="2610993"/>
                    <a:pt x="5715" y="2605278"/>
                    <a:pt x="12700" y="2605278"/>
                  </a:cubicBezTo>
                  <a:close/>
                  <a:moveTo>
                    <a:pt x="4596638" y="2605278"/>
                  </a:moveTo>
                  <a:cubicBezTo>
                    <a:pt x="4603623" y="2605278"/>
                    <a:pt x="4609338" y="2610993"/>
                    <a:pt x="4609338" y="2617978"/>
                  </a:cubicBezTo>
                  <a:cubicBezTo>
                    <a:pt x="4609338" y="2624963"/>
                    <a:pt x="4603623" y="2630678"/>
                    <a:pt x="4596638" y="2630678"/>
                  </a:cubicBezTo>
                  <a:cubicBezTo>
                    <a:pt x="4589653" y="2630678"/>
                    <a:pt x="4583938" y="2624963"/>
                    <a:pt x="4583938" y="2617978"/>
                  </a:cubicBezTo>
                  <a:cubicBezTo>
                    <a:pt x="4583938" y="2610993"/>
                    <a:pt x="4589653" y="2605278"/>
                    <a:pt x="4596638" y="260527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21" name="Freeform 21"/>
            <p:cNvSpPr/>
            <p:nvPr/>
          </p:nvSpPr>
          <p:spPr>
            <a:xfrm>
              <a:off x="63500" y="693547"/>
              <a:ext cx="2136013" cy="2002917"/>
            </a:xfrm>
            <a:custGeom>
              <a:avLst/>
              <a:gdLst/>
              <a:ahLst/>
              <a:cxnLst/>
              <a:rect l="l" t="t" r="r" b="b"/>
              <a:pathLst>
                <a:path w="2136013" h="2002917">
                  <a:moveTo>
                    <a:pt x="0" y="2002917"/>
                  </a:moveTo>
                  <a:lnTo>
                    <a:pt x="2136013" y="2002917"/>
                  </a:lnTo>
                  <a:lnTo>
                    <a:pt x="2136013" y="0"/>
                  </a:lnTo>
                  <a:lnTo>
                    <a:pt x="0" y="0"/>
                  </a:lnTo>
                  <a:close/>
                </a:path>
              </a:pathLst>
            </a:custGeom>
            <a:solidFill>
              <a:srgbClr val="BD1220"/>
            </a:solidFill>
          </p:spPr>
        </p:sp>
      </p:grpSp>
      <p:grpSp>
        <p:nvGrpSpPr>
          <p:cNvPr id="22" name="Group 22"/>
          <p:cNvGrpSpPr>
            <a:grpSpLocks noChangeAspect="1"/>
          </p:cNvGrpSpPr>
          <p:nvPr/>
        </p:nvGrpSpPr>
        <p:grpSpPr>
          <a:xfrm>
            <a:off x="5264506" y="1850186"/>
            <a:ext cx="5119697" cy="2760021"/>
            <a:chOff x="0" y="0"/>
            <a:chExt cx="5119700" cy="2760015"/>
          </a:xfrm>
        </p:grpSpPr>
        <p:sp>
          <p:nvSpPr>
            <p:cNvPr id="23" name="Freeform 23"/>
            <p:cNvSpPr/>
            <p:nvPr/>
          </p:nvSpPr>
          <p:spPr>
            <a:xfrm>
              <a:off x="459486" y="76200"/>
              <a:ext cx="4584065" cy="2605278"/>
            </a:xfrm>
            <a:custGeom>
              <a:avLst/>
              <a:gdLst/>
              <a:ahLst/>
              <a:cxnLst/>
              <a:rect l="l" t="t" r="r" b="b"/>
              <a:pathLst>
                <a:path w="4584065" h="2605278">
                  <a:moveTo>
                    <a:pt x="0" y="2605278"/>
                  </a:moveTo>
                  <a:lnTo>
                    <a:pt x="4584065" y="2605278"/>
                  </a:lnTo>
                  <a:lnTo>
                    <a:pt x="4584065" y="0"/>
                  </a:lnTo>
                  <a:lnTo>
                    <a:pt x="0" y="0"/>
                  </a:lnTo>
                  <a:close/>
                </a:path>
              </a:pathLst>
            </a:custGeom>
            <a:solidFill>
              <a:srgbClr val="FFFFFF"/>
            </a:solidFill>
          </p:spPr>
        </p:sp>
        <p:sp>
          <p:nvSpPr>
            <p:cNvPr id="24" name="Freeform 24"/>
            <p:cNvSpPr/>
            <p:nvPr/>
          </p:nvSpPr>
          <p:spPr>
            <a:xfrm>
              <a:off x="446786" y="112269"/>
              <a:ext cx="25400" cy="2515743"/>
            </a:xfrm>
            <a:custGeom>
              <a:avLst/>
              <a:gdLst/>
              <a:ahLst/>
              <a:cxnLst/>
              <a:rect l="l" t="t" r="r" b="b"/>
              <a:pathLst>
                <a:path w="25400" h="2515743">
                  <a:moveTo>
                    <a:pt x="25400" y="66928"/>
                  </a:moveTo>
                  <a:lnTo>
                    <a:pt x="25400" y="67690"/>
                  </a:lnTo>
                  <a:cubicBezTo>
                    <a:pt x="25400" y="74675"/>
                    <a:pt x="19685" y="80390"/>
                    <a:pt x="12700" y="80390"/>
                  </a:cubicBezTo>
                  <a:cubicBezTo>
                    <a:pt x="5715" y="80390"/>
                    <a:pt x="0" y="74675"/>
                    <a:pt x="0" y="67690"/>
                  </a:cubicBezTo>
                  <a:lnTo>
                    <a:pt x="0" y="66928"/>
                  </a:lnTo>
                  <a:cubicBezTo>
                    <a:pt x="0" y="59943"/>
                    <a:pt x="5715" y="54228"/>
                    <a:pt x="12700" y="54228"/>
                  </a:cubicBezTo>
                  <a:cubicBezTo>
                    <a:pt x="19685" y="54228"/>
                    <a:pt x="25400" y="59943"/>
                    <a:pt x="25400" y="66928"/>
                  </a:cubicBezTo>
                  <a:close/>
                  <a:moveTo>
                    <a:pt x="25400" y="118744"/>
                  </a:moveTo>
                  <a:lnTo>
                    <a:pt x="25400" y="119506"/>
                  </a:lnTo>
                  <a:cubicBezTo>
                    <a:pt x="25400" y="126491"/>
                    <a:pt x="19685" y="132206"/>
                    <a:pt x="12700" y="132206"/>
                  </a:cubicBezTo>
                  <a:cubicBezTo>
                    <a:pt x="5715" y="132206"/>
                    <a:pt x="0" y="126491"/>
                    <a:pt x="0" y="119506"/>
                  </a:cubicBezTo>
                  <a:lnTo>
                    <a:pt x="0" y="118744"/>
                  </a:lnTo>
                  <a:cubicBezTo>
                    <a:pt x="0" y="111759"/>
                    <a:pt x="5715" y="106044"/>
                    <a:pt x="12700" y="106044"/>
                  </a:cubicBezTo>
                  <a:cubicBezTo>
                    <a:pt x="19685" y="106044"/>
                    <a:pt x="25400" y="111759"/>
                    <a:pt x="25400" y="118744"/>
                  </a:cubicBezTo>
                  <a:close/>
                  <a:moveTo>
                    <a:pt x="25400" y="170560"/>
                  </a:moveTo>
                  <a:lnTo>
                    <a:pt x="25400" y="171322"/>
                  </a:lnTo>
                  <a:cubicBezTo>
                    <a:pt x="25400" y="178307"/>
                    <a:pt x="19685" y="184022"/>
                    <a:pt x="12700" y="184022"/>
                  </a:cubicBezTo>
                  <a:cubicBezTo>
                    <a:pt x="5715" y="184022"/>
                    <a:pt x="0" y="178307"/>
                    <a:pt x="0" y="171322"/>
                  </a:cubicBezTo>
                  <a:lnTo>
                    <a:pt x="0" y="170560"/>
                  </a:lnTo>
                  <a:cubicBezTo>
                    <a:pt x="0" y="163575"/>
                    <a:pt x="5715" y="157860"/>
                    <a:pt x="12700" y="157860"/>
                  </a:cubicBezTo>
                  <a:cubicBezTo>
                    <a:pt x="19685" y="157860"/>
                    <a:pt x="25400" y="163575"/>
                    <a:pt x="25400" y="170560"/>
                  </a:cubicBezTo>
                  <a:close/>
                  <a:moveTo>
                    <a:pt x="25400" y="222376"/>
                  </a:moveTo>
                  <a:lnTo>
                    <a:pt x="25400" y="223138"/>
                  </a:lnTo>
                  <a:cubicBezTo>
                    <a:pt x="25400" y="230123"/>
                    <a:pt x="19685" y="235838"/>
                    <a:pt x="12700" y="235838"/>
                  </a:cubicBezTo>
                  <a:cubicBezTo>
                    <a:pt x="5715" y="235838"/>
                    <a:pt x="0" y="230123"/>
                    <a:pt x="0" y="223138"/>
                  </a:cubicBezTo>
                  <a:lnTo>
                    <a:pt x="0" y="222376"/>
                  </a:lnTo>
                  <a:cubicBezTo>
                    <a:pt x="0" y="215391"/>
                    <a:pt x="5715" y="209676"/>
                    <a:pt x="12700" y="209676"/>
                  </a:cubicBezTo>
                  <a:cubicBezTo>
                    <a:pt x="19685" y="209676"/>
                    <a:pt x="25400" y="215391"/>
                    <a:pt x="25400" y="222376"/>
                  </a:cubicBezTo>
                  <a:close/>
                  <a:moveTo>
                    <a:pt x="25400" y="274192"/>
                  </a:moveTo>
                  <a:lnTo>
                    <a:pt x="25400" y="274954"/>
                  </a:lnTo>
                  <a:cubicBezTo>
                    <a:pt x="25400" y="281939"/>
                    <a:pt x="19685" y="287654"/>
                    <a:pt x="12700" y="287654"/>
                  </a:cubicBezTo>
                  <a:cubicBezTo>
                    <a:pt x="5715" y="287654"/>
                    <a:pt x="0" y="281939"/>
                    <a:pt x="0" y="274954"/>
                  </a:cubicBezTo>
                  <a:lnTo>
                    <a:pt x="0" y="274192"/>
                  </a:lnTo>
                  <a:cubicBezTo>
                    <a:pt x="0" y="267207"/>
                    <a:pt x="5715" y="261492"/>
                    <a:pt x="12700" y="261492"/>
                  </a:cubicBezTo>
                  <a:cubicBezTo>
                    <a:pt x="19685" y="261492"/>
                    <a:pt x="25400" y="267207"/>
                    <a:pt x="25400" y="274192"/>
                  </a:cubicBezTo>
                  <a:close/>
                  <a:moveTo>
                    <a:pt x="25400" y="326008"/>
                  </a:moveTo>
                  <a:lnTo>
                    <a:pt x="25400" y="326770"/>
                  </a:lnTo>
                  <a:cubicBezTo>
                    <a:pt x="25400" y="333755"/>
                    <a:pt x="19685" y="339470"/>
                    <a:pt x="12700" y="339470"/>
                  </a:cubicBezTo>
                  <a:cubicBezTo>
                    <a:pt x="5715" y="339470"/>
                    <a:pt x="0" y="333755"/>
                    <a:pt x="0" y="326770"/>
                  </a:cubicBezTo>
                  <a:lnTo>
                    <a:pt x="0" y="326008"/>
                  </a:lnTo>
                  <a:cubicBezTo>
                    <a:pt x="0" y="319023"/>
                    <a:pt x="5715" y="313308"/>
                    <a:pt x="12700" y="313308"/>
                  </a:cubicBezTo>
                  <a:cubicBezTo>
                    <a:pt x="19685" y="313308"/>
                    <a:pt x="25400" y="319023"/>
                    <a:pt x="25400" y="326008"/>
                  </a:cubicBezTo>
                  <a:close/>
                  <a:moveTo>
                    <a:pt x="25400" y="377824"/>
                  </a:moveTo>
                  <a:lnTo>
                    <a:pt x="25400" y="378586"/>
                  </a:lnTo>
                  <a:cubicBezTo>
                    <a:pt x="25400" y="385571"/>
                    <a:pt x="19685" y="391286"/>
                    <a:pt x="12700" y="391286"/>
                  </a:cubicBezTo>
                  <a:cubicBezTo>
                    <a:pt x="5715" y="391286"/>
                    <a:pt x="0" y="385571"/>
                    <a:pt x="0" y="378586"/>
                  </a:cubicBezTo>
                  <a:lnTo>
                    <a:pt x="0" y="377824"/>
                  </a:lnTo>
                  <a:cubicBezTo>
                    <a:pt x="0" y="370839"/>
                    <a:pt x="5715" y="365124"/>
                    <a:pt x="12700" y="365124"/>
                  </a:cubicBezTo>
                  <a:cubicBezTo>
                    <a:pt x="19685" y="365124"/>
                    <a:pt x="25400" y="370839"/>
                    <a:pt x="25400" y="377824"/>
                  </a:cubicBezTo>
                  <a:close/>
                  <a:moveTo>
                    <a:pt x="25400" y="429640"/>
                  </a:moveTo>
                  <a:lnTo>
                    <a:pt x="25400" y="430402"/>
                  </a:lnTo>
                  <a:cubicBezTo>
                    <a:pt x="25400" y="437387"/>
                    <a:pt x="19685" y="443102"/>
                    <a:pt x="12700" y="443102"/>
                  </a:cubicBezTo>
                  <a:cubicBezTo>
                    <a:pt x="5715" y="443102"/>
                    <a:pt x="0" y="437387"/>
                    <a:pt x="0" y="430402"/>
                  </a:cubicBezTo>
                  <a:lnTo>
                    <a:pt x="0" y="429640"/>
                  </a:lnTo>
                  <a:cubicBezTo>
                    <a:pt x="0" y="422655"/>
                    <a:pt x="5715" y="416940"/>
                    <a:pt x="12700" y="416940"/>
                  </a:cubicBezTo>
                  <a:cubicBezTo>
                    <a:pt x="19685" y="416940"/>
                    <a:pt x="25400" y="422655"/>
                    <a:pt x="25400" y="429640"/>
                  </a:cubicBezTo>
                  <a:close/>
                  <a:moveTo>
                    <a:pt x="25400" y="481456"/>
                  </a:moveTo>
                  <a:lnTo>
                    <a:pt x="25400" y="482218"/>
                  </a:lnTo>
                  <a:cubicBezTo>
                    <a:pt x="25400" y="489203"/>
                    <a:pt x="19685" y="494918"/>
                    <a:pt x="12700" y="494918"/>
                  </a:cubicBezTo>
                  <a:cubicBezTo>
                    <a:pt x="5715" y="494918"/>
                    <a:pt x="0" y="489203"/>
                    <a:pt x="0" y="482218"/>
                  </a:cubicBezTo>
                  <a:lnTo>
                    <a:pt x="0" y="481456"/>
                  </a:lnTo>
                  <a:cubicBezTo>
                    <a:pt x="0" y="474471"/>
                    <a:pt x="5715" y="468756"/>
                    <a:pt x="12700" y="468756"/>
                  </a:cubicBezTo>
                  <a:cubicBezTo>
                    <a:pt x="19685" y="468756"/>
                    <a:pt x="25400" y="474471"/>
                    <a:pt x="25400" y="481456"/>
                  </a:cubicBezTo>
                  <a:close/>
                  <a:moveTo>
                    <a:pt x="25400" y="533272"/>
                  </a:moveTo>
                  <a:lnTo>
                    <a:pt x="25400" y="534034"/>
                  </a:lnTo>
                  <a:cubicBezTo>
                    <a:pt x="25400" y="541019"/>
                    <a:pt x="19685" y="546734"/>
                    <a:pt x="12700" y="546734"/>
                  </a:cubicBezTo>
                  <a:cubicBezTo>
                    <a:pt x="5715" y="546734"/>
                    <a:pt x="0" y="541019"/>
                    <a:pt x="0" y="534034"/>
                  </a:cubicBezTo>
                  <a:lnTo>
                    <a:pt x="0" y="533272"/>
                  </a:lnTo>
                  <a:cubicBezTo>
                    <a:pt x="0" y="526287"/>
                    <a:pt x="5715" y="520572"/>
                    <a:pt x="12700" y="520572"/>
                  </a:cubicBezTo>
                  <a:cubicBezTo>
                    <a:pt x="19685" y="520572"/>
                    <a:pt x="25400" y="526287"/>
                    <a:pt x="25400" y="533272"/>
                  </a:cubicBezTo>
                  <a:close/>
                  <a:moveTo>
                    <a:pt x="25400" y="585088"/>
                  </a:moveTo>
                  <a:lnTo>
                    <a:pt x="25400" y="585850"/>
                  </a:lnTo>
                  <a:cubicBezTo>
                    <a:pt x="25400" y="592835"/>
                    <a:pt x="19685" y="598550"/>
                    <a:pt x="12700" y="598550"/>
                  </a:cubicBezTo>
                  <a:cubicBezTo>
                    <a:pt x="5715" y="598550"/>
                    <a:pt x="0" y="592835"/>
                    <a:pt x="0" y="585850"/>
                  </a:cubicBezTo>
                  <a:lnTo>
                    <a:pt x="0" y="585088"/>
                  </a:lnTo>
                  <a:cubicBezTo>
                    <a:pt x="0" y="578103"/>
                    <a:pt x="5715" y="572388"/>
                    <a:pt x="12700" y="572388"/>
                  </a:cubicBezTo>
                  <a:cubicBezTo>
                    <a:pt x="19685" y="572388"/>
                    <a:pt x="25400" y="578103"/>
                    <a:pt x="25400" y="585088"/>
                  </a:cubicBezTo>
                  <a:close/>
                  <a:moveTo>
                    <a:pt x="25400" y="636904"/>
                  </a:moveTo>
                  <a:lnTo>
                    <a:pt x="25400" y="637666"/>
                  </a:lnTo>
                  <a:cubicBezTo>
                    <a:pt x="25400" y="644651"/>
                    <a:pt x="19685" y="650366"/>
                    <a:pt x="12700" y="650366"/>
                  </a:cubicBezTo>
                  <a:cubicBezTo>
                    <a:pt x="5715" y="650366"/>
                    <a:pt x="0" y="644651"/>
                    <a:pt x="0" y="637666"/>
                  </a:cubicBezTo>
                  <a:lnTo>
                    <a:pt x="0" y="636904"/>
                  </a:lnTo>
                  <a:cubicBezTo>
                    <a:pt x="0" y="629919"/>
                    <a:pt x="5715" y="624204"/>
                    <a:pt x="12700" y="624204"/>
                  </a:cubicBezTo>
                  <a:cubicBezTo>
                    <a:pt x="19685" y="624204"/>
                    <a:pt x="25400" y="629919"/>
                    <a:pt x="25400" y="636904"/>
                  </a:cubicBezTo>
                  <a:close/>
                  <a:moveTo>
                    <a:pt x="25400" y="688720"/>
                  </a:moveTo>
                  <a:lnTo>
                    <a:pt x="25400" y="689482"/>
                  </a:lnTo>
                  <a:cubicBezTo>
                    <a:pt x="25400" y="696467"/>
                    <a:pt x="19685" y="702182"/>
                    <a:pt x="12700" y="702182"/>
                  </a:cubicBezTo>
                  <a:cubicBezTo>
                    <a:pt x="5715" y="702182"/>
                    <a:pt x="0" y="696467"/>
                    <a:pt x="0" y="689482"/>
                  </a:cubicBezTo>
                  <a:lnTo>
                    <a:pt x="0" y="688720"/>
                  </a:lnTo>
                  <a:cubicBezTo>
                    <a:pt x="0" y="681735"/>
                    <a:pt x="5715" y="676020"/>
                    <a:pt x="12700" y="676020"/>
                  </a:cubicBezTo>
                  <a:cubicBezTo>
                    <a:pt x="19685" y="676020"/>
                    <a:pt x="25400" y="681735"/>
                    <a:pt x="25400" y="688720"/>
                  </a:cubicBezTo>
                  <a:close/>
                  <a:moveTo>
                    <a:pt x="25400" y="740536"/>
                  </a:moveTo>
                  <a:lnTo>
                    <a:pt x="25400" y="741298"/>
                  </a:lnTo>
                  <a:cubicBezTo>
                    <a:pt x="25400" y="748283"/>
                    <a:pt x="19685" y="753998"/>
                    <a:pt x="12700" y="753998"/>
                  </a:cubicBezTo>
                  <a:cubicBezTo>
                    <a:pt x="5715" y="753998"/>
                    <a:pt x="0" y="748283"/>
                    <a:pt x="0" y="741298"/>
                  </a:cubicBezTo>
                  <a:lnTo>
                    <a:pt x="0" y="741171"/>
                  </a:lnTo>
                  <a:cubicBezTo>
                    <a:pt x="0" y="734186"/>
                    <a:pt x="5715" y="728471"/>
                    <a:pt x="12700" y="728471"/>
                  </a:cubicBezTo>
                  <a:cubicBezTo>
                    <a:pt x="19685" y="728471"/>
                    <a:pt x="25400" y="734186"/>
                    <a:pt x="25400" y="741171"/>
                  </a:cubicBezTo>
                  <a:close/>
                  <a:moveTo>
                    <a:pt x="25400" y="792352"/>
                  </a:moveTo>
                  <a:lnTo>
                    <a:pt x="25400" y="793114"/>
                  </a:lnTo>
                  <a:cubicBezTo>
                    <a:pt x="25400" y="800099"/>
                    <a:pt x="19685" y="805814"/>
                    <a:pt x="12700" y="805814"/>
                  </a:cubicBezTo>
                  <a:cubicBezTo>
                    <a:pt x="5715" y="805814"/>
                    <a:pt x="0" y="800099"/>
                    <a:pt x="0" y="793114"/>
                  </a:cubicBezTo>
                  <a:lnTo>
                    <a:pt x="0" y="792352"/>
                  </a:lnTo>
                  <a:cubicBezTo>
                    <a:pt x="0" y="785367"/>
                    <a:pt x="5715" y="779652"/>
                    <a:pt x="12700" y="779652"/>
                  </a:cubicBezTo>
                  <a:cubicBezTo>
                    <a:pt x="19685" y="779652"/>
                    <a:pt x="25400" y="785367"/>
                    <a:pt x="25400" y="792352"/>
                  </a:cubicBezTo>
                  <a:close/>
                  <a:moveTo>
                    <a:pt x="25400" y="844168"/>
                  </a:moveTo>
                  <a:lnTo>
                    <a:pt x="25400" y="844930"/>
                  </a:lnTo>
                  <a:cubicBezTo>
                    <a:pt x="25400" y="851915"/>
                    <a:pt x="19685" y="857630"/>
                    <a:pt x="12700" y="857630"/>
                  </a:cubicBezTo>
                  <a:cubicBezTo>
                    <a:pt x="5715" y="857630"/>
                    <a:pt x="0" y="851915"/>
                    <a:pt x="0" y="844930"/>
                  </a:cubicBezTo>
                  <a:lnTo>
                    <a:pt x="0" y="844168"/>
                  </a:lnTo>
                  <a:cubicBezTo>
                    <a:pt x="0" y="837183"/>
                    <a:pt x="5715" y="831468"/>
                    <a:pt x="12700" y="831468"/>
                  </a:cubicBezTo>
                  <a:cubicBezTo>
                    <a:pt x="19685" y="831468"/>
                    <a:pt x="25400" y="837183"/>
                    <a:pt x="25400" y="844168"/>
                  </a:cubicBezTo>
                  <a:close/>
                  <a:moveTo>
                    <a:pt x="25400" y="895984"/>
                  </a:moveTo>
                  <a:lnTo>
                    <a:pt x="25400" y="896746"/>
                  </a:lnTo>
                  <a:cubicBezTo>
                    <a:pt x="25400" y="903731"/>
                    <a:pt x="19685" y="909446"/>
                    <a:pt x="12700" y="909446"/>
                  </a:cubicBezTo>
                  <a:cubicBezTo>
                    <a:pt x="5715" y="909446"/>
                    <a:pt x="0" y="903731"/>
                    <a:pt x="0" y="896746"/>
                  </a:cubicBezTo>
                  <a:lnTo>
                    <a:pt x="0" y="895984"/>
                  </a:lnTo>
                  <a:cubicBezTo>
                    <a:pt x="0" y="888999"/>
                    <a:pt x="5715" y="883284"/>
                    <a:pt x="12700" y="883284"/>
                  </a:cubicBezTo>
                  <a:cubicBezTo>
                    <a:pt x="19685" y="883284"/>
                    <a:pt x="25400" y="888999"/>
                    <a:pt x="25400" y="895984"/>
                  </a:cubicBezTo>
                  <a:close/>
                  <a:moveTo>
                    <a:pt x="25400" y="947800"/>
                  </a:moveTo>
                  <a:lnTo>
                    <a:pt x="25400" y="948562"/>
                  </a:lnTo>
                  <a:cubicBezTo>
                    <a:pt x="25400" y="955547"/>
                    <a:pt x="19685" y="961262"/>
                    <a:pt x="12700" y="961262"/>
                  </a:cubicBezTo>
                  <a:cubicBezTo>
                    <a:pt x="5715" y="961262"/>
                    <a:pt x="0" y="955547"/>
                    <a:pt x="0" y="948562"/>
                  </a:cubicBezTo>
                  <a:lnTo>
                    <a:pt x="0" y="947800"/>
                  </a:lnTo>
                  <a:cubicBezTo>
                    <a:pt x="0" y="940815"/>
                    <a:pt x="5715" y="935100"/>
                    <a:pt x="12700" y="935100"/>
                  </a:cubicBezTo>
                  <a:cubicBezTo>
                    <a:pt x="19685" y="935100"/>
                    <a:pt x="25400" y="940815"/>
                    <a:pt x="25400" y="947800"/>
                  </a:cubicBezTo>
                  <a:close/>
                  <a:moveTo>
                    <a:pt x="25400" y="999616"/>
                  </a:moveTo>
                  <a:lnTo>
                    <a:pt x="25400" y="1000378"/>
                  </a:lnTo>
                  <a:cubicBezTo>
                    <a:pt x="25400" y="1007363"/>
                    <a:pt x="19685" y="1013078"/>
                    <a:pt x="12700" y="1013078"/>
                  </a:cubicBezTo>
                  <a:cubicBezTo>
                    <a:pt x="5715" y="1013078"/>
                    <a:pt x="0" y="1007363"/>
                    <a:pt x="0" y="1000378"/>
                  </a:cubicBezTo>
                  <a:lnTo>
                    <a:pt x="0" y="999616"/>
                  </a:lnTo>
                  <a:cubicBezTo>
                    <a:pt x="0" y="992631"/>
                    <a:pt x="5715" y="986916"/>
                    <a:pt x="12700" y="986916"/>
                  </a:cubicBezTo>
                  <a:cubicBezTo>
                    <a:pt x="19685" y="986916"/>
                    <a:pt x="25400" y="992631"/>
                    <a:pt x="25400" y="999616"/>
                  </a:cubicBezTo>
                  <a:close/>
                  <a:moveTo>
                    <a:pt x="25400" y="1051432"/>
                  </a:moveTo>
                  <a:lnTo>
                    <a:pt x="25400" y="1052194"/>
                  </a:lnTo>
                  <a:cubicBezTo>
                    <a:pt x="25400" y="1059179"/>
                    <a:pt x="19685" y="1064894"/>
                    <a:pt x="12700" y="1064894"/>
                  </a:cubicBezTo>
                  <a:cubicBezTo>
                    <a:pt x="5715" y="1064894"/>
                    <a:pt x="0" y="1059179"/>
                    <a:pt x="0" y="1052194"/>
                  </a:cubicBezTo>
                  <a:lnTo>
                    <a:pt x="0" y="1052321"/>
                  </a:lnTo>
                  <a:cubicBezTo>
                    <a:pt x="0" y="1045336"/>
                    <a:pt x="5715" y="1039621"/>
                    <a:pt x="12700" y="1039621"/>
                  </a:cubicBezTo>
                  <a:cubicBezTo>
                    <a:pt x="19685" y="1039621"/>
                    <a:pt x="25400" y="1045336"/>
                    <a:pt x="25400" y="1052321"/>
                  </a:cubicBezTo>
                  <a:close/>
                  <a:moveTo>
                    <a:pt x="25400" y="1103248"/>
                  </a:moveTo>
                  <a:lnTo>
                    <a:pt x="25400" y="1104010"/>
                  </a:lnTo>
                  <a:cubicBezTo>
                    <a:pt x="25400" y="1110995"/>
                    <a:pt x="19685" y="1116710"/>
                    <a:pt x="12700" y="1116710"/>
                  </a:cubicBezTo>
                  <a:cubicBezTo>
                    <a:pt x="5715" y="1116710"/>
                    <a:pt x="0" y="1110995"/>
                    <a:pt x="0" y="1104010"/>
                  </a:cubicBezTo>
                  <a:lnTo>
                    <a:pt x="0" y="1103248"/>
                  </a:lnTo>
                  <a:cubicBezTo>
                    <a:pt x="0" y="1096263"/>
                    <a:pt x="5715" y="1090548"/>
                    <a:pt x="12700" y="1090548"/>
                  </a:cubicBezTo>
                  <a:cubicBezTo>
                    <a:pt x="19685" y="1090548"/>
                    <a:pt x="25400" y="1096263"/>
                    <a:pt x="25400" y="1103248"/>
                  </a:cubicBezTo>
                  <a:close/>
                  <a:moveTo>
                    <a:pt x="25400" y="1155064"/>
                  </a:moveTo>
                  <a:lnTo>
                    <a:pt x="25400" y="1155826"/>
                  </a:lnTo>
                  <a:cubicBezTo>
                    <a:pt x="25400" y="1162811"/>
                    <a:pt x="19685" y="1168526"/>
                    <a:pt x="12700" y="1168526"/>
                  </a:cubicBezTo>
                  <a:cubicBezTo>
                    <a:pt x="5715" y="1168526"/>
                    <a:pt x="0" y="1162811"/>
                    <a:pt x="0" y="1155826"/>
                  </a:cubicBezTo>
                  <a:lnTo>
                    <a:pt x="0" y="1155064"/>
                  </a:lnTo>
                  <a:cubicBezTo>
                    <a:pt x="0" y="1148079"/>
                    <a:pt x="5715" y="1142364"/>
                    <a:pt x="12700" y="1142364"/>
                  </a:cubicBezTo>
                  <a:cubicBezTo>
                    <a:pt x="19685" y="1142364"/>
                    <a:pt x="25400" y="1148079"/>
                    <a:pt x="25400" y="1155064"/>
                  </a:cubicBezTo>
                  <a:close/>
                  <a:moveTo>
                    <a:pt x="25400" y="1206880"/>
                  </a:moveTo>
                  <a:lnTo>
                    <a:pt x="25400" y="1207642"/>
                  </a:lnTo>
                  <a:cubicBezTo>
                    <a:pt x="25400" y="1214627"/>
                    <a:pt x="19685" y="1220342"/>
                    <a:pt x="12700" y="1220342"/>
                  </a:cubicBezTo>
                  <a:cubicBezTo>
                    <a:pt x="5715" y="1220342"/>
                    <a:pt x="0" y="1214627"/>
                    <a:pt x="0" y="1207642"/>
                  </a:cubicBezTo>
                  <a:lnTo>
                    <a:pt x="0" y="1206880"/>
                  </a:lnTo>
                  <a:cubicBezTo>
                    <a:pt x="0" y="1199895"/>
                    <a:pt x="5715" y="1194180"/>
                    <a:pt x="12700" y="1194180"/>
                  </a:cubicBezTo>
                  <a:cubicBezTo>
                    <a:pt x="19685" y="1194180"/>
                    <a:pt x="25400" y="1199895"/>
                    <a:pt x="25400" y="1206880"/>
                  </a:cubicBezTo>
                  <a:close/>
                  <a:moveTo>
                    <a:pt x="25400" y="1258696"/>
                  </a:moveTo>
                  <a:lnTo>
                    <a:pt x="25400" y="1259458"/>
                  </a:lnTo>
                  <a:cubicBezTo>
                    <a:pt x="25400" y="1266443"/>
                    <a:pt x="19685" y="1272158"/>
                    <a:pt x="12700" y="1272158"/>
                  </a:cubicBezTo>
                  <a:cubicBezTo>
                    <a:pt x="5715" y="1272158"/>
                    <a:pt x="0" y="1266443"/>
                    <a:pt x="0" y="1259458"/>
                  </a:cubicBezTo>
                  <a:lnTo>
                    <a:pt x="0" y="1258696"/>
                  </a:lnTo>
                  <a:cubicBezTo>
                    <a:pt x="0" y="1251711"/>
                    <a:pt x="5715" y="1245996"/>
                    <a:pt x="12700" y="1245996"/>
                  </a:cubicBezTo>
                  <a:cubicBezTo>
                    <a:pt x="19685" y="1245996"/>
                    <a:pt x="25400" y="1251711"/>
                    <a:pt x="25400" y="1258696"/>
                  </a:cubicBezTo>
                  <a:close/>
                  <a:moveTo>
                    <a:pt x="25400" y="1310512"/>
                  </a:moveTo>
                  <a:lnTo>
                    <a:pt x="25400" y="1311274"/>
                  </a:lnTo>
                  <a:cubicBezTo>
                    <a:pt x="25400" y="1318259"/>
                    <a:pt x="19685" y="1323974"/>
                    <a:pt x="12700" y="1323974"/>
                  </a:cubicBezTo>
                  <a:cubicBezTo>
                    <a:pt x="5715" y="1323974"/>
                    <a:pt x="0" y="1318259"/>
                    <a:pt x="0" y="1311274"/>
                  </a:cubicBezTo>
                  <a:lnTo>
                    <a:pt x="0" y="1310512"/>
                  </a:lnTo>
                  <a:cubicBezTo>
                    <a:pt x="0" y="1303527"/>
                    <a:pt x="5715" y="1297812"/>
                    <a:pt x="12700" y="1297812"/>
                  </a:cubicBezTo>
                  <a:cubicBezTo>
                    <a:pt x="19685" y="1297812"/>
                    <a:pt x="25400" y="1303527"/>
                    <a:pt x="25400" y="1310512"/>
                  </a:cubicBezTo>
                  <a:close/>
                  <a:moveTo>
                    <a:pt x="25400" y="1362328"/>
                  </a:moveTo>
                  <a:lnTo>
                    <a:pt x="25400" y="1363090"/>
                  </a:lnTo>
                  <a:cubicBezTo>
                    <a:pt x="25400" y="1370075"/>
                    <a:pt x="19685" y="1375790"/>
                    <a:pt x="12700" y="1375790"/>
                  </a:cubicBezTo>
                  <a:cubicBezTo>
                    <a:pt x="5715" y="1375790"/>
                    <a:pt x="0" y="1370075"/>
                    <a:pt x="0" y="1363090"/>
                  </a:cubicBezTo>
                  <a:lnTo>
                    <a:pt x="0" y="1362328"/>
                  </a:lnTo>
                  <a:cubicBezTo>
                    <a:pt x="0" y="1355343"/>
                    <a:pt x="5715" y="1349628"/>
                    <a:pt x="12700" y="1349628"/>
                  </a:cubicBezTo>
                  <a:cubicBezTo>
                    <a:pt x="19685" y="1349628"/>
                    <a:pt x="25400" y="1355343"/>
                    <a:pt x="25400" y="1362328"/>
                  </a:cubicBezTo>
                  <a:close/>
                  <a:moveTo>
                    <a:pt x="25400" y="1414144"/>
                  </a:moveTo>
                  <a:lnTo>
                    <a:pt x="25400" y="1414906"/>
                  </a:lnTo>
                  <a:cubicBezTo>
                    <a:pt x="25400" y="1421891"/>
                    <a:pt x="19685" y="1427606"/>
                    <a:pt x="12700" y="1427606"/>
                  </a:cubicBezTo>
                  <a:cubicBezTo>
                    <a:pt x="5715" y="1427606"/>
                    <a:pt x="0" y="1421891"/>
                    <a:pt x="0" y="1414906"/>
                  </a:cubicBezTo>
                  <a:lnTo>
                    <a:pt x="0" y="1414144"/>
                  </a:lnTo>
                  <a:cubicBezTo>
                    <a:pt x="0" y="1407159"/>
                    <a:pt x="5715" y="1401444"/>
                    <a:pt x="12700" y="1401444"/>
                  </a:cubicBezTo>
                  <a:cubicBezTo>
                    <a:pt x="19685" y="1401444"/>
                    <a:pt x="25400" y="1407159"/>
                    <a:pt x="25400" y="1414144"/>
                  </a:cubicBezTo>
                  <a:close/>
                  <a:moveTo>
                    <a:pt x="25400" y="1465960"/>
                  </a:moveTo>
                  <a:lnTo>
                    <a:pt x="25400" y="1466722"/>
                  </a:lnTo>
                  <a:cubicBezTo>
                    <a:pt x="25400" y="1473707"/>
                    <a:pt x="19685" y="1479422"/>
                    <a:pt x="12700" y="1479422"/>
                  </a:cubicBezTo>
                  <a:cubicBezTo>
                    <a:pt x="5715" y="1479422"/>
                    <a:pt x="0" y="1473707"/>
                    <a:pt x="0" y="1466722"/>
                  </a:cubicBezTo>
                  <a:lnTo>
                    <a:pt x="0" y="1465960"/>
                  </a:lnTo>
                  <a:cubicBezTo>
                    <a:pt x="0" y="1458975"/>
                    <a:pt x="5715" y="1453260"/>
                    <a:pt x="12700" y="1453260"/>
                  </a:cubicBezTo>
                  <a:cubicBezTo>
                    <a:pt x="19685" y="1453260"/>
                    <a:pt x="25400" y="1458975"/>
                    <a:pt x="25400" y="1465960"/>
                  </a:cubicBezTo>
                  <a:close/>
                  <a:moveTo>
                    <a:pt x="25400" y="1517776"/>
                  </a:moveTo>
                  <a:lnTo>
                    <a:pt x="25400" y="1518538"/>
                  </a:lnTo>
                  <a:cubicBezTo>
                    <a:pt x="25400" y="1525523"/>
                    <a:pt x="19685" y="1531238"/>
                    <a:pt x="12700" y="1531238"/>
                  </a:cubicBezTo>
                  <a:cubicBezTo>
                    <a:pt x="5715" y="1531238"/>
                    <a:pt x="0" y="1525523"/>
                    <a:pt x="0" y="1518538"/>
                  </a:cubicBezTo>
                  <a:lnTo>
                    <a:pt x="0" y="1517776"/>
                  </a:lnTo>
                  <a:cubicBezTo>
                    <a:pt x="0" y="1510791"/>
                    <a:pt x="5715" y="1505076"/>
                    <a:pt x="12700" y="1505076"/>
                  </a:cubicBezTo>
                  <a:cubicBezTo>
                    <a:pt x="19685" y="1505076"/>
                    <a:pt x="25400" y="1510791"/>
                    <a:pt x="25400" y="1517776"/>
                  </a:cubicBezTo>
                  <a:close/>
                  <a:moveTo>
                    <a:pt x="25400" y="1569592"/>
                  </a:moveTo>
                  <a:lnTo>
                    <a:pt x="25400" y="1570354"/>
                  </a:lnTo>
                  <a:cubicBezTo>
                    <a:pt x="25400" y="1577339"/>
                    <a:pt x="19685" y="1583054"/>
                    <a:pt x="12700" y="1583054"/>
                  </a:cubicBezTo>
                  <a:cubicBezTo>
                    <a:pt x="5715" y="1583054"/>
                    <a:pt x="0" y="1577339"/>
                    <a:pt x="0" y="1570354"/>
                  </a:cubicBezTo>
                  <a:lnTo>
                    <a:pt x="0" y="1569592"/>
                  </a:lnTo>
                  <a:cubicBezTo>
                    <a:pt x="0" y="1562607"/>
                    <a:pt x="5715" y="1556892"/>
                    <a:pt x="12700" y="1556892"/>
                  </a:cubicBezTo>
                  <a:cubicBezTo>
                    <a:pt x="19685" y="1556892"/>
                    <a:pt x="25400" y="1562607"/>
                    <a:pt x="25400" y="1569592"/>
                  </a:cubicBezTo>
                  <a:close/>
                  <a:moveTo>
                    <a:pt x="25400" y="1621409"/>
                  </a:moveTo>
                  <a:lnTo>
                    <a:pt x="25400" y="1622170"/>
                  </a:lnTo>
                  <a:cubicBezTo>
                    <a:pt x="25400" y="1629156"/>
                    <a:pt x="19685" y="1634870"/>
                    <a:pt x="12700" y="1634870"/>
                  </a:cubicBezTo>
                  <a:cubicBezTo>
                    <a:pt x="5715" y="1634870"/>
                    <a:pt x="0" y="1629156"/>
                    <a:pt x="0" y="1622170"/>
                  </a:cubicBezTo>
                  <a:lnTo>
                    <a:pt x="0" y="1621409"/>
                  </a:lnTo>
                  <a:cubicBezTo>
                    <a:pt x="0" y="1614423"/>
                    <a:pt x="5715" y="1608709"/>
                    <a:pt x="12700" y="1608709"/>
                  </a:cubicBezTo>
                  <a:cubicBezTo>
                    <a:pt x="19685" y="1608709"/>
                    <a:pt x="25400" y="1614423"/>
                    <a:pt x="25400" y="1621409"/>
                  </a:cubicBezTo>
                  <a:close/>
                  <a:moveTo>
                    <a:pt x="25400" y="1673225"/>
                  </a:moveTo>
                  <a:lnTo>
                    <a:pt x="25400" y="1673987"/>
                  </a:lnTo>
                  <a:cubicBezTo>
                    <a:pt x="25400" y="1680972"/>
                    <a:pt x="19685" y="1686687"/>
                    <a:pt x="12700" y="1686687"/>
                  </a:cubicBezTo>
                  <a:cubicBezTo>
                    <a:pt x="5715" y="1686687"/>
                    <a:pt x="0" y="1680972"/>
                    <a:pt x="0" y="1673987"/>
                  </a:cubicBezTo>
                  <a:lnTo>
                    <a:pt x="0" y="1673225"/>
                  </a:lnTo>
                  <a:cubicBezTo>
                    <a:pt x="0" y="1666239"/>
                    <a:pt x="5715" y="1660525"/>
                    <a:pt x="12700" y="1660525"/>
                  </a:cubicBezTo>
                  <a:cubicBezTo>
                    <a:pt x="19685" y="1660525"/>
                    <a:pt x="25400" y="1666239"/>
                    <a:pt x="25400" y="1673225"/>
                  </a:cubicBezTo>
                  <a:close/>
                  <a:moveTo>
                    <a:pt x="25400" y="1725041"/>
                  </a:moveTo>
                  <a:lnTo>
                    <a:pt x="25400" y="1725803"/>
                  </a:lnTo>
                  <a:cubicBezTo>
                    <a:pt x="25400" y="1732788"/>
                    <a:pt x="19685" y="1738503"/>
                    <a:pt x="12700" y="1738503"/>
                  </a:cubicBezTo>
                  <a:cubicBezTo>
                    <a:pt x="5715" y="1738503"/>
                    <a:pt x="0" y="1732788"/>
                    <a:pt x="0" y="1725803"/>
                  </a:cubicBezTo>
                  <a:lnTo>
                    <a:pt x="0" y="1725041"/>
                  </a:lnTo>
                  <a:cubicBezTo>
                    <a:pt x="0" y="1718056"/>
                    <a:pt x="5715" y="1712341"/>
                    <a:pt x="12700" y="1712341"/>
                  </a:cubicBezTo>
                  <a:cubicBezTo>
                    <a:pt x="19685" y="1712341"/>
                    <a:pt x="25400" y="1718056"/>
                    <a:pt x="25400" y="1725041"/>
                  </a:cubicBezTo>
                  <a:close/>
                  <a:moveTo>
                    <a:pt x="25400" y="1776857"/>
                  </a:moveTo>
                  <a:lnTo>
                    <a:pt x="25400" y="1777619"/>
                  </a:lnTo>
                  <a:cubicBezTo>
                    <a:pt x="25400" y="1784604"/>
                    <a:pt x="19685" y="1790319"/>
                    <a:pt x="12700" y="1790319"/>
                  </a:cubicBezTo>
                  <a:cubicBezTo>
                    <a:pt x="5715" y="1790319"/>
                    <a:pt x="0" y="1784604"/>
                    <a:pt x="0" y="1777619"/>
                  </a:cubicBezTo>
                  <a:lnTo>
                    <a:pt x="0" y="1776857"/>
                  </a:lnTo>
                  <a:cubicBezTo>
                    <a:pt x="0" y="1769872"/>
                    <a:pt x="5715" y="1764157"/>
                    <a:pt x="12700" y="1764157"/>
                  </a:cubicBezTo>
                  <a:cubicBezTo>
                    <a:pt x="19685" y="1764157"/>
                    <a:pt x="25400" y="1769872"/>
                    <a:pt x="25400" y="1776857"/>
                  </a:cubicBezTo>
                  <a:close/>
                  <a:moveTo>
                    <a:pt x="25400" y="1828673"/>
                  </a:moveTo>
                  <a:lnTo>
                    <a:pt x="25400" y="1829435"/>
                  </a:lnTo>
                  <a:cubicBezTo>
                    <a:pt x="25400" y="1836420"/>
                    <a:pt x="19685" y="1842135"/>
                    <a:pt x="12700" y="1842135"/>
                  </a:cubicBezTo>
                  <a:cubicBezTo>
                    <a:pt x="5715" y="1842135"/>
                    <a:pt x="0" y="1836420"/>
                    <a:pt x="0" y="1829435"/>
                  </a:cubicBezTo>
                  <a:lnTo>
                    <a:pt x="0" y="1828673"/>
                  </a:lnTo>
                  <a:cubicBezTo>
                    <a:pt x="0" y="1821688"/>
                    <a:pt x="5715" y="1815973"/>
                    <a:pt x="12700" y="1815973"/>
                  </a:cubicBezTo>
                  <a:cubicBezTo>
                    <a:pt x="19685" y="1815973"/>
                    <a:pt x="25400" y="1821688"/>
                    <a:pt x="25400" y="1828673"/>
                  </a:cubicBezTo>
                  <a:close/>
                  <a:moveTo>
                    <a:pt x="25400" y="1880489"/>
                  </a:moveTo>
                  <a:lnTo>
                    <a:pt x="25400" y="1881251"/>
                  </a:lnTo>
                  <a:cubicBezTo>
                    <a:pt x="25400" y="1888236"/>
                    <a:pt x="19685" y="1893951"/>
                    <a:pt x="12700" y="1893951"/>
                  </a:cubicBezTo>
                  <a:cubicBezTo>
                    <a:pt x="5715" y="1893951"/>
                    <a:pt x="0" y="1888236"/>
                    <a:pt x="0" y="1881251"/>
                  </a:cubicBezTo>
                  <a:lnTo>
                    <a:pt x="0" y="1880489"/>
                  </a:lnTo>
                  <a:cubicBezTo>
                    <a:pt x="0" y="1873504"/>
                    <a:pt x="5715" y="1867789"/>
                    <a:pt x="12700" y="1867789"/>
                  </a:cubicBezTo>
                  <a:cubicBezTo>
                    <a:pt x="19685" y="1867789"/>
                    <a:pt x="25400" y="1873504"/>
                    <a:pt x="25400" y="1880489"/>
                  </a:cubicBezTo>
                  <a:close/>
                  <a:moveTo>
                    <a:pt x="25400" y="1932305"/>
                  </a:moveTo>
                  <a:lnTo>
                    <a:pt x="25400" y="1933067"/>
                  </a:lnTo>
                  <a:cubicBezTo>
                    <a:pt x="25400" y="1940052"/>
                    <a:pt x="19685" y="1945767"/>
                    <a:pt x="12700" y="1945767"/>
                  </a:cubicBezTo>
                  <a:cubicBezTo>
                    <a:pt x="5715" y="1945767"/>
                    <a:pt x="0" y="1940052"/>
                    <a:pt x="0" y="1933067"/>
                  </a:cubicBezTo>
                  <a:lnTo>
                    <a:pt x="0" y="1932305"/>
                  </a:lnTo>
                  <a:cubicBezTo>
                    <a:pt x="0" y="1925320"/>
                    <a:pt x="5715" y="1919605"/>
                    <a:pt x="12700" y="1919605"/>
                  </a:cubicBezTo>
                  <a:cubicBezTo>
                    <a:pt x="19685" y="1919605"/>
                    <a:pt x="25400" y="1925320"/>
                    <a:pt x="25400" y="1932305"/>
                  </a:cubicBezTo>
                  <a:close/>
                  <a:moveTo>
                    <a:pt x="25400" y="1984121"/>
                  </a:moveTo>
                  <a:lnTo>
                    <a:pt x="25400" y="1984883"/>
                  </a:lnTo>
                  <a:cubicBezTo>
                    <a:pt x="25400" y="1991868"/>
                    <a:pt x="19685" y="1997583"/>
                    <a:pt x="12700" y="1997583"/>
                  </a:cubicBezTo>
                  <a:cubicBezTo>
                    <a:pt x="5715" y="1997583"/>
                    <a:pt x="0" y="1991868"/>
                    <a:pt x="0" y="1984883"/>
                  </a:cubicBezTo>
                  <a:lnTo>
                    <a:pt x="0" y="1984121"/>
                  </a:lnTo>
                  <a:cubicBezTo>
                    <a:pt x="0" y="1977136"/>
                    <a:pt x="5715" y="1971421"/>
                    <a:pt x="12700" y="1971421"/>
                  </a:cubicBezTo>
                  <a:cubicBezTo>
                    <a:pt x="19685" y="1971421"/>
                    <a:pt x="25400" y="1977136"/>
                    <a:pt x="25400" y="1984121"/>
                  </a:cubicBezTo>
                  <a:close/>
                  <a:moveTo>
                    <a:pt x="25400" y="2035937"/>
                  </a:moveTo>
                  <a:lnTo>
                    <a:pt x="25400" y="2036699"/>
                  </a:lnTo>
                  <a:cubicBezTo>
                    <a:pt x="25400" y="2043684"/>
                    <a:pt x="19685" y="2049399"/>
                    <a:pt x="12700" y="2049399"/>
                  </a:cubicBezTo>
                  <a:cubicBezTo>
                    <a:pt x="5715" y="2049399"/>
                    <a:pt x="0" y="2043684"/>
                    <a:pt x="0" y="2036699"/>
                  </a:cubicBezTo>
                  <a:lnTo>
                    <a:pt x="0" y="2035937"/>
                  </a:lnTo>
                  <a:cubicBezTo>
                    <a:pt x="0" y="2028952"/>
                    <a:pt x="5715" y="2023237"/>
                    <a:pt x="12700" y="2023237"/>
                  </a:cubicBezTo>
                  <a:cubicBezTo>
                    <a:pt x="19685" y="2023237"/>
                    <a:pt x="25400" y="2028952"/>
                    <a:pt x="25400" y="2035937"/>
                  </a:cubicBezTo>
                  <a:close/>
                  <a:moveTo>
                    <a:pt x="25400" y="2087753"/>
                  </a:moveTo>
                  <a:lnTo>
                    <a:pt x="25400" y="2088515"/>
                  </a:lnTo>
                  <a:cubicBezTo>
                    <a:pt x="25400" y="2095500"/>
                    <a:pt x="19685" y="2101215"/>
                    <a:pt x="12700" y="2101215"/>
                  </a:cubicBezTo>
                  <a:cubicBezTo>
                    <a:pt x="5715" y="2101215"/>
                    <a:pt x="0" y="2095500"/>
                    <a:pt x="0" y="2088515"/>
                  </a:cubicBezTo>
                  <a:lnTo>
                    <a:pt x="0" y="2087753"/>
                  </a:lnTo>
                  <a:cubicBezTo>
                    <a:pt x="0" y="2080768"/>
                    <a:pt x="5715" y="2075053"/>
                    <a:pt x="12700" y="2075053"/>
                  </a:cubicBezTo>
                  <a:cubicBezTo>
                    <a:pt x="19685" y="2075053"/>
                    <a:pt x="25400" y="2080768"/>
                    <a:pt x="25400" y="2087753"/>
                  </a:cubicBezTo>
                  <a:close/>
                  <a:moveTo>
                    <a:pt x="25400" y="2139569"/>
                  </a:moveTo>
                  <a:lnTo>
                    <a:pt x="25400" y="2140331"/>
                  </a:lnTo>
                  <a:cubicBezTo>
                    <a:pt x="25400" y="2147316"/>
                    <a:pt x="19685" y="2153031"/>
                    <a:pt x="12700" y="2153031"/>
                  </a:cubicBezTo>
                  <a:cubicBezTo>
                    <a:pt x="5715" y="2153031"/>
                    <a:pt x="0" y="2147316"/>
                    <a:pt x="0" y="2140331"/>
                  </a:cubicBezTo>
                  <a:lnTo>
                    <a:pt x="0" y="2139569"/>
                  </a:lnTo>
                  <a:cubicBezTo>
                    <a:pt x="0" y="2132584"/>
                    <a:pt x="5715" y="2126869"/>
                    <a:pt x="12700" y="2126869"/>
                  </a:cubicBezTo>
                  <a:cubicBezTo>
                    <a:pt x="19685" y="2126869"/>
                    <a:pt x="25400" y="2132584"/>
                    <a:pt x="25400" y="2139569"/>
                  </a:cubicBezTo>
                  <a:close/>
                  <a:moveTo>
                    <a:pt x="25400" y="2191385"/>
                  </a:moveTo>
                  <a:lnTo>
                    <a:pt x="25400" y="2192147"/>
                  </a:lnTo>
                  <a:cubicBezTo>
                    <a:pt x="25400" y="2199132"/>
                    <a:pt x="19685" y="2204847"/>
                    <a:pt x="12700" y="2204847"/>
                  </a:cubicBezTo>
                  <a:cubicBezTo>
                    <a:pt x="5715" y="2204847"/>
                    <a:pt x="0" y="2199132"/>
                    <a:pt x="0" y="2192147"/>
                  </a:cubicBezTo>
                  <a:lnTo>
                    <a:pt x="0" y="2191385"/>
                  </a:lnTo>
                  <a:cubicBezTo>
                    <a:pt x="0" y="2184400"/>
                    <a:pt x="5715" y="2178685"/>
                    <a:pt x="12700" y="2178685"/>
                  </a:cubicBezTo>
                  <a:cubicBezTo>
                    <a:pt x="19685" y="2178685"/>
                    <a:pt x="25400" y="2184400"/>
                    <a:pt x="25400" y="2191385"/>
                  </a:cubicBezTo>
                  <a:close/>
                  <a:moveTo>
                    <a:pt x="25400" y="2243201"/>
                  </a:moveTo>
                  <a:lnTo>
                    <a:pt x="25400" y="2243963"/>
                  </a:lnTo>
                  <a:cubicBezTo>
                    <a:pt x="25400" y="2250948"/>
                    <a:pt x="19685" y="2256663"/>
                    <a:pt x="12700" y="2256663"/>
                  </a:cubicBezTo>
                  <a:cubicBezTo>
                    <a:pt x="5715" y="2256663"/>
                    <a:pt x="0" y="2250948"/>
                    <a:pt x="0" y="2243963"/>
                  </a:cubicBezTo>
                  <a:lnTo>
                    <a:pt x="0" y="2243201"/>
                  </a:lnTo>
                  <a:cubicBezTo>
                    <a:pt x="0" y="2236216"/>
                    <a:pt x="5715" y="2230501"/>
                    <a:pt x="12700" y="2230501"/>
                  </a:cubicBezTo>
                  <a:cubicBezTo>
                    <a:pt x="19685" y="2230501"/>
                    <a:pt x="25400" y="2236216"/>
                    <a:pt x="25400" y="2243201"/>
                  </a:cubicBezTo>
                  <a:close/>
                  <a:moveTo>
                    <a:pt x="25400" y="2295017"/>
                  </a:moveTo>
                  <a:lnTo>
                    <a:pt x="25400" y="2295779"/>
                  </a:lnTo>
                  <a:cubicBezTo>
                    <a:pt x="25400" y="2302764"/>
                    <a:pt x="19685" y="2308479"/>
                    <a:pt x="12700" y="2308479"/>
                  </a:cubicBezTo>
                  <a:cubicBezTo>
                    <a:pt x="5715" y="2308479"/>
                    <a:pt x="0" y="2302764"/>
                    <a:pt x="0" y="2295779"/>
                  </a:cubicBezTo>
                  <a:lnTo>
                    <a:pt x="0" y="2295017"/>
                  </a:lnTo>
                  <a:cubicBezTo>
                    <a:pt x="0" y="2288032"/>
                    <a:pt x="5715" y="2282317"/>
                    <a:pt x="12700" y="2282317"/>
                  </a:cubicBezTo>
                  <a:cubicBezTo>
                    <a:pt x="19685" y="2282317"/>
                    <a:pt x="25400" y="2288032"/>
                    <a:pt x="25400" y="2295017"/>
                  </a:cubicBezTo>
                  <a:close/>
                  <a:moveTo>
                    <a:pt x="25400" y="2346833"/>
                  </a:moveTo>
                  <a:lnTo>
                    <a:pt x="25400" y="2347595"/>
                  </a:lnTo>
                  <a:cubicBezTo>
                    <a:pt x="25400" y="2354580"/>
                    <a:pt x="19685" y="2360295"/>
                    <a:pt x="12700" y="2360295"/>
                  </a:cubicBezTo>
                  <a:cubicBezTo>
                    <a:pt x="5715" y="2360295"/>
                    <a:pt x="0" y="2354580"/>
                    <a:pt x="0" y="2347595"/>
                  </a:cubicBezTo>
                  <a:lnTo>
                    <a:pt x="0" y="2346833"/>
                  </a:lnTo>
                  <a:cubicBezTo>
                    <a:pt x="0" y="2339848"/>
                    <a:pt x="5715" y="2334133"/>
                    <a:pt x="12700" y="2334133"/>
                  </a:cubicBezTo>
                  <a:cubicBezTo>
                    <a:pt x="19685" y="2334133"/>
                    <a:pt x="25400" y="2339848"/>
                    <a:pt x="25400" y="2346833"/>
                  </a:cubicBezTo>
                  <a:close/>
                  <a:moveTo>
                    <a:pt x="25400" y="2398649"/>
                  </a:moveTo>
                  <a:lnTo>
                    <a:pt x="25400" y="2399411"/>
                  </a:lnTo>
                  <a:cubicBezTo>
                    <a:pt x="25400" y="2406396"/>
                    <a:pt x="19685" y="2412111"/>
                    <a:pt x="12700" y="2412111"/>
                  </a:cubicBezTo>
                  <a:cubicBezTo>
                    <a:pt x="5715" y="2412111"/>
                    <a:pt x="0" y="2406396"/>
                    <a:pt x="0" y="2399411"/>
                  </a:cubicBezTo>
                  <a:lnTo>
                    <a:pt x="0" y="2398649"/>
                  </a:lnTo>
                  <a:cubicBezTo>
                    <a:pt x="0" y="2391664"/>
                    <a:pt x="5715" y="2385949"/>
                    <a:pt x="12700" y="2385949"/>
                  </a:cubicBezTo>
                  <a:cubicBezTo>
                    <a:pt x="19685" y="2385949"/>
                    <a:pt x="25400" y="2391664"/>
                    <a:pt x="25400" y="2398649"/>
                  </a:cubicBezTo>
                  <a:close/>
                  <a:moveTo>
                    <a:pt x="25400" y="2450465"/>
                  </a:moveTo>
                  <a:lnTo>
                    <a:pt x="25400" y="2451227"/>
                  </a:lnTo>
                  <a:cubicBezTo>
                    <a:pt x="25400" y="2458212"/>
                    <a:pt x="19685" y="2463927"/>
                    <a:pt x="12700" y="2463927"/>
                  </a:cubicBezTo>
                  <a:cubicBezTo>
                    <a:pt x="5715" y="2463927"/>
                    <a:pt x="0" y="2458212"/>
                    <a:pt x="0" y="2451227"/>
                  </a:cubicBezTo>
                  <a:lnTo>
                    <a:pt x="0" y="2450465"/>
                  </a:lnTo>
                  <a:cubicBezTo>
                    <a:pt x="0" y="2443480"/>
                    <a:pt x="5715" y="2437765"/>
                    <a:pt x="12700" y="2437765"/>
                  </a:cubicBezTo>
                  <a:cubicBezTo>
                    <a:pt x="19685" y="2437765"/>
                    <a:pt x="25400" y="2443480"/>
                    <a:pt x="25400" y="2450465"/>
                  </a:cubicBezTo>
                  <a:close/>
                  <a:moveTo>
                    <a:pt x="25400" y="2502281"/>
                  </a:moveTo>
                  <a:lnTo>
                    <a:pt x="25400" y="2503043"/>
                  </a:lnTo>
                  <a:cubicBezTo>
                    <a:pt x="25400" y="2510028"/>
                    <a:pt x="19685" y="2515743"/>
                    <a:pt x="12700" y="2515743"/>
                  </a:cubicBezTo>
                  <a:cubicBezTo>
                    <a:pt x="5715" y="2515743"/>
                    <a:pt x="0" y="2510028"/>
                    <a:pt x="0" y="2503043"/>
                  </a:cubicBezTo>
                  <a:lnTo>
                    <a:pt x="0" y="2502281"/>
                  </a:lnTo>
                  <a:cubicBezTo>
                    <a:pt x="0" y="2495296"/>
                    <a:pt x="5715" y="2489581"/>
                    <a:pt x="12700" y="2489581"/>
                  </a:cubicBezTo>
                  <a:cubicBezTo>
                    <a:pt x="19685" y="2489581"/>
                    <a:pt x="25400" y="2495296"/>
                    <a:pt x="25400" y="2502281"/>
                  </a:cubicBezTo>
                  <a:close/>
                  <a:moveTo>
                    <a:pt x="25400" y="12700"/>
                  </a:moveTo>
                  <a:lnTo>
                    <a:pt x="25400" y="13462"/>
                  </a:lnTo>
                  <a:cubicBezTo>
                    <a:pt x="25400" y="20447"/>
                    <a:pt x="19685" y="26162"/>
                    <a:pt x="12700" y="26162"/>
                  </a:cubicBezTo>
                  <a:cubicBezTo>
                    <a:pt x="5715" y="26162"/>
                    <a:pt x="0" y="20447"/>
                    <a:pt x="0" y="13462"/>
                  </a:cubicBezTo>
                  <a:lnTo>
                    <a:pt x="0" y="12700"/>
                  </a:lnTo>
                  <a:cubicBezTo>
                    <a:pt x="0" y="5715"/>
                    <a:pt x="5715" y="0"/>
                    <a:pt x="12700" y="0"/>
                  </a:cubicBezTo>
                  <a:cubicBezTo>
                    <a:pt x="19685" y="0"/>
                    <a:pt x="25400" y="5715"/>
                    <a:pt x="25400" y="12700"/>
                  </a:cubicBezTo>
                  <a:close/>
                </a:path>
              </a:pathLst>
            </a:custGeom>
            <a:solidFill>
              <a:srgbClr val="02A3A8"/>
            </a:solidFill>
          </p:spPr>
        </p:sp>
        <p:sp>
          <p:nvSpPr>
            <p:cNvPr id="25" name="Freeform 25"/>
            <p:cNvSpPr/>
            <p:nvPr/>
          </p:nvSpPr>
          <p:spPr>
            <a:xfrm>
              <a:off x="495560" y="266877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9040" y="19812"/>
                  </a:lnTo>
                  <a:cubicBezTo>
                    <a:pt x="2019040" y="5842"/>
                    <a:pt x="2024755" y="127"/>
                    <a:pt x="2031740" y="127"/>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26" name="Freeform 26"/>
            <p:cNvSpPr/>
            <p:nvPr/>
          </p:nvSpPr>
          <p:spPr>
            <a:xfrm>
              <a:off x="5030851" y="129793"/>
              <a:ext cx="25400" cy="2515743"/>
            </a:xfrm>
            <a:custGeom>
              <a:avLst/>
              <a:gdLst/>
              <a:ahLst/>
              <a:cxnLst/>
              <a:rect l="l" t="t" r="r" b="b"/>
              <a:pathLst>
                <a:path w="25400" h="2515743">
                  <a:moveTo>
                    <a:pt x="0" y="2448815"/>
                  </a:moveTo>
                  <a:lnTo>
                    <a:pt x="0" y="2448053"/>
                  </a:lnTo>
                  <a:cubicBezTo>
                    <a:pt x="0" y="2441068"/>
                    <a:pt x="5715" y="2435353"/>
                    <a:pt x="12700" y="2435353"/>
                  </a:cubicBezTo>
                  <a:cubicBezTo>
                    <a:pt x="19685" y="2435353"/>
                    <a:pt x="25400" y="2441068"/>
                    <a:pt x="25400" y="2448053"/>
                  </a:cubicBezTo>
                  <a:lnTo>
                    <a:pt x="25400" y="2448815"/>
                  </a:lnTo>
                  <a:cubicBezTo>
                    <a:pt x="25400" y="2455800"/>
                    <a:pt x="19685" y="2461515"/>
                    <a:pt x="12700" y="2461515"/>
                  </a:cubicBezTo>
                  <a:cubicBezTo>
                    <a:pt x="5715" y="2461515"/>
                    <a:pt x="0" y="2455800"/>
                    <a:pt x="0" y="2448815"/>
                  </a:cubicBezTo>
                  <a:close/>
                  <a:moveTo>
                    <a:pt x="0" y="2396999"/>
                  </a:moveTo>
                  <a:lnTo>
                    <a:pt x="0" y="2396237"/>
                  </a:lnTo>
                  <a:cubicBezTo>
                    <a:pt x="0" y="2389252"/>
                    <a:pt x="5715" y="2383537"/>
                    <a:pt x="12700" y="2383537"/>
                  </a:cubicBezTo>
                  <a:cubicBezTo>
                    <a:pt x="19685" y="2383537"/>
                    <a:pt x="25400" y="2389252"/>
                    <a:pt x="25400" y="2396237"/>
                  </a:cubicBezTo>
                  <a:lnTo>
                    <a:pt x="25400" y="2396999"/>
                  </a:lnTo>
                  <a:cubicBezTo>
                    <a:pt x="25400" y="2403984"/>
                    <a:pt x="19685" y="2409699"/>
                    <a:pt x="12700" y="2409699"/>
                  </a:cubicBezTo>
                  <a:cubicBezTo>
                    <a:pt x="5715" y="2409699"/>
                    <a:pt x="0" y="2403984"/>
                    <a:pt x="0" y="2396999"/>
                  </a:cubicBezTo>
                  <a:close/>
                  <a:moveTo>
                    <a:pt x="0" y="2345183"/>
                  </a:moveTo>
                  <a:lnTo>
                    <a:pt x="0" y="2344421"/>
                  </a:lnTo>
                  <a:cubicBezTo>
                    <a:pt x="0" y="2337436"/>
                    <a:pt x="5715" y="2331721"/>
                    <a:pt x="12700" y="2331721"/>
                  </a:cubicBezTo>
                  <a:cubicBezTo>
                    <a:pt x="19685" y="2331721"/>
                    <a:pt x="25400" y="2337436"/>
                    <a:pt x="25400" y="2344421"/>
                  </a:cubicBezTo>
                  <a:lnTo>
                    <a:pt x="25400" y="2345183"/>
                  </a:lnTo>
                  <a:cubicBezTo>
                    <a:pt x="25400" y="2352168"/>
                    <a:pt x="19685" y="2357883"/>
                    <a:pt x="12700" y="2357883"/>
                  </a:cubicBezTo>
                  <a:cubicBezTo>
                    <a:pt x="5715" y="2357883"/>
                    <a:pt x="0" y="2352168"/>
                    <a:pt x="0" y="2345183"/>
                  </a:cubicBezTo>
                  <a:close/>
                  <a:moveTo>
                    <a:pt x="0" y="2293367"/>
                  </a:moveTo>
                  <a:lnTo>
                    <a:pt x="0" y="2292605"/>
                  </a:lnTo>
                  <a:cubicBezTo>
                    <a:pt x="0" y="2285620"/>
                    <a:pt x="5715" y="2279905"/>
                    <a:pt x="12700" y="2279905"/>
                  </a:cubicBezTo>
                  <a:cubicBezTo>
                    <a:pt x="19685" y="2279905"/>
                    <a:pt x="25400" y="2285620"/>
                    <a:pt x="25400" y="2292605"/>
                  </a:cubicBezTo>
                  <a:lnTo>
                    <a:pt x="25400" y="2293367"/>
                  </a:lnTo>
                  <a:cubicBezTo>
                    <a:pt x="25400" y="2300352"/>
                    <a:pt x="19685" y="2306067"/>
                    <a:pt x="12700" y="2306067"/>
                  </a:cubicBezTo>
                  <a:cubicBezTo>
                    <a:pt x="5715" y="2306067"/>
                    <a:pt x="0" y="2300352"/>
                    <a:pt x="0" y="2293367"/>
                  </a:cubicBezTo>
                  <a:close/>
                  <a:moveTo>
                    <a:pt x="0" y="2241551"/>
                  </a:moveTo>
                  <a:lnTo>
                    <a:pt x="0" y="2240789"/>
                  </a:lnTo>
                  <a:cubicBezTo>
                    <a:pt x="0" y="2233804"/>
                    <a:pt x="5715" y="2228089"/>
                    <a:pt x="12700" y="2228089"/>
                  </a:cubicBezTo>
                  <a:cubicBezTo>
                    <a:pt x="19685" y="2228089"/>
                    <a:pt x="25400" y="2233804"/>
                    <a:pt x="25400" y="2240789"/>
                  </a:cubicBezTo>
                  <a:lnTo>
                    <a:pt x="25400" y="2241551"/>
                  </a:lnTo>
                  <a:cubicBezTo>
                    <a:pt x="25400" y="2248536"/>
                    <a:pt x="19685" y="2254251"/>
                    <a:pt x="12700" y="2254251"/>
                  </a:cubicBezTo>
                  <a:cubicBezTo>
                    <a:pt x="5715" y="2254251"/>
                    <a:pt x="0" y="2248536"/>
                    <a:pt x="0" y="2241551"/>
                  </a:cubicBezTo>
                  <a:close/>
                  <a:moveTo>
                    <a:pt x="0" y="2189735"/>
                  </a:moveTo>
                  <a:lnTo>
                    <a:pt x="0" y="2188973"/>
                  </a:lnTo>
                  <a:cubicBezTo>
                    <a:pt x="0" y="2181988"/>
                    <a:pt x="5715" y="2176273"/>
                    <a:pt x="12700" y="2176273"/>
                  </a:cubicBezTo>
                  <a:cubicBezTo>
                    <a:pt x="19685" y="2176273"/>
                    <a:pt x="25400" y="2181988"/>
                    <a:pt x="25400" y="2188973"/>
                  </a:cubicBezTo>
                  <a:lnTo>
                    <a:pt x="25400" y="2189735"/>
                  </a:lnTo>
                  <a:cubicBezTo>
                    <a:pt x="25400" y="2196720"/>
                    <a:pt x="19685" y="2202435"/>
                    <a:pt x="12700" y="2202435"/>
                  </a:cubicBezTo>
                  <a:cubicBezTo>
                    <a:pt x="5715" y="2202435"/>
                    <a:pt x="0" y="2196720"/>
                    <a:pt x="0" y="2189735"/>
                  </a:cubicBezTo>
                  <a:close/>
                  <a:moveTo>
                    <a:pt x="0" y="2137919"/>
                  </a:moveTo>
                  <a:lnTo>
                    <a:pt x="0" y="2137157"/>
                  </a:lnTo>
                  <a:cubicBezTo>
                    <a:pt x="0" y="2130172"/>
                    <a:pt x="5715" y="2124457"/>
                    <a:pt x="12700" y="2124457"/>
                  </a:cubicBezTo>
                  <a:cubicBezTo>
                    <a:pt x="19685" y="2124457"/>
                    <a:pt x="25400" y="2130172"/>
                    <a:pt x="25400" y="2137157"/>
                  </a:cubicBezTo>
                  <a:lnTo>
                    <a:pt x="25400" y="2137919"/>
                  </a:lnTo>
                  <a:cubicBezTo>
                    <a:pt x="25400" y="2144904"/>
                    <a:pt x="19685" y="2150619"/>
                    <a:pt x="12700" y="2150619"/>
                  </a:cubicBezTo>
                  <a:cubicBezTo>
                    <a:pt x="5715" y="2150619"/>
                    <a:pt x="0" y="2144904"/>
                    <a:pt x="0" y="2137919"/>
                  </a:cubicBezTo>
                  <a:close/>
                  <a:moveTo>
                    <a:pt x="0" y="2086103"/>
                  </a:moveTo>
                  <a:lnTo>
                    <a:pt x="0" y="2085341"/>
                  </a:lnTo>
                  <a:cubicBezTo>
                    <a:pt x="0" y="2078356"/>
                    <a:pt x="5715" y="2072641"/>
                    <a:pt x="12700" y="2072641"/>
                  </a:cubicBezTo>
                  <a:cubicBezTo>
                    <a:pt x="19685" y="2072641"/>
                    <a:pt x="25400" y="2078356"/>
                    <a:pt x="25400" y="2085341"/>
                  </a:cubicBezTo>
                  <a:lnTo>
                    <a:pt x="25400" y="2086103"/>
                  </a:lnTo>
                  <a:cubicBezTo>
                    <a:pt x="25400" y="2093088"/>
                    <a:pt x="19685" y="2098803"/>
                    <a:pt x="12700" y="2098803"/>
                  </a:cubicBezTo>
                  <a:cubicBezTo>
                    <a:pt x="5715" y="2098803"/>
                    <a:pt x="0" y="2093088"/>
                    <a:pt x="0" y="2086103"/>
                  </a:cubicBezTo>
                  <a:close/>
                  <a:moveTo>
                    <a:pt x="0" y="2034287"/>
                  </a:moveTo>
                  <a:lnTo>
                    <a:pt x="0" y="2033525"/>
                  </a:lnTo>
                  <a:cubicBezTo>
                    <a:pt x="0" y="2026540"/>
                    <a:pt x="5715" y="2020825"/>
                    <a:pt x="12700" y="2020825"/>
                  </a:cubicBezTo>
                  <a:cubicBezTo>
                    <a:pt x="19685" y="2020825"/>
                    <a:pt x="25400" y="2026540"/>
                    <a:pt x="25400" y="2033525"/>
                  </a:cubicBezTo>
                  <a:lnTo>
                    <a:pt x="25400" y="2034287"/>
                  </a:lnTo>
                  <a:cubicBezTo>
                    <a:pt x="25400" y="2041272"/>
                    <a:pt x="19685" y="2046987"/>
                    <a:pt x="12700" y="2046987"/>
                  </a:cubicBezTo>
                  <a:cubicBezTo>
                    <a:pt x="5715" y="2046987"/>
                    <a:pt x="0" y="2041272"/>
                    <a:pt x="0" y="2034287"/>
                  </a:cubicBezTo>
                  <a:close/>
                  <a:moveTo>
                    <a:pt x="0" y="1982471"/>
                  </a:moveTo>
                  <a:lnTo>
                    <a:pt x="0" y="1981709"/>
                  </a:lnTo>
                  <a:cubicBezTo>
                    <a:pt x="0" y="1974724"/>
                    <a:pt x="5715" y="1969009"/>
                    <a:pt x="12700" y="1969009"/>
                  </a:cubicBezTo>
                  <a:cubicBezTo>
                    <a:pt x="19685" y="1969009"/>
                    <a:pt x="25400" y="1974724"/>
                    <a:pt x="25400" y="1981709"/>
                  </a:cubicBezTo>
                  <a:lnTo>
                    <a:pt x="25400" y="1982471"/>
                  </a:lnTo>
                  <a:cubicBezTo>
                    <a:pt x="25400" y="1989456"/>
                    <a:pt x="19685" y="1995171"/>
                    <a:pt x="12700" y="1995171"/>
                  </a:cubicBezTo>
                  <a:cubicBezTo>
                    <a:pt x="5715" y="1995171"/>
                    <a:pt x="0" y="1989456"/>
                    <a:pt x="0" y="1982471"/>
                  </a:cubicBezTo>
                  <a:close/>
                  <a:moveTo>
                    <a:pt x="0" y="1930655"/>
                  </a:moveTo>
                  <a:lnTo>
                    <a:pt x="0" y="1929893"/>
                  </a:lnTo>
                  <a:cubicBezTo>
                    <a:pt x="0" y="1922908"/>
                    <a:pt x="5715" y="1917193"/>
                    <a:pt x="12700" y="1917193"/>
                  </a:cubicBezTo>
                  <a:cubicBezTo>
                    <a:pt x="19685" y="1917193"/>
                    <a:pt x="25400" y="1922908"/>
                    <a:pt x="25400" y="1929893"/>
                  </a:cubicBezTo>
                  <a:lnTo>
                    <a:pt x="25400" y="1930655"/>
                  </a:lnTo>
                  <a:cubicBezTo>
                    <a:pt x="25400" y="1937640"/>
                    <a:pt x="19685" y="1943355"/>
                    <a:pt x="12700" y="1943355"/>
                  </a:cubicBezTo>
                  <a:cubicBezTo>
                    <a:pt x="5715" y="1943355"/>
                    <a:pt x="0" y="1937640"/>
                    <a:pt x="0" y="1930655"/>
                  </a:cubicBezTo>
                  <a:close/>
                  <a:moveTo>
                    <a:pt x="0" y="1878839"/>
                  </a:moveTo>
                  <a:lnTo>
                    <a:pt x="0" y="1878077"/>
                  </a:lnTo>
                  <a:cubicBezTo>
                    <a:pt x="0" y="1871092"/>
                    <a:pt x="5715" y="1865377"/>
                    <a:pt x="12700" y="1865377"/>
                  </a:cubicBezTo>
                  <a:cubicBezTo>
                    <a:pt x="19685" y="1865377"/>
                    <a:pt x="25400" y="1871092"/>
                    <a:pt x="25400" y="1878077"/>
                  </a:cubicBezTo>
                  <a:lnTo>
                    <a:pt x="25400" y="1878839"/>
                  </a:lnTo>
                  <a:cubicBezTo>
                    <a:pt x="25400" y="1885824"/>
                    <a:pt x="19685" y="1891539"/>
                    <a:pt x="12700" y="1891539"/>
                  </a:cubicBezTo>
                  <a:cubicBezTo>
                    <a:pt x="5715" y="1891539"/>
                    <a:pt x="0" y="1885824"/>
                    <a:pt x="0" y="1878839"/>
                  </a:cubicBezTo>
                  <a:close/>
                  <a:moveTo>
                    <a:pt x="0" y="1827023"/>
                  </a:moveTo>
                  <a:lnTo>
                    <a:pt x="0" y="1826261"/>
                  </a:lnTo>
                  <a:cubicBezTo>
                    <a:pt x="0" y="1819276"/>
                    <a:pt x="5715" y="1813561"/>
                    <a:pt x="12700" y="1813561"/>
                  </a:cubicBezTo>
                  <a:cubicBezTo>
                    <a:pt x="19685" y="1813561"/>
                    <a:pt x="25400" y="1819276"/>
                    <a:pt x="25400" y="1826261"/>
                  </a:cubicBezTo>
                  <a:lnTo>
                    <a:pt x="25400" y="1827023"/>
                  </a:lnTo>
                  <a:cubicBezTo>
                    <a:pt x="25400" y="1834008"/>
                    <a:pt x="19685" y="1839723"/>
                    <a:pt x="12700" y="1839723"/>
                  </a:cubicBezTo>
                  <a:cubicBezTo>
                    <a:pt x="5715" y="1839723"/>
                    <a:pt x="0" y="1834008"/>
                    <a:pt x="0" y="1827023"/>
                  </a:cubicBezTo>
                  <a:close/>
                  <a:moveTo>
                    <a:pt x="0" y="1775207"/>
                  </a:moveTo>
                  <a:lnTo>
                    <a:pt x="0" y="1774445"/>
                  </a:lnTo>
                  <a:cubicBezTo>
                    <a:pt x="0" y="1767460"/>
                    <a:pt x="5715" y="1761745"/>
                    <a:pt x="12700" y="1761745"/>
                  </a:cubicBezTo>
                  <a:cubicBezTo>
                    <a:pt x="19685" y="1761745"/>
                    <a:pt x="25400" y="1767460"/>
                    <a:pt x="25400" y="1774445"/>
                  </a:cubicBezTo>
                  <a:lnTo>
                    <a:pt x="25400" y="1775207"/>
                  </a:lnTo>
                  <a:cubicBezTo>
                    <a:pt x="25400" y="1782192"/>
                    <a:pt x="19685" y="1787907"/>
                    <a:pt x="12700" y="1787907"/>
                  </a:cubicBezTo>
                  <a:cubicBezTo>
                    <a:pt x="5715" y="1787907"/>
                    <a:pt x="0" y="1782192"/>
                    <a:pt x="0" y="1775207"/>
                  </a:cubicBezTo>
                  <a:close/>
                  <a:moveTo>
                    <a:pt x="0" y="1723391"/>
                  </a:moveTo>
                  <a:lnTo>
                    <a:pt x="0" y="1722629"/>
                  </a:lnTo>
                  <a:cubicBezTo>
                    <a:pt x="0" y="1715644"/>
                    <a:pt x="5715" y="1709929"/>
                    <a:pt x="12700" y="1709929"/>
                  </a:cubicBezTo>
                  <a:cubicBezTo>
                    <a:pt x="19685" y="1709929"/>
                    <a:pt x="25400" y="1715644"/>
                    <a:pt x="25400" y="1722629"/>
                  </a:cubicBezTo>
                  <a:lnTo>
                    <a:pt x="25400" y="1723391"/>
                  </a:lnTo>
                  <a:cubicBezTo>
                    <a:pt x="25400" y="1730376"/>
                    <a:pt x="19685" y="1736091"/>
                    <a:pt x="12700" y="1736091"/>
                  </a:cubicBezTo>
                  <a:cubicBezTo>
                    <a:pt x="5715" y="1736091"/>
                    <a:pt x="0" y="1730376"/>
                    <a:pt x="0" y="1723391"/>
                  </a:cubicBezTo>
                  <a:close/>
                  <a:moveTo>
                    <a:pt x="0" y="1671575"/>
                  </a:moveTo>
                  <a:lnTo>
                    <a:pt x="0" y="1670813"/>
                  </a:lnTo>
                  <a:cubicBezTo>
                    <a:pt x="0" y="1663828"/>
                    <a:pt x="5715" y="1658113"/>
                    <a:pt x="12700" y="1658113"/>
                  </a:cubicBezTo>
                  <a:cubicBezTo>
                    <a:pt x="19685" y="1658113"/>
                    <a:pt x="25400" y="1663828"/>
                    <a:pt x="25400" y="1670813"/>
                  </a:cubicBezTo>
                  <a:lnTo>
                    <a:pt x="25400" y="1671575"/>
                  </a:lnTo>
                  <a:cubicBezTo>
                    <a:pt x="25400" y="1678560"/>
                    <a:pt x="19685" y="1684275"/>
                    <a:pt x="12700" y="1684275"/>
                  </a:cubicBezTo>
                  <a:cubicBezTo>
                    <a:pt x="5715" y="1684275"/>
                    <a:pt x="0" y="1678560"/>
                    <a:pt x="0" y="1671575"/>
                  </a:cubicBezTo>
                  <a:close/>
                  <a:moveTo>
                    <a:pt x="0" y="1619759"/>
                  </a:moveTo>
                  <a:lnTo>
                    <a:pt x="0" y="1618997"/>
                  </a:lnTo>
                  <a:cubicBezTo>
                    <a:pt x="0" y="1612012"/>
                    <a:pt x="5715" y="1606297"/>
                    <a:pt x="12700" y="1606297"/>
                  </a:cubicBezTo>
                  <a:cubicBezTo>
                    <a:pt x="19685" y="1606297"/>
                    <a:pt x="25400" y="1612012"/>
                    <a:pt x="25400" y="1618997"/>
                  </a:cubicBezTo>
                  <a:lnTo>
                    <a:pt x="25400" y="1619759"/>
                  </a:lnTo>
                  <a:cubicBezTo>
                    <a:pt x="25400" y="1626744"/>
                    <a:pt x="19685" y="1632459"/>
                    <a:pt x="12700" y="1632459"/>
                  </a:cubicBezTo>
                  <a:cubicBezTo>
                    <a:pt x="5715" y="1632459"/>
                    <a:pt x="0" y="1626744"/>
                    <a:pt x="0" y="1619759"/>
                  </a:cubicBezTo>
                  <a:close/>
                  <a:moveTo>
                    <a:pt x="0" y="1567943"/>
                  </a:moveTo>
                  <a:lnTo>
                    <a:pt x="0" y="1567181"/>
                  </a:lnTo>
                  <a:cubicBezTo>
                    <a:pt x="0" y="1560196"/>
                    <a:pt x="5715" y="1554481"/>
                    <a:pt x="12700" y="1554481"/>
                  </a:cubicBezTo>
                  <a:cubicBezTo>
                    <a:pt x="19685" y="1554481"/>
                    <a:pt x="25400" y="1560196"/>
                    <a:pt x="25400" y="1567181"/>
                  </a:cubicBezTo>
                  <a:lnTo>
                    <a:pt x="25400" y="1567943"/>
                  </a:lnTo>
                  <a:cubicBezTo>
                    <a:pt x="25400" y="1574928"/>
                    <a:pt x="19685" y="1580643"/>
                    <a:pt x="12700" y="1580643"/>
                  </a:cubicBezTo>
                  <a:cubicBezTo>
                    <a:pt x="5715" y="1580643"/>
                    <a:pt x="0" y="1574928"/>
                    <a:pt x="0" y="1567943"/>
                  </a:cubicBezTo>
                  <a:close/>
                  <a:moveTo>
                    <a:pt x="0" y="1516126"/>
                  </a:moveTo>
                  <a:lnTo>
                    <a:pt x="0" y="1515365"/>
                  </a:lnTo>
                  <a:cubicBezTo>
                    <a:pt x="0" y="1508379"/>
                    <a:pt x="5715" y="1502665"/>
                    <a:pt x="12700" y="1502665"/>
                  </a:cubicBezTo>
                  <a:cubicBezTo>
                    <a:pt x="19685" y="1502665"/>
                    <a:pt x="25400" y="1508379"/>
                    <a:pt x="25400" y="1515365"/>
                  </a:cubicBezTo>
                  <a:lnTo>
                    <a:pt x="25400" y="1516126"/>
                  </a:lnTo>
                  <a:cubicBezTo>
                    <a:pt x="25400" y="1523112"/>
                    <a:pt x="19685" y="1528826"/>
                    <a:pt x="12700" y="1528826"/>
                  </a:cubicBezTo>
                  <a:cubicBezTo>
                    <a:pt x="5715" y="1528826"/>
                    <a:pt x="0" y="1523112"/>
                    <a:pt x="0" y="1516126"/>
                  </a:cubicBezTo>
                  <a:close/>
                  <a:moveTo>
                    <a:pt x="0" y="1464310"/>
                  </a:moveTo>
                  <a:lnTo>
                    <a:pt x="0" y="1463549"/>
                  </a:lnTo>
                  <a:cubicBezTo>
                    <a:pt x="0" y="1456563"/>
                    <a:pt x="5715" y="1450849"/>
                    <a:pt x="12700" y="1450849"/>
                  </a:cubicBezTo>
                  <a:cubicBezTo>
                    <a:pt x="19685" y="1450849"/>
                    <a:pt x="25400" y="1456563"/>
                    <a:pt x="25400" y="1463549"/>
                  </a:cubicBezTo>
                  <a:lnTo>
                    <a:pt x="25400" y="1464310"/>
                  </a:lnTo>
                  <a:cubicBezTo>
                    <a:pt x="25400" y="1471296"/>
                    <a:pt x="19685" y="1477010"/>
                    <a:pt x="12700" y="1477010"/>
                  </a:cubicBezTo>
                  <a:cubicBezTo>
                    <a:pt x="5715" y="1477010"/>
                    <a:pt x="0" y="1471296"/>
                    <a:pt x="0" y="1464310"/>
                  </a:cubicBezTo>
                  <a:close/>
                  <a:moveTo>
                    <a:pt x="0" y="1412494"/>
                  </a:moveTo>
                  <a:lnTo>
                    <a:pt x="0" y="1411732"/>
                  </a:lnTo>
                  <a:cubicBezTo>
                    <a:pt x="0" y="1404747"/>
                    <a:pt x="5715" y="1399032"/>
                    <a:pt x="12700" y="1399032"/>
                  </a:cubicBezTo>
                  <a:cubicBezTo>
                    <a:pt x="19685" y="1399032"/>
                    <a:pt x="25400" y="1404747"/>
                    <a:pt x="25400" y="1411732"/>
                  </a:cubicBezTo>
                  <a:lnTo>
                    <a:pt x="25400" y="1412494"/>
                  </a:lnTo>
                  <a:cubicBezTo>
                    <a:pt x="25400" y="1419479"/>
                    <a:pt x="19685" y="1425194"/>
                    <a:pt x="12700" y="1425194"/>
                  </a:cubicBezTo>
                  <a:cubicBezTo>
                    <a:pt x="5715" y="1425194"/>
                    <a:pt x="0" y="1419479"/>
                    <a:pt x="0" y="1412494"/>
                  </a:cubicBezTo>
                  <a:close/>
                  <a:moveTo>
                    <a:pt x="0" y="1360678"/>
                  </a:moveTo>
                  <a:lnTo>
                    <a:pt x="0" y="1359916"/>
                  </a:lnTo>
                  <a:cubicBezTo>
                    <a:pt x="0" y="1352931"/>
                    <a:pt x="5715" y="1347216"/>
                    <a:pt x="12700" y="1347216"/>
                  </a:cubicBezTo>
                  <a:cubicBezTo>
                    <a:pt x="19685" y="1347216"/>
                    <a:pt x="25400" y="1352931"/>
                    <a:pt x="25400" y="1359916"/>
                  </a:cubicBezTo>
                  <a:lnTo>
                    <a:pt x="25400" y="1360678"/>
                  </a:lnTo>
                  <a:cubicBezTo>
                    <a:pt x="25400" y="1367663"/>
                    <a:pt x="19685" y="1373378"/>
                    <a:pt x="12700" y="1373378"/>
                  </a:cubicBezTo>
                  <a:cubicBezTo>
                    <a:pt x="5715" y="1373378"/>
                    <a:pt x="0" y="1367663"/>
                    <a:pt x="0" y="1360678"/>
                  </a:cubicBezTo>
                  <a:close/>
                  <a:moveTo>
                    <a:pt x="0" y="1308862"/>
                  </a:moveTo>
                  <a:lnTo>
                    <a:pt x="0" y="1308100"/>
                  </a:lnTo>
                  <a:cubicBezTo>
                    <a:pt x="0" y="1301115"/>
                    <a:pt x="5715" y="1295400"/>
                    <a:pt x="12700" y="1295400"/>
                  </a:cubicBezTo>
                  <a:cubicBezTo>
                    <a:pt x="19685" y="1295400"/>
                    <a:pt x="25400" y="1301115"/>
                    <a:pt x="25400" y="1308100"/>
                  </a:cubicBezTo>
                  <a:lnTo>
                    <a:pt x="25400" y="1308862"/>
                  </a:lnTo>
                  <a:cubicBezTo>
                    <a:pt x="25400" y="1315847"/>
                    <a:pt x="19685" y="1321562"/>
                    <a:pt x="12700" y="1321562"/>
                  </a:cubicBezTo>
                  <a:cubicBezTo>
                    <a:pt x="5715" y="1321562"/>
                    <a:pt x="0" y="1315847"/>
                    <a:pt x="0" y="1308862"/>
                  </a:cubicBezTo>
                  <a:close/>
                  <a:moveTo>
                    <a:pt x="0" y="1257046"/>
                  </a:moveTo>
                  <a:lnTo>
                    <a:pt x="0" y="1256284"/>
                  </a:lnTo>
                  <a:cubicBezTo>
                    <a:pt x="0" y="1249299"/>
                    <a:pt x="5715" y="1243584"/>
                    <a:pt x="12700" y="1243584"/>
                  </a:cubicBezTo>
                  <a:cubicBezTo>
                    <a:pt x="19685" y="1243584"/>
                    <a:pt x="25400" y="1249299"/>
                    <a:pt x="25400" y="1256284"/>
                  </a:cubicBezTo>
                  <a:lnTo>
                    <a:pt x="25400" y="1257046"/>
                  </a:lnTo>
                  <a:cubicBezTo>
                    <a:pt x="25400" y="1264031"/>
                    <a:pt x="19685" y="1269746"/>
                    <a:pt x="12700" y="1269746"/>
                  </a:cubicBezTo>
                  <a:cubicBezTo>
                    <a:pt x="5715" y="1269746"/>
                    <a:pt x="0" y="1264031"/>
                    <a:pt x="0" y="1257046"/>
                  </a:cubicBezTo>
                  <a:close/>
                  <a:moveTo>
                    <a:pt x="0" y="1205230"/>
                  </a:moveTo>
                  <a:lnTo>
                    <a:pt x="0" y="1204468"/>
                  </a:lnTo>
                  <a:cubicBezTo>
                    <a:pt x="0" y="1197483"/>
                    <a:pt x="5715" y="1191768"/>
                    <a:pt x="12700" y="1191768"/>
                  </a:cubicBezTo>
                  <a:cubicBezTo>
                    <a:pt x="19685" y="1191768"/>
                    <a:pt x="25400" y="1197483"/>
                    <a:pt x="25400" y="1204468"/>
                  </a:cubicBezTo>
                  <a:lnTo>
                    <a:pt x="25400" y="1205230"/>
                  </a:lnTo>
                  <a:cubicBezTo>
                    <a:pt x="25400" y="1212215"/>
                    <a:pt x="19685" y="1217930"/>
                    <a:pt x="12700" y="1217930"/>
                  </a:cubicBezTo>
                  <a:cubicBezTo>
                    <a:pt x="5715" y="1217930"/>
                    <a:pt x="0" y="1212215"/>
                    <a:pt x="0" y="1205230"/>
                  </a:cubicBezTo>
                  <a:close/>
                  <a:moveTo>
                    <a:pt x="0" y="1153414"/>
                  </a:moveTo>
                  <a:lnTo>
                    <a:pt x="0" y="1152652"/>
                  </a:lnTo>
                  <a:cubicBezTo>
                    <a:pt x="0" y="1145667"/>
                    <a:pt x="5715" y="1139952"/>
                    <a:pt x="12700" y="1139952"/>
                  </a:cubicBezTo>
                  <a:cubicBezTo>
                    <a:pt x="19685" y="1139952"/>
                    <a:pt x="25400" y="1145667"/>
                    <a:pt x="25400" y="1152652"/>
                  </a:cubicBezTo>
                  <a:lnTo>
                    <a:pt x="25400" y="1153414"/>
                  </a:lnTo>
                  <a:cubicBezTo>
                    <a:pt x="25400" y="1160399"/>
                    <a:pt x="19685" y="1166114"/>
                    <a:pt x="12700" y="1166114"/>
                  </a:cubicBezTo>
                  <a:cubicBezTo>
                    <a:pt x="5715" y="1166114"/>
                    <a:pt x="0" y="1160399"/>
                    <a:pt x="0" y="1153414"/>
                  </a:cubicBezTo>
                  <a:close/>
                  <a:moveTo>
                    <a:pt x="0" y="1101598"/>
                  </a:moveTo>
                  <a:lnTo>
                    <a:pt x="0" y="1100836"/>
                  </a:lnTo>
                  <a:cubicBezTo>
                    <a:pt x="0" y="1093851"/>
                    <a:pt x="5715" y="1088136"/>
                    <a:pt x="12700" y="1088136"/>
                  </a:cubicBezTo>
                  <a:cubicBezTo>
                    <a:pt x="19685" y="1088136"/>
                    <a:pt x="25400" y="1093851"/>
                    <a:pt x="25400" y="1100836"/>
                  </a:cubicBezTo>
                  <a:lnTo>
                    <a:pt x="25400" y="1101598"/>
                  </a:lnTo>
                  <a:cubicBezTo>
                    <a:pt x="25400" y="1108583"/>
                    <a:pt x="19685" y="1114298"/>
                    <a:pt x="12700" y="1114298"/>
                  </a:cubicBezTo>
                  <a:cubicBezTo>
                    <a:pt x="5715" y="1114298"/>
                    <a:pt x="0" y="1108583"/>
                    <a:pt x="0" y="1101598"/>
                  </a:cubicBezTo>
                  <a:close/>
                  <a:moveTo>
                    <a:pt x="0" y="1049782"/>
                  </a:moveTo>
                  <a:lnTo>
                    <a:pt x="0" y="1049020"/>
                  </a:lnTo>
                  <a:cubicBezTo>
                    <a:pt x="0" y="1042035"/>
                    <a:pt x="5715" y="1036320"/>
                    <a:pt x="12700" y="1036320"/>
                  </a:cubicBezTo>
                  <a:cubicBezTo>
                    <a:pt x="19685" y="1036320"/>
                    <a:pt x="25400" y="1042035"/>
                    <a:pt x="25400" y="1049020"/>
                  </a:cubicBezTo>
                  <a:lnTo>
                    <a:pt x="25400" y="1049782"/>
                  </a:lnTo>
                  <a:cubicBezTo>
                    <a:pt x="25400" y="1056767"/>
                    <a:pt x="19685" y="1062482"/>
                    <a:pt x="12700" y="1062482"/>
                  </a:cubicBezTo>
                  <a:cubicBezTo>
                    <a:pt x="5715" y="1062482"/>
                    <a:pt x="0" y="1056767"/>
                    <a:pt x="0" y="1049782"/>
                  </a:cubicBezTo>
                  <a:close/>
                  <a:moveTo>
                    <a:pt x="0" y="997966"/>
                  </a:moveTo>
                  <a:lnTo>
                    <a:pt x="0" y="997204"/>
                  </a:lnTo>
                  <a:cubicBezTo>
                    <a:pt x="0" y="990219"/>
                    <a:pt x="5715" y="984504"/>
                    <a:pt x="12700" y="984504"/>
                  </a:cubicBezTo>
                  <a:cubicBezTo>
                    <a:pt x="19685" y="984504"/>
                    <a:pt x="25400" y="990219"/>
                    <a:pt x="25400" y="997204"/>
                  </a:cubicBezTo>
                  <a:lnTo>
                    <a:pt x="25400" y="997966"/>
                  </a:lnTo>
                  <a:cubicBezTo>
                    <a:pt x="25400" y="1004951"/>
                    <a:pt x="19685" y="1010666"/>
                    <a:pt x="12700" y="1010666"/>
                  </a:cubicBezTo>
                  <a:cubicBezTo>
                    <a:pt x="5715" y="1010666"/>
                    <a:pt x="0" y="1004951"/>
                    <a:pt x="0" y="997966"/>
                  </a:cubicBezTo>
                  <a:close/>
                  <a:moveTo>
                    <a:pt x="0" y="946150"/>
                  </a:moveTo>
                  <a:lnTo>
                    <a:pt x="0" y="945388"/>
                  </a:lnTo>
                  <a:cubicBezTo>
                    <a:pt x="0" y="938403"/>
                    <a:pt x="5715" y="932688"/>
                    <a:pt x="12700" y="932688"/>
                  </a:cubicBezTo>
                  <a:cubicBezTo>
                    <a:pt x="19685" y="932688"/>
                    <a:pt x="25400" y="938403"/>
                    <a:pt x="25400" y="945388"/>
                  </a:cubicBezTo>
                  <a:lnTo>
                    <a:pt x="25400" y="946150"/>
                  </a:lnTo>
                  <a:cubicBezTo>
                    <a:pt x="25400" y="953135"/>
                    <a:pt x="19685" y="958850"/>
                    <a:pt x="12700" y="958850"/>
                  </a:cubicBezTo>
                  <a:cubicBezTo>
                    <a:pt x="5715" y="958850"/>
                    <a:pt x="0" y="953135"/>
                    <a:pt x="0" y="946150"/>
                  </a:cubicBezTo>
                  <a:close/>
                  <a:moveTo>
                    <a:pt x="0" y="894334"/>
                  </a:moveTo>
                  <a:lnTo>
                    <a:pt x="0" y="893572"/>
                  </a:lnTo>
                  <a:cubicBezTo>
                    <a:pt x="0" y="886587"/>
                    <a:pt x="5715" y="880872"/>
                    <a:pt x="12700" y="880872"/>
                  </a:cubicBezTo>
                  <a:cubicBezTo>
                    <a:pt x="19685" y="880872"/>
                    <a:pt x="25400" y="886587"/>
                    <a:pt x="25400" y="893572"/>
                  </a:cubicBezTo>
                  <a:lnTo>
                    <a:pt x="25400" y="894334"/>
                  </a:lnTo>
                  <a:cubicBezTo>
                    <a:pt x="25400" y="901319"/>
                    <a:pt x="19685" y="907034"/>
                    <a:pt x="12700" y="907034"/>
                  </a:cubicBezTo>
                  <a:cubicBezTo>
                    <a:pt x="5715" y="907034"/>
                    <a:pt x="0" y="901319"/>
                    <a:pt x="0" y="894334"/>
                  </a:cubicBezTo>
                  <a:close/>
                  <a:moveTo>
                    <a:pt x="0" y="842518"/>
                  </a:moveTo>
                  <a:lnTo>
                    <a:pt x="0" y="841756"/>
                  </a:lnTo>
                  <a:cubicBezTo>
                    <a:pt x="0" y="834771"/>
                    <a:pt x="5715" y="829056"/>
                    <a:pt x="12700" y="829056"/>
                  </a:cubicBezTo>
                  <a:cubicBezTo>
                    <a:pt x="19685" y="829056"/>
                    <a:pt x="25400" y="834771"/>
                    <a:pt x="25400" y="841756"/>
                  </a:cubicBezTo>
                  <a:lnTo>
                    <a:pt x="25400" y="842518"/>
                  </a:lnTo>
                  <a:cubicBezTo>
                    <a:pt x="25400" y="849503"/>
                    <a:pt x="19685" y="855218"/>
                    <a:pt x="12700" y="855218"/>
                  </a:cubicBezTo>
                  <a:cubicBezTo>
                    <a:pt x="5715" y="855218"/>
                    <a:pt x="0" y="849503"/>
                    <a:pt x="0" y="842518"/>
                  </a:cubicBezTo>
                  <a:close/>
                  <a:moveTo>
                    <a:pt x="0" y="790702"/>
                  </a:moveTo>
                  <a:lnTo>
                    <a:pt x="0" y="789940"/>
                  </a:lnTo>
                  <a:cubicBezTo>
                    <a:pt x="0" y="782955"/>
                    <a:pt x="5715" y="777240"/>
                    <a:pt x="12700" y="777240"/>
                  </a:cubicBezTo>
                  <a:cubicBezTo>
                    <a:pt x="19685" y="777240"/>
                    <a:pt x="25400" y="782955"/>
                    <a:pt x="25400" y="789940"/>
                  </a:cubicBezTo>
                  <a:lnTo>
                    <a:pt x="25400" y="790702"/>
                  </a:lnTo>
                  <a:cubicBezTo>
                    <a:pt x="25400" y="797687"/>
                    <a:pt x="19685" y="803402"/>
                    <a:pt x="12700" y="803402"/>
                  </a:cubicBezTo>
                  <a:cubicBezTo>
                    <a:pt x="5715" y="803402"/>
                    <a:pt x="0" y="797687"/>
                    <a:pt x="0" y="790702"/>
                  </a:cubicBezTo>
                  <a:close/>
                  <a:moveTo>
                    <a:pt x="0" y="738886"/>
                  </a:moveTo>
                  <a:lnTo>
                    <a:pt x="0" y="736347"/>
                  </a:lnTo>
                  <a:cubicBezTo>
                    <a:pt x="0" y="729362"/>
                    <a:pt x="5715" y="723647"/>
                    <a:pt x="12700" y="723647"/>
                  </a:cubicBezTo>
                  <a:cubicBezTo>
                    <a:pt x="19685" y="723647"/>
                    <a:pt x="25400" y="729362"/>
                    <a:pt x="25400" y="736347"/>
                  </a:cubicBezTo>
                  <a:lnTo>
                    <a:pt x="25400" y="737109"/>
                  </a:lnTo>
                  <a:cubicBezTo>
                    <a:pt x="25400" y="744094"/>
                    <a:pt x="19685" y="749809"/>
                    <a:pt x="12700" y="749809"/>
                  </a:cubicBezTo>
                  <a:cubicBezTo>
                    <a:pt x="5715" y="749809"/>
                    <a:pt x="0" y="744094"/>
                    <a:pt x="0" y="737109"/>
                  </a:cubicBezTo>
                  <a:close/>
                  <a:moveTo>
                    <a:pt x="0" y="687070"/>
                  </a:moveTo>
                  <a:lnTo>
                    <a:pt x="0" y="686308"/>
                  </a:lnTo>
                  <a:cubicBezTo>
                    <a:pt x="0" y="679323"/>
                    <a:pt x="5715" y="673608"/>
                    <a:pt x="12700" y="673608"/>
                  </a:cubicBezTo>
                  <a:cubicBezTo>
                    <a:pt x="19685" y="673608"/>
                    <a:pt x="25400" y="679323"/>
                    <a:pt x="25400" y="686308"/>
                  </a:cubicBezTo>
                  <a:lnTo>
                    <a:pt x="25400" y="687070"/>
                  </a:lnTo>
                  <a:cubicBezTo>
                    <a:pt x="25400" y="694055"/>
                    <a:pt x="19685" y="699770"/>
                    <a:pt x="12700" y="699770"/>
                  </a:cubicBezTo>
                  <a:cubicBezTo>
                    <a:pt x="5715" y="699770"/>
                    <a:pt x="0" y="694055"/>
                    <a:pt x="0" y="687070"/>
                  </a:cubicBezTo>
                  <a:close/>
                  <a:moveTo>
                    <a:pt x="0" y="635254"/>
                  </a:moveTo>
                  <a:lnTo>
                    <a:pt x="0" y="634492"/>
                  </a:lnTo>
                  <a:cubicBezTo>
                    <a:pt x="0" y="627507"/>
                    <a:pt x="5715" y="621792"/>
                    <a:pt x="12700" y="621792"/>
                  </a:cubicBezTo>
                  <a:cubicBezTo>
                    <a:pt x="19685" y="621792"/>
                    <a:pt x="25400" y="627507"/>
                    <a:pt x="25400" y="634492"/>
                  </a:cubicBezTo>
                  <a:lnTo>
                    <a:pt x="25400" y="635254"/>
                  </a:lnTo>
                  <a:cubicBezTo>
                    <a:pt x="25400" y="642239"/>
                    <a:pt x="19685" y="647954"/>
                    <a:pt x="12700" y="647954"/>
                  </a:cubicBezTo>
                  <a:cubicBezTo>
                    <a:pt x="5715" y="647954"/>
                    <a:pt x="0" y="642239"/>
                    <a:pt x="0" y="635254"/>
                  </a:cubicBezTo>
                  <a:close/>
                  <a:moveTo>
                    <a:pt x="0" y="583438"/>
                  </a:moveTo>
                  <a:lnTo>
                    <a:pt x="0" y="582676"/>
                  </a:lnTo>
                  <a:cubicBezTo>
                    <a:pt x="0" y="575691"/>
                    <a:pt x="5715" y="569976"/>
                    <a:pt x="12700" y="569976"/>
                  </a:cubicBezTo>
                  <a:cubicBezTo>
                    <a:pt x="19685" y="569976"/>
                    <a:pt x="25400" y="575691"/>
                    <a:pt x="25400" y="582676"/>
                  </a:cubicBezTo>
                  <a:lnTo>
                    <a:pt x="25400" y="583438"/>
                  </a:lnTo>
                  <a:cubicBezTo>
                    <a:pt x="25400" y="590423"/>
                    <a:pt x="19685" y="596138"/>
                    <a:pt x="12700" y="596138"/>
                  </a:cubicBezTo>
                  <a:cubicBezTo>
                    <a:pt x="5715" y="596138"/>
                    <a:pt x="0" y="590423"/>
                    <a:pt x="0" y="583438"/>
                  </a:cubicBezTo>
                  <a:close/>
                  <a:moveTo>
                    <a:pt x="0" y="531622"/>
                  </a:moveTo>
                  <a:lnTo>
                    <a:pt x="0" y="530860"/>
                  </a:lnTo>
                  <a:cubicBezTo>
                    <a:pt x="0" y="523875"/>
                    <a:pt x="5715" y="518160"/>
                    <a:pt x="12700" y="518160"/>
                  </a:cubicBezTo>
                  <a:cubicBezTo>
                    <a:pt x="19685" y="518160"/>
                    <a:pt x="25400" y="523875"/>
                    <a:pt x="25400" y="530860"/>
                  </a:cubicBezTo>
                  <a:lnTo>
                    <a:pt x="25400" y="531622"/>
                  </a:lnTo>
                  <a:cubicBezTo>
                    <a:pt x="25400" y="538607"/>
                    <a:pt x="19685" y="544322"/>
                    <a:pt x="12700" y="544322"/>
                  </a:cubicBezTo>
                  <a:cubicBezTo>
                    <a:pt x="5715" y="544322"/>
                    <a:pt x="0" y="538607"/>
                    <a:pt x="0" y="531622"/>
                  </a:cubicBezTo>
                  <a:close/>
                  <a:moveTo>
                    <a:pt x="0" y="479806"/>
                  </a:moveTo>
                  <a:lnTo>
                    <a:pt x="0" y="479044"/>
                  </a:lnTo>
                  <a:cubicBezTo>
                    <a:pt x="0" y="472059"/>
                    <a:pt x="5715" y="466344"/>
                    <a:pt x="12700" y="466344"/>
                  </a:cubicBezTo>
                  <a:cubicBezTo>
                    <a:pt x="19685" y="466344"/>
                    <a:pt x="25400" y="472059"/>
                    <a:pt x="25400" y="479044"/>
                  </a:cubicBezTo>
                  <a:lnTo>
                    <a:pt x="25400" y="479806"/>
                  </a:lnTo>
                  <a:cubicBezTo>
                    <a:pt x="25400" y="486791"/>
                    <a:pt x="19685" y="492506"/>
                    <a:pt x="12700" y="492506"/>
                  </a:cubicBezTo>
                  <a:cubicBezTo>
                    <a:pt x="5715" y="492506"/>
                    <a:pt x="0" y="486791"/>
                    <a:pt x="0" y="479806"/>
                  </a:cubicBezTo>
                  <a:close/>
                  <a:moveTo>
                    <a:pt x="0" y="427990"/>
                  </a:moveTo>
                  <a:lnTo>
                    <a:pt x="0" y="425197"/>
                  </a:lnTo>
                  <a:cubicBezTo>
                    <a:pt x="0" y="418212"/>
                    <a:pt x="5715" y="412497"/>
                    <a:pt x="12700" y="412497"/>
                  </a:cubicBezTo>
                  <a:cubicBezTo>
                    <a:pt x="19685" y="412497"/>
                    <a:pt x="25400" y="418212"/>
                    <a:pt x="25400" y="425197"/>
                  </a:cubicBezTo>
                  <a:lnTo>
                    <a:pt x="25400" y="425959"/>
                  </a:lnTo>
                  <a:cubicBezTo>
                    <a:pt x="25400" y="432944"/>
                    <a:pt x="19685" y="438659"/>
                    <a:pt x="12700" y="438659"/>
                  </a:cubicBezTo>
                  <a:cubicBezTo>
                    <a:pt x="5715" y="438659"/>
                    <a:pt x="0" y="432944"/>
                    <a:pt x="0" y="425959"/>
                  </a:cubicBezTo>
                  <a:close/>
                  <a:moveTo>
                    <a:pt x="0" y="376174"/>
                  </a:moveTo>
                  <a:lnTo>
                    <a:pt x="0" y="375412"/>
                  </a:lnTo>
                  <a:cubicBezTo>
                    <a:pt x="0" y="368427"/>
                    <a:pt x="5715" y="362712"/>
                    <a:pt x="12700" y="362712"/>
                  </a:cubicBezTo>
                  <a:cubicBezTo>
                    <a:pt x="19685" y="362712"/>
                    <a:pt x="25400" y="368427"/>
                    <a:pt x="25400" y="375412"/>
                  </a:cubicBezTo>
                  <a:lnTo>
                    <a:pt x="25400" y="376174"/>
                  </a:lnTo>
                  <a:cubicBezTo>
                    <a:pt x="25400" y="383159"/>
                    <a:pt x="19685" y="388874"/>
                    <a:pt x="12700" y="388874"/>
                  </a:cubicBezTo>
                  <a:cubicBezTo>
                    <a:pt x="5715" y="388874"/>
                    <a:pt x="0" y="383159"/>
                    <a:pt x="0" y="376174"/>
                  </a:cubicBezTo>
                  <a:close/>
                  <a:moveTo>
                    <a:pt x="0" y="324358"/>
                  </a:moveTo>
                  <a:lnTo>
                    <a:pt x="0" y="323596"/>
                  </a:lnTo>
                  <a:cubicBezTo>
                    <a:pt x="0" y="316611"/>
                    <a:pt x="5715" y="310896"/>
                    <a:pt x="12700" y="310896"/>
                  </a:cubicBezTo>
                  <a:cubicBezTo>
                    <a:pt x="19685" y="310896"/>
                    <a:pt x="25400" y="316611"/>
                    <a:pt x="25400" y="323596"/>
                  </a:cubicBezTo>
                  <a:lnTo>
                    <a:pt x="25400" y="324358"/>
                  </a:lnTo>
                  <a:cubicBezTo>
                    <a:pt x="25400" y="331343"/>
                    <a:pt x="19685" y="337058"/>
                    <a:pt x="12700" y="337058"/>
                  </a:cubicBezTo>
                  <a:cubicBezTo>
                    <a:pt x="5715" y="337058"/>
                    <a:pt x="0" y="331343"/>
                    <a:pt x="0" y="324358"/>
                  </a:cubicBezTo>
                  <a:close/>
                  <a:moveTo>
                    <a:pt x="0" y="272542"/>
                  </a:moveTo>
                  <a:lnTo>
                    <a:pt x="0" y="271780"/>
                  </a:lnTo>
                  <a:cubicBezTo>
                    <a:pt x="0" y="264795"/>
                    <a:pt x="5715" y="259080"/>
                    <a:pt x="12700" y="259080"/>
                  </a:cubicBezTo>
                  <a:cubicBezTo>
                    <a:pt x="19685" y="259080"/>
                    <a:pt x="25400" y="264795"/>
                    <a:pt x="25400" y="271780"/>
                  </a:cubicBezTo>
                  <a:lnTo>
                    <a:pt x="25400" y="272542"/>
                  </a:lnTo>
                  <a:cubicBezTo>
                    <a:pt x="25400" y="279527"/>
                    <a:pt x="19685" y="285242"/>
                    <a:pt x="12700" y="285242"/>
                  </a:cubicBezTo>
                  <a:cubicBezTo>
                    <a:pt x="5715" y="285242"/>
                    <a:pt x="0" y="279527"/>
                    <a:pt x="0" y="272542"/>
                  </a:cubicBezTo>
                  <a:close/>
                  <a:moveTo>
                    <a:pt x="0" y="220726"/>
                  </a:moveTo>
                  <a:lnTo>
                    <a:pt x="0" y="219964"/>
                  </a:lnTo>
                  <a:cubicBezTo>
                    <a:pt x="0" y="212979"/>
                    <a:pt x="5715" y="207264"/>
                    <a:pt x="12700" y="207264"/>
                  </a:cubicBezTo>
                  <a:cubicBezTo>
                    <a:pt x="19685" y="207264"/>
                    <a:pt x="25400" y="212979"/>
                    <a:pt x="25400" y="219964"/>
                  </a:cubicBezTo>
                  <a:lnTo>
                    <a:pt x="25400" y="220726"/>
                  </a:lnTo>
                  <a:cubicBezTo>
                    <a:pt x="25400" y="227711"/>
                    <a:pt x="19685" y="233426"/>
                    <a:pt x="12700" y="233426"/>
                  </a:cubicBezTo>
                  <a:cubicBezTo>
                    <a:pt x="5715" y="233426"/>
                    <a:pt x="0" y="227711"/>
                    <a:pt x="0" y="220726"/>
                  </a:cubicBezTo>
                  <a:close/>
                  <a:moveTo>
                    <a:pt x="0" y="168910"/>
                  </a:moveTo>
                  <a:lnTo>
                    <a:pt x="0" y="168148"/>
                  </a:lnTo>
                  <a:cubicBezTo>
                    <a:pt x="0" y="161163"/>
                    <a:pt x="5715" y="155448"/>
                    <a:pt x="12700" y="155448"/>
                  </a:cubicBezTo>
                  <a:cubicBezTo>
                    <a:pt x="19685" y="155448"/>
                    <a:pt x="25400" y="161163"/>
                    <a:pt x="25400" y="168148"/>
                  </a:cubicBezTo>
                  <a:lnTo>
                    <a:pt x="25400" y="168910"/>
                  </a:lnTo>
                  <a:cubicBezTo>
                    <a:pt x="25400" y="175895"/>
                    <a:pt x="19685" y="181610"/>
                    <a:pt x="12700" y="181610"/>
                  </a:cubicBezTo>
                  <a:cubicBezTo>
                    <a:pt x="5715" y="181610"/>
                    <a:pt x="0" y="175895"/>
                    <a:pt x="0" y="168910"/>
                  </a:cubicBezTo>
                  <a:close/>
                  <a:moveTo>
                    <a:pt x="0" y="117094"/>
                  </a:moveTo>
                  <a:lnTo>
                    <a:pt x="0" y="116332"/>
                  </a:lnTo>
                  <a:cubicBezTo>
                    <a:pt x="0" y="109347"/>
                    <a:pt x="5715" y="103632"/>
                    <a:pt x="12700" y="103632"/>
                  </a:cubicBezTo>
                  <a:cubicBezTo>
                    <a:pt x="19685" y="103632"/>
                    <a:pt x="25400" y="109347"/>
                    <a:pt x="25400" y="116332"/>
                  </a:cubicBezTo>
                  <a:lnTo>
                    <a:pt x="25400" y="117094"/>
                  </a:lnTo>
                  <a:cubicBezTo>
                    <a:pt x="25400" y="124079"/>
                    <a:pt x="19685" y="129794"/>
                    <a:pt x="12700" y="129794"/>
                  </a:cubicBezTo>
                  <a:cubicBezTo>
                    <a:pt x="5715" y="129794"/>
                    <a:pt x="0" y="124079"/>
                    <a:pt x="0" y="117094"/>
                  </a:cubicBezTo>
                  <a:close/>
                  <a:moveTo>
                    <a:pt x="0" y="65278"/>
                  </a:moveTo>
                  <a:lnTo>
                    <a:pt x="0" y="64516"/>
                  </a:lnTo>
                  <a:cubicBezTo>
                    <a:pt x="0" y="57531"/>
                    <a:pt x="5715" y="51816"/>
                    <a:pt x="12700" y="51816"/>
                  </a:cubicBezTo>
                  <a:cubicBezTo>
                    <a:pt x="19685" y="51816"/>
                    <a:pt x="25400" y="57531"/>
                    <a:pt x="25400" y="64516"/>
                  </a:cubicBezTo>
                  <a:lnTo>
                    <a:pt x="25400" y="65278"/>
                  </a:lnTo>
                  <a:cubicBezTo>
                    <a:pt x="25400" y="72263"/>
                    <a:pt x="19685" y="77978"/>
                    <a:pt x="12700" y="77978"/>
                  </a:cubicBezTo>
                  <a:cubicBezTo>
                    <a:pt x="5715" y="77978"/>
                    <a:pt x="0" y="72263"/>
                    <a:pt x="0" y="65278"/>
                  </a:cubicBezTo>
                  <a:close/>
                  <a:moveTo>
                    <a:pt x="0" y="13462"/>
                  </a:moveTo>
                  <a:lnTo>
                    <a:pt x="0" y="12700"/>
                  </a:lnTo>
                  <a:cubicBezTo>
                    <a:pt x="0" y="5715"/>
                    <a:pt x="5715" y="0"/>
                    <a:pt x="12700" y="0"/>
                  </a:cubicBezTo>
                  <a:cubicBezTo>
                    <a:pt x="19685" y="0"/>
                    <a:pt x="25400" y="5715"/>
                    <a:pt x="25400" y="12700"/>
                  </a:cubicBezTo>
                  <a:lnTo>
                    <a:pt x="25400" y="13462"/>
                  </a:lnTo>
                  <a:cubicBezTo>
                    <a:pt x="25400" y="20447"/>
                    <a:pt x="19685" y="26162"/>
                    <a:pt x="12700" y="26162"/>
                  </a:cubicBezTo>
                  <a:cubicBezTo>
                    <a:pt x="5715" y="26162"/>
                    <a:pt x="0" y="20447"/>
                    <a:pt x="0" y="13462"/>
                  </a:cubicBezTo>
                  <a:close/>
                  <a:moveTo>
                    <a:pt x="0" y="2503043"/>
                  </a:moveTo>
                  <a:lnTo>
                    <a:pt x="0" y="2502281"/>
                  </a:lnTo>
                  <a:cubicBezTo>
                    <a:pt x="0" y="2495296"/>
                    <a:pt x="5715" y="2489581"/>
                    <a:pt x="12700" y="2489581"/>
                  </a:cubicBezTo>
                  <a:cubicBezTo>
                    <a:pt x="19685" y="2489581"/>
                    <a:pt x="25400" y="2495296"/>
                    <a:pt x="25400" y="2502281"/>
                  </a:cubicBezTo>
                  <a:lnTo>
                    <a:pt x="25400" y="2503043"/>
                  </a:lnTo>
                  <a:cubicBezTo>
                    <a:pt x="25400" y="2510028"/>
                    <a:pt x="19685" y="2515743"/>
                    <a:pt x="12700" y="2515743"/>
                  </a:cubicBezTo>
                  <a:cubicBezTo>
                    <a:pt x="5715" y="2515743"/>
                    <a:pt x="0" y="2510028"/>
                    <a:pt x="0" y="2503043"/>
                  </a:cubicBezTo>
                  <a:close/>
                </a:path>
              </a:pathLst>
            </a:custGeom>
            <a:solidFill>
              <a:srgbClr val="02A3A8"/>
            </a:solidFill>
          </p:spPr>
        </p:sp>
        <p:sp>
          <p:nvSpPr>
            <p:cNvPr id="27" name="Freeform 27"/>
            <p:cNvSpPr/>
            <p:nvPr/>
          </p:nvSpPr>
          <p:spPr>
            <a:xfrm>
              <a:off x="479933"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2" y="25400"/>
                    <a:pt x="4357497" y="25400"/>
                  </a:cubicBezTo>
                  <a:close/>
                  <a:moveTo>
                    <a:pt x="4305808" y="25400"/>
                  </a:moveTo>
                  <a:lnTo>
                    <a:pt x="4292346" y="19685"/>
                  </a:lnTo>
                  <a:cubicBezTo>
                    <a:pt x="4292346" y="5588"/>
                    <a:pt x="4298061" y="0"/>
                    <a:pt x="4305046" y="0"/>
                  </a:cubicBezTo>
                  <a:lnTo>
                    <a:pt x="4318508" y="5715"/>
                  </a:lnTo>
                  <a:cubicBezTo>
                    <a:pt x="4318508" y="19812"/>
                    <a:pt x="4312793" y="25400"/>
                    <a:pt x="4305808" y="25400"/>
                  </a:cubicBezTo>
                  <a:close/>
                  <a:moveTo>
                    <a:pt x="4254119" y="25400"/>
                  </a:moveTo>
                  <a:lnTo>
                    <a:pt x="4240657" y="19685"/>
                  </a:lnTo>
                  <a:cubicBezTo>
                    <a:pt x="4240657" y="5588"/>
                    <a:pt x="4246372" y="0"/>
                    <a:pt x="4253357" y="0"/>
                  </a:cubicBezTo>
                  <a:lnTo>
                    <a:pt x="4266819" y="5715"/>
                  </a:lnTo>
                  <a:cubicBezTo>
                    <a:pt x="4266819" y="19812"/>
                    <a:pt x="4261104" y="25400"/>
                    <a:pt x="4254119" y="25400"/>
                  </a:cubicBezTo>
                  <a:close/>
                  <a:moveTo>
                    <a:pt x="4202430" y="25400"/>
                  </a:moveTo>
                  <a:lnTo>
                    <a:pt x="4188968" y="19685"/>
                  </a:lnTo>
                  <a:cubicBezTo>
                    <a:pt x="4188968" y="5588"/>
                    <a:pt x="4194683" y="0"/>
                    <a:pt x="4201668" y="0"/>
                  </a:cubicBezTo>
                  <a:lnTo>
                    <a:pt x="4215130" y="5715"/>
                  </a:lnTo>
                  <a:cubicBezTo>
                    <a:pt x="4215130" y="19812"/>
                    <a:pt x="4209414" y="25400"/>
                    <a:pt x="4202430" y="25400"/>
                  </a:cubicBezTo>
                  <a:close/>
                  <a:moveTo>
                    <a:pt x="4150741" y="25400"/>
                  </a:moveTo>
                  <a:lnTo>
                    <a:pt x="4137279" y="19685"/>
                  </a:lnTo>
                  <a:cubicBezTo>
                    <a:pt x="4137279" y="5588"/>
                    <a:pt x="4142994" y="0"/>
                    <a:pt x="4149979" y="0"/>
                  </a:cubicBezTo>
                  <a:lnTo>
                    <a:pt x="4163441" y="5715"/>
                  </a:lnTo>
                  <a:cubicBezTo>
                    <a:pt x="4163441" y="19812"/>
                    <a:pt x="4157725" y="25400"/>
                    <a:pt x="4150741" y="25400"/>
                  </a:cubicBezTo>
                  <a:close/>
                  <a:moveTo>
                    <a:pt x="4099051" y="25400"/>
                  </a:moveTo>
                  <a:lnTo>
                    <a:pt x="4085589" y="19685"/>
                  </a:lnTo>
                  <a:cubicBezTo>
                    <a:pt x="4085589" y="5588"/>
                    <a:pt x="4091305" y="0"/>
                    <a:pt x="4098289" y="0"/>
                  </a:cubicBezTo>
                  <a:lnTo>
                    <a:pt x="4111751" y="5715"/>
                  </a:lnTo>
                  <a:cubicBezTo>
                    <a:pt x="4111751" y="19812"/>
                    <a:pt x="4106036" y="25400"/>
                    <a:pt x="4099051" y="25400"/>
                  </a:cubicBezTo>
                  <a:close/>
                  <a:moveTo>
                    <a:pt x="4047362" y="25400"/>
                  </a:moveTo>
                  <a:lnTo>
                    <a:pt x="4033900" y="19685"/>
                  </a:lnTo>
                  <a:cubicBezTo>
                    <a:pt x="4033900" y="5588"/>
                    <a:pt x="4039616" y="0"/>
                    <a:pt x="4046600" y="0"/>
                  </a:cubicBezTo>
                  <a:lnTo>
                    <a:pt x="4060062" y="5715"/>
                  </a:lnTo>
                  <a:cubicBezTo>
                    <a:pt x="4060062" y="19812"/>
                    <a:pt x="4054347" y="25400"/>
                    <a:pt x="4047362" y="25400"/>
                  </a:cubicBezTo>
                  <a:close/>
                  <a:moveTo>
                    <a:pt x="3995673" y="25400"/>
                  </a:moveTo>
                  <a:lnTo>
                    <a:pt x="3982211" y="19685"/>
                  </a:lnTo>
                  <a:cubicBezTo>
                    <a:pt x="3982211" y="5588"/>
                    <a:pt x="3987926" y="0"/>
                    <a:pt x="3994911" y="0"/>
                  </a:cubicBezTo>
                  <a:lnTo>
                    <a:pt x="4008373" y="5715"/>
                  </a:lnTo>
                  <a:cubicBezTo>
                    <a:pt x="4008373" y="19812"/>
                    <a:pt x="4002658" y="25400"/>
                    <a:pt x="3995673" y="25400"/>
                  </a:cubicBezTo>
                  <a:close/>
                  <a:moveTo>
                    <a:pt x="3943984" y="25400"/>
                  </a:moveTo>
                  <a:lnTo>
                    <a:pt x="3930522" y="19685"/>
                  </a:lnTo>
                  <a:cubicBezTo>
                    <a:pt x="3930522" y="5588"/>
                    <a:pt x="3936237" y="0"/>
                    <a:pt x="3943222" y="0"/>
                  </a:cubicBezTo>
                  <a:lnTo>
                    <a:pt x="3956684" y="5715"/>
                  </a:lnTo>
                  <a:cubicBezTo>
                    <a:pt x="3956684" y="19812"/>
                    <a:pt x="3950969" y="25400"/>
                    <a:pt x="3943984" y="25400"/>
                  </a:cubicBezTo>
                  <a:close/>
                  <a:moveTo>
                    <a:pt x="3892295" y="25400"/>
                  </a:moveTo>
                  <a:lnTo>
                    <a:pt x="3878833" y="19685"/>
                  </a:lnTo>
                  <a:cubicBezTo>
                    <a:pt x="3878833" y="5588"/>
                    <a:pt x="3884548" y="0"/>
                    <a:pt x="3891533" y="0"/>
                  </a:cubicBezTo>
                  <a:lnTo>
                    <a:pt x="3904995" y="5715"/>
                  </a:lnTo>
                  <a:cubicBezTo>
                    <a:pt x="3904995" y="19812"/>
                    <a:pt x="3899280" y="25400"/>
                    <a:pt x="3892295" y="25400"/>
                  </a:cubicBezTo>
                  <a:close/>
                  <a:moveTo>
                    <a:pt x="3840606" y="25400"/>
                  </a:moveTo>
                  <a:lnTo>
                    <a:pt x="3827144" y="19685"/>
                  </a:lnTo>
                  <a:cubicBezTo>
                    <a:pt x="3827144" y="5588"/>
                    <a:pt x="3832859" y="0"/>
                    <a:pt x="3839844" y="0"/>
                  </a:cubicBezTo>
                  <a:lnTo>
                    <a:pt x="3853306" y="5715"/>
                  </a:lnTo>
                  <a:cubicBezTo>
                    <a:pt x="3853306" y="19812"/>
                    <a:pt x="3847591" y="25400"/>
                    <a:pt x="3840606" y="25400"/>
                  </a:cubicBezTo>
                  <a:close/>
                  <a:moveTo>
                    <a:pt x="3788917" y="25400"/>
                  </a:moveTo>
                  <a:lnTo>
                    <a:pt x="3775455" y="19685"/>
                  </a:lnTo>
                  <a:cubicBezTo>
                    <a:pt x="3775455" y="5588"/>
                    <a:pt x="3781170" y="0"/>
                    <a:pt x="3788155" y="0"/>
                  </a:cubicBezTo>
                  <a:lnTo>
                    <a:pt x="3801617" y="5715"/>
                  </a:lnTo>
                  <a:cubicBezTo>
                    <a:pt x="3801617" y="19812"/>
                    <a:pt x="3795902" y="25400"/>
                    <a:pt x="3788917" y="25400"/>
                  </a:cubicBezTo>
                  <a:close/>
                  <a:moveTo>
                    <a:pt x="3737228" y="25400"/>
                  </a:moveTo>
                  <a:lnTo>
                    <a:pt x="3723766" y="19685"/>
                  </a:lnTo>
                  <a:cubicBezTo>
                    <a:pt x="3723766" y="5588"/>
                    <a:pt x="3729481" y="0"/>
                    <a:pt x="3736466" y="0"/>
                  </a:cubicBezTo>
                  <a:lnTo>
                    <a:pt x="3749928" y="5715"/>
                  </a:lnTo>
                  <a:cubicBezTo>
                    <a:pt x="3749928" y="19812"/>
                    <a:pt x="3744213" y="25400"/>
                    <a:pt x="3737228" y="25400"/>
                  </a:cubicBezTo>
                  <a:close/>
                  <a:moveTo>
                    <a:pt x="3685539" y="25400"/>
                  </a:moveTo>
                  <a:lnTo>
                    <a:pt x="3672077" y="19685"/>
                  </a:lnTo>
                  <a:cubicBezTo>
                    <a:pt x="3672077" y="5588"/>
                    <a:pt x="3677792" y="0"/>
                    <a:pt x="3684777" y="0"/>
                  </a:cubicBezTo>
                  <a:lnTo>
                    <a:pt x="3698239" y="5715"/>
                  </a:lnTo>
                  <a:cubicBezTo>
                    <a:pt x="3698239" y="19812"/>
                    <a:pt x="3692524" y="25400"/>
                    <a:pt x="3685539" y="25400"/>
                  </a:cubicBezTo>
                  <a:close/>
                  <a:moveTo>
                    <a:pt x="3633850" y="25400"/>
                  </a:moveTo>
                  <a:lnTo>
                    <a:pt x="3620388" y="19685"/>
                  </a:lnTo>
                  <a:cubicBezTo>
                    <a:pt x="3620388" y="5588"/>
                    <a:pt x="3626103" y="0"/>
                    <a:pt x="3633088" y="0"/>
                  </a:cubicBezTo>
                  <a:lnTo>
                    <a:pt x="3646550" y="5715"/>
                  </a:lnTo>
                  <a:cubicBezTo>
                    <a:pt x="3646550" y="19812"/>
                    <a:pt x="3640834" y="25400"/>
                    <a:pt x="3633850" y="25400"/>
                  </a:cubicBezTo>
                  <a:close/>
                  <a:moveTo>
                    <a:pt x="3582161" y="25400"/>
                  </a:moveTo>
                  <a:lnTo>
                    <a:pt x="3568699" y="19685"/>
                  </a:lnTo>
                  <a:cubicBezTo>
                    <a:pt x="3568699" y="5588"/>
                    <a:pt x="3574414" y="0"/>
                    <a:pt x="3581399" y="0"/>
                  </a:cubicBezTo>
                  <a:lnTo>
                    <a:pt x="3594861" y="5715"/>
                  </a:lnTo>
                  <a:cubicBezTo>
                    <a:pt x="3594861" y="19812"/>
                    <a:pt x="3589145" y="25400"/>
                    <a:pt x="3582161" y="25400"/>
                  </a:cubicBezTo>
                  <a:close/>
                  <a:moveTo>
                    <a:pt x="3530471" y="25400"/>
                  </a:moveTo>
                  <a:lnTo>
                    <a:pt x="3517009" y="19685"/>
                  </a:lnTo>
                  <a:cubicBezTo>
                    <a:pt x="3517009" y="5588"/>
                    <a:pt x="3522725" y="0"/>
                    <a:pt x="3529709" y="0"/>
                  </a:cubicBezTo>
                  <a:lnTo>
                    <a:pt x="3543171" y="5715"/>
                  </a:lnTo>
                  <a:cubicBezTo>
                    <a:pt x="3543171" y="19812"/>
                    <a:pt x="3537456" y="25400"/>
                    <a:pt x="3530471" y="25400"/>
                  </a:cubicBezTo>
                  <a:close/>
                  <a:moveTo>
                    <a:pt x="3478782" y="25400"/>
                  </a:moveTo>
                  <a:lnTo>
                    <a:pt x="3465320" y="19685"/>
                  </a:lnTo>
                  <a:cubicBezTo>
                    <a:pt x="3465320" y="5588"/>
                    <a:pt x="3471036" y="0"/>
                    <a:pt x="3478020" y="0"/>
                  </a:cubicBezTo>
                  <a:lnTo>
                    <a:pt x="3491482" y="5715"/>
                  </a:lnTo>
                  <a:cubicBezTo>
                    <a:pt x="3491482" y="19812"/>
                    <a:pt x="3485767" y="25400"/>
                    <a:pt x="3478782" y="25400"/>
                  </a:cubicBezTo>
                  <a:close/>
                  <a:moveTo>
                    <a:pt x="3426587" y="25400"/>
                  </a:moveTo>
                  <a:lnTo>
                    <a:pt x="3413125" y="19685"/>
                  </a:lnTo>
                  <a:cubicBezTo>
                    <a:pt x="3413125" y="5588"/>
                    <a:pt x="3418840" y="0"/>
                    <a:pt x="3425825" y="0"/>
                  </a:cubicBezTo>
                  <a:lnTo>
                    <a:pt x="3439287" y="5715"/>
                  </a:lnTo>
                  <a:cubicBezTo>
                    <a:pt x="3439287" y="19812"/>
                    <a:pt x="3433572" y="25400"/>
                    <a:pt x="3426587" y="25400"/>
                  </a:cubicBezTo>
                  <a:close/>
                  <a:moveTo>
                    <a:pt x="3374898" y="25400"/>
                  </a:moveTo>
                  <a:lnTo>
                    <a:pt x="3361436" y="19685"/>
                  </a:lnTo>
                  <a:cubicBezTo>
                    <a:pt x="3361436" y="5588"/>
                    <a:pt x="3367151" y="0"/>
                    <a:pt x="3374136" y="0"/>
                  </a:cubicBezTo>
                  <a:lnTo>
                    <a:pt x="3387598" y="5715"/>
                  </a:lnTo>
                  <a:cubicBezTo>
                    <a:pt x="3387598" y="19812"/>
                    <a:pt x="3381883" y="25400"/>
                    <a:pt x="3374898" y="25400"/>
                  </a:cubicBezTo>
                  <a:close/>
                  <a:moveTo>
                    <a:pt x="3323209" y="25400"/>
                  </a:moveTo>
                  <a:lnTo>
                    <a:pt x="3309747" y="19685"/>
                  </a:lnTo>
                  <a:cubicBezTo>
                    <a:pt x="3309747" y="5588"/>
                    <a:pt x="3315462" y="0"/>
                    <a:pt x="3322447" y="0"/>
                  </a:cubicBezTo>
                  <a:lnTo>
                    <a:pt x="3335909" y="5715"/>
                  </a:lnTo>
                  <a:cubicBezTo>
                    <a:pt x="3335909" y="19812"/>
                    <a:pt x="3330194" y="25400"/>
                    <a:pt x="3323209" y="25400"/>
                  </a:cubicBezTo>
                  <a:close/>
                  <a:moveTo>
                    <a:pt x="3271520" y="25400"/>
                  </a:moveTo>
                  <a:lnTo>
                    <a:pt x="3258058" y="19685"/>
                  </a:lnTo>
                  <a:cubicBezTo>
                    <a:pt x="3258058" y="5588"/>
                    <a:pt x="3263773" y="0"/>
                    <a:pt x="3270758" y="0"/>
                  </a:cubicBezTo>
                  <a:lnTo>
                    <a:pt x="3284220" y="5715"/>
                  </a:lnTo>
                  <a:cubicBezTo>
                    <a:pt x="3284220" y="19812"/>
                    <a:pt x="3278505" y="25400"/>
                    <a:pt x="3271520" y="25400"/>
                  </a:cubicBezTo>
                  <a:close/>
                  <a:moveTo>
                    <a:pt x="3219831" y="25400"/>
                  </a:moveTo>
                  <a:lnTo>
                    <a:pt x="3206369" y="19685"/>
                  </a:lnTo>
                  <a:cubicBezTo>
                    <a:pt x="3206369" y="5588"/>
                    <a:pt x="3212084" y="0"/>
                    <a:pt x="3219069" y="0"/>
                  </a:cubicBezTo>
                  <a:lnTo>
                    <a:pt x="3232531" y="5715"/>
                  </a:lnTo>
                  <a:cubicBezTo>
                    <a:pt x="3232531" y="19812"/>
                    <a:pt x="3226816" y="25400"/>
                    <a:pt x="3219831" y="25400"/>
                  </a:cubicBezTo>
                  <a:close/>
                  <a:moveTo>
                    <a:pt x="3168142" y="25400"/>
                  </a:moveTo>
                  <a:lnTo>
                    <a:pt x="3154680" y="19685"/>
                  </a:lnTo>
                  <a:cubicBezTo>
                    <a:pt x="3154680" y="5588"/>
                    <a:pt x="3160395" y="0"/>
                    <a:pt x="3167380" y="0"/>
                  </a:cubicBezTo>
                  <a:lnTo>
                    <a:pt x="3180842" y="5715"/>
                  </a:lnTo>
                  <a:cubicBezTo>
                    <a:pt x="3180842" y="19812"/>
                    <a:pt x="3175126" y="25400"/>
                    <a:pt x="3168142" y="25400"/>
                  </a:cubicBezTo>
                  <a:close/>
                  <a:moveTo>
                    <a:pt x="3116453" y="25400"/>
                  </a:moveTo>
                  <a:lnTo>
                    <a:pt x="3102991" y="19685"/>
                  </a:lnTo>
                  <a:cubicBezTo>
                    <a:pt x="3102991" y="5588"/>
                    <a:pt x="3108706" y="0"/>
                    <a:pt x="3115691" y="0"/>
                  </a:cubicBezTo>
                  <a:lnTo>
                    <a:pt x="3129153" y="5715"/>
                  </a:lnTo>
                  <a:cubicBezTo>
                    <a:pt x="3129153" y="19812"/>
                    <a:pt x="3123437" y="25400"/>
                    <a:pt x="3116453" y="25400"/>
                  </a:cubicBezTo>
                  <a:close/>
                  <a:moveTo>
                    <a:pt x="3064637" y="25400"/>
                  </a:moveTo>
                  <a:lnTo>
                    <a:pt x="3051175" y="19685"/>
                  </a:lnTo>
                  <a:cubicBezTo>
                    <a:pt x="3051175" y="5588"/>
                    <a:pt x="3056890" y="0"/>
                    <a:pt x="3063875" y="0"/>
                  </a:cubicBezTo>
                  <a:lnTo>
                    <a:pt x="3077337" y="5715"/>
                  </a:lnTo>
                  <a:cubicBezTo>
                    <a:pt x="3077337" y="19812"/>
                    <a:pt x="3071622" y="25400"/>
                    <a:pt x="3064637" y="25400"/>
                  </a:cubicBezTo>
                  <a:close/>
                  <a:moveTo>
                    <a:pt x="3012948" y="25400"/>
                  </a:moveTo>
                  <a:lnTo>
                    <a:pt x="2999486" y="19685"/>
                  </a:lnTo>
                  <a:cubicBezTo>
                    <a:pt x="2999486" y="5588"/>
                    <a:pt x="3005201" y="0"/>
                    <a:pt x="3012186" y="0"/>
                  </a:cubicBezTo>
                  <a:lnTo>
                    <a:pt x="3025648" y="5715"/>
                  </a:lnTo>
                  <a:cubicBezTo>
                    <a:pt x="3025648" y="19812"/>
                    <a:pt x="3019933" y="25400"/>
                    <a:pt x="3012948" y="25400"/>
                  </a:cubicBezTo>
                  <a:close/>
                  <a:moveTo>
                    <a:pt x="2961259" y="25400"/>
                  </a:moveTo>
                  <a:lnTo>
                    <a:pt x="2947797" y="19685"/>
                  </a:lnTo>
                  <a:cubicBezTo>
                    <a:pt x="2947797" y="5588"/>
                    <a:pt x="2953512" y="0"/>
                    <a:pt x="2960497" y="0"/>
                  </a:cubicBezTo>
                  <a:lnTo>
                    <a:pt x="2973959" y="5715"/>
                  </a:lnTo>
                  <a:cubicBezTo>
                    <a:pt x="2973959" y="19812"/>
                    <a:pt x="2968244" y="25400"/>
                    <a:pt x="2961259" y="25400"/>
                  </a:cubicBezTo>
                  <a:close/>
                  <a:moveTo>
                    <a:pt x="2909570" y="25400"/>
                  </a:moveTo>
                  <a:lnTo>
                    <a:pt x="2896108" y="19685"/>
                  </a:lnTo>
                  <a:cubicBezTo>
                    <a:pt x="2896108" y="5588"/>
                    <a:pt x="2901823" y="0"/>
                    <a:pt x="2908808" y="0"/>
                  </a:cubicBezTo>
                  <a:lnTo>
                    <a:pt x="2922270" y="5715"/>
                  </a:lnTo>
                  <a:cubicBezTo>
                    <a:pt x="2922270" y="19812"/>
                    <a:pt x="2916555" y="25400"/>
                    <a:pt x="2909570" y="25400"/>
                  </a:cubicBezTo>
                  <a:close/>
                  <a:moveTo>
                    <a:pt x="2857881" y="25400"/>
                  </a:moveTo>
                  <a:lnTo>
                    <a:pt x="2844419" y="19685"/>
                  </a:lnTo>
                  <a:cubicBezTo>
                    <a:pt x="2844419" y="5588"/>
                    <a:pt x="2850134" y="0"/>
                    <a:pt x="2857119" y="0"/>
                  </a:cubicBezTo>
                  <a:lnTo>
                    <a:pt x="2870581" y="5715"/>
                  </a:lnTo>
                  <a:cubicBezTo>
                    <a:pt x="2870581" y="19812"/>
                    <a:pt x="2864866" y="25400"/>
                    <a:pt x="2857881" y="25400"/>
                  </a:cubicBezTo>
                  <a:close/>
                  <a:moveTo>
                    <a:pt x="2806192" y="25400"/>
                  </a:moveTo>
                  <a:lnTo>
                    <a:pt x="2792730" y="19685"/>
                  </a:lnTo>
                  <a:cubicBezTo>
                    <a:pt x="2792730" y="5588"/>
                    <a:pt x="2798445" y="0"/>
                    <a:pt x="2805430" y="0"/>
                  </a:cubicBezTo>
                  <a:lnTo>
                    <a:pt x="2818892" y="5715"/>
                  </a:lnTo>
                  <a:cubicBezTo>
                    <a:pt x="2818892" y="19812"/>
                    <a:pt x="2813176" y="25400"/>
                    <a:pt x="2806192" y="25400"/>
                  </a:cubicBezTo>
                  <a:close/>
                  <a:moveTo>
                    <a:pt x="2754503" y="25400"/>
                  </a:moveTo>
                  <a:lnTo>
                    <a:pt x="2741041" y="19685"/>
                  </a:lnTo>
                  <a:cubicBezTo>
                    <a:pt x="2741041" y="5588"/>
                    <a:pt x="2746756" y="0"/>
                    <a:pt x="2753741" y="0"/>
                  </a:cubicBezTo>
                  <a:lnTo>
                    <a:pt x="2767203" y="5715"/>
                  </a:lnTo>
                  <a:cubicBezTo>
                    <a:pt x="2767203" y="19812"/>
                    <a:pt x="2761488" y="25400"/>
                    <a:pt x="2754503" y="25400"/>
                  </a:cubicBezTo>
                  <a:close/>
                  <a:moveTo>
                    <a:pt x="2702813" y="25400"/>
                  </a:moveTo>
                  <a:lnTo>
                    <a:pt x="2689351" y="19685"/>
                  </a:lnTo>
                  <a:cubicBezTo>
                    <a:pt x="2689351" y="5588"/>
                    <a:pt x="2695066" y="0"/>
                    <a:pt x="2702051" y="0"/>
                  </a:cubicBezTo>
                  <a:lnTo>
                    <a:pt x="2715513" y="5715"/>
                  </a:lnTo>
                  <a:cubicBezTo>
                    <a:pt x="2715513" y="19812"/>
                    <a:pt x="2709798" y="25400"/>
                    <a:pt x="2702813" y="25400"/>
                  </a:cubicBezTo>
                  <a:close/>
                  <a:moveTo>
                    <a:pt x="2651124" y="25400"/>
                  </a:moveTo>
                  <a:lnTo>
                    <a:pt x="2637662" y="19685"/>
                  </a:lnTo>
                  <a:cubicBezTo>
                    <a:pt x="2637662" y="5588"/>
                    <a:pt x="2643377" y="0"/>
                    <a:pt x="2650362" y="0"/>
                  </a:cubicBezTo>
                  <a:lnTo>
                    <a:pt x="2663824" y="5715"/>
                  </a:lnTo>
                  <a:cubicBezTo>
                    <a:pt x="2663824" y="19812"/>
                    <a:pt x="2658109" y="25400"/>
                    <a:pt x="2651124" y="25400"/>
                  </a:cubicBezTo>
                  <a:close/>
                  <a:moveTo>
                    <a:pt x="2599435" y="25400"/>
                  </a:moveTo>
                  <a:lnTo>
                    <a:pt x="2585973" y="19685"/>
                  </a:lnTo>
                  <a:cubicBezTo>
                    <a:pt x="2585973" y="5588"/>
                    <a:pt x="2591688" y="0"/>
                    <a:pt x="2598673" y="0"/>
                  </a:cubicBezTo>
                  <a:lnTo>
                    <a:pt x="2612135" y="5715"/>
                  </a:lnTo>
                  <a:cubicBezTo>
                    <a:pt x="2612135" y="19812"/>
                    <a:pt x="2606420" y="25400"/>
                    <a:pt x="2599435" y="25400"/>
                  </a:cubicBezTo>
                  <a:close/>
                  <a:moveTo>
                    <a:pt x="2547746" y="25400"/>
                  </a:moveTo>
                  <a:lnTo>
                    <a:pt x="2534284" y="19685"/>
                  </a:lnTo>
                  <a:cubicBezTo>
                    <a:pt x="2534284" y="5588"/>
                    <a:pt x="2539999" y="0"/>
                    <a:pt x="2546984" y="0"/>
                  </a:cubicBezTo>
                  <a:lnTo>
                    <a:pt x="2560446" y="5715"/>
                  </a:lnTo>
                  <a:cubicBezTo>
                    <a:pt x="2560446" y="19812"/>
                    <a:pt x="2554731" y="25400"/>
                    <a:pt x="2547746" y="25400"/>
                  </a:cubicBezTo>
                  <a:close/>
                  <a:moveTo>
                    <a:pt x="2496057" y="25400"/>
                  </a:moveTo>
                  <a:lnTo>
                    <a:pt x="2482595" y="19685"/>
                  </a:lnTo>
                  <a:cubicBezTo>
                    <a:pt x="2482595" y="5588"/>
                    <a:pt x="2488310" y="0"/>
                    <a:pt x="2495295" y="0"/>
                  </a:cubicBezTo>
                  <a:lnTo>
                    <a:pt x="2508757" y="5715"/>
                  </a:lnTo>
                  <a:cubicBezTo>
                    <a:pt x="2508757" y="19812"/>
                    <a:pt x="2503042" y="25400"/>
                    <a:pt x="2496057" y="25400"/>
                  </a:cubicBezTo>
                  <a:close/>
                  <a:moveTo>
                    <a:pt x="2444368" y="25400"/>
                  </a:moveTo>
                  <a:lnTo>
                    <a:pt x="2430906" y="19685"/>
                  </a:lnTo>
                  <a:cubicBezTo>
                    <a:pt x="2430906" y="5588"/>
                    <a:pt x="2436621" y="0"/>
                    <a:pt x="2443606" y="0"/>
                  </a:cubicBezTo>
                  <a:lnTo>
                    <a:pt x="2457068" y="5715"/>
                  </a:lnTo>
                  <a:cubicBezTo>
                    <a:pt x="2457068" y="19812"/>
                    <a:pt x="2451353" y="25400"/>
                    <a:pt x="2444368" y="25400"/>
                  </a:cubicBezTo>
                  <a:close/>
                  <a:moveTo>
                    <a:pt x="2392679" y="25400"/>
                  </a:moveTo>
                  <a:lnTo>
                    <a:pt x="2379217" y="19685"/>
                  </a:lnTo>
                  <a:cubicBezTo>
                    <a:pt x="2379217" y="5588"/>
                    <a:pt x="2384932" y="0"/>
                    <a:pt x="2391917" y="0"/>
                  </a:cubicBezTo>
                  <a:lnTo>
                    <a:pt x="2405379" y="5715"/>
                  </a:lnTo>
                  <a:cubicBezTo>
                    <a:pt x="2405379" y="19812"/>
                    <a:pt x="2399664" y="25400"/>
                    <a:pt x="2392679" y="25400"/>
                  </a:cubicBezTo>
                  <a:close/>
                  <a:moveTo>
                    <a:pt x="2340990" y="25400"/>
                  </a:moveTo>
                  <a:lnTo>
                    <a:pt x="2327528" y="19685"/>
                  </a:lnTo>
                  <a:cubicBezTo>
                    <a:pt x="2327528" y="5588"/>
                    <a:pt x="2333243" y="0"/>
                    <a:pt x="2340228" y="0"/>
                  </a:cubicBezTo>
                  <a:lnTo>
                    <a:pt x="2353690" y="5715"/>
                  </a:lnTo>
                  <a:cubicBezTo>
                    <a:pt x="2353690" y="19812"/>
                    <a:pt x="2347975" y="25400"/>
                    <a:pt x="2340990" y="25400"/>
                  </a:cubicBezTo>
                  <a:close/>
                  <a:moveTo>
                    <a:pt x="2289301" y="25400"/>
                  </a:moveTo>
                  <a:lnTo>
                    <a:pt x="2275839" y="19685"/>
                  </a:lnTo>
                  <a:cubicBezTo>
                    <a:pt x="2275839" y="5588"/>
                    <a:pt x="2281554" y="0"/>
                    <a:pt x="2288539" y="0"/>
                  </a:cubicBezTo>
                  <a:lnTo>
                    <a:pt x="2302001" y="5715"/>
                  </a:lnTo>
                  <a:cubicBezTo>
                    <a:pt x="2302001" y="19812"/>
                    <a:pt x="2296286" y="25400"/>
                    <a:pt x="2289301" y="25400"/>
                  </a:cubicBezTo>
                  <a:close/>
                  <a:moveTo>
                    <a:pt x="2237612" y="25400"/>
                  </a:moveTo>
                  <a:lnTo>
                    <a:pt x="2224150" y="19685"/>
                  </a:lnTo>
                  <a:cubicBezTo>
                    <a:pt x="2224150" y="5588"/>
                    <a:pt x="2229865" y="0"/>
                    <a:pt x="2236850" y="0"/>
                  </a:cubicBezTo>
                  <a:lnTo>
                    <a:pt x="2250312" y="5715"/>
                  </a:lnTo>
                  <a:cubicBezTo>
                    <a:pt x="2250312" y="19812"/>
                    <a:pt x="2244597" y="25400"/>
                    <a:pt x="2237612" y="25400"/>
                  </a:cubicBezTo>
                  <a:close/>
                  <a:moveTo>
                    <a:pt x="2185922" y="25400"/>
                  </a:moveTo>
                  <a:lnTo>
                    <a:pt x="2172461" y="19685"/>
                  </a:lnTo>
                  <a:cubicBezTo>
                    <a:pt x="2172461" y="5588"/>
                    <a:pt x="2178175" y="0"/>
                    <a:pt x="2185161" y="0"/>
                  </a:cubicBezTo>
                  <a:lnTo>
                    <a:pt x="2198622" y="5715"/>
                  </a:lnTo>
                  <a:cubicBezTo>
                    <a:pt x="2198622" y="19812"/>
                    <a:pt x="2192908" y="25400"/>
                    <a:pt x="2185922" y="25400"/>
                  </a:cubicBezTo>
                  <a:close/>
                  <a:moveTo>
                    <a:pt x="2133727" y="25400"/>
                  </a:moveTo>
                  <a:lnTo>
                    <a:pt x="2120265" y="19685"/>
                  </a:lnTo>
                  <a:cubicBezTo>
                    <a:pt x="2120265" y="5588"/>
                    <a:pt x="2125980" y="0"/>
                    <a:pt x="2132965" y="0"/>
                  </a:cubicBezTo>
                  <a:lnTo>
                    <a:pt x="2146427" y="5715"/>
                  </a:lnTo>
                  <a:cubicBezTo>
                    <a:pt x="2146427" y="19812"/>
                    <a:pt x="2140712" y="25400"/>
                    <a:pt x="2133727" y="25400"/>
                  </a:cubicBezTo>
                  <a:close/>
                  <a:moveTo>
                    <a:pt x="2082038" y="25400"/>
                  </a:moveTo>
                  <a:lnTo>
                    <a:pt x="2068576" y="19685"/>
                  </a:lnTo>
                  <a:cubicBezTo>
                    <a:pt x="2068576" y="5588"/>
                    <a:pt x="2074291" y="0"/>
                    <a:pt x="2081276" y="0"/>
                  </a:cubicBezTo>
                  <a:lnTo>
                    <a:pt x="2094738" y="5715"/>
                  </a:lnTo>
                  <a:cubicBezTo>
                    <a:pt x="2094738" y="19812"/>
                    <a:pt x="2089023" y="25400"/>
                    <a:pt x="2082038" y="25400"/>
                  </a:cubicBezTo>
                  <a:close/>
                  <a:moveTo>
                    <a:pt x="2030349" y="25400"/>
                  </a:moveTo>
                  <a:lnTo>
                    <a:pt x="2016887" y="19685"/>
                  </a:lnTo>
                  <a:cubicBezTo>
                    <a:pt x="2016887" y="5588"/>
                    <a:pt x="2022602" y="0"/>
                    <a:pt x="2029587" y="0"/>
                  </a:cubicBezTo>
                  <a:lnTo>
                    <a:pt x="2043049" y="5715"/>
                  </a:lnTo>
                  <a:cubicBezTo>
                    <a:pt x="2043049" y="19812"/>
                    <a:pt x="2037334" y="25400"/>
                    <a:pt x="2030349" y="25400"/>
                  </a:cubicBezTo>
                  <a:close/>
                  <a:moveTo>
                    <a:pt x="1978660" y="25400"/>
                  </a:moveTo>
                  <a:lnTo>
                    <a:pt x="1965198" y="19685"/>
                  </a:lnTo>
                  <a:cubicBezTo>
                    <a:pt x="1965198" y="5588"/>
                    <a:pt x="1970913" y="0"/>
                    <a:pt x="1977898" y="0"/>
                  </a:cubicBezTo>
                  <a:lnTo>
                    <a:pt x="1991360" y="5715"/>
                  </a:lnTo>
                  <a:cubicBezTo>
                    <a:pt x="1991360" y="19812"/>
                    <a:pt x="1985645" y="25400"/>
                    <a:pt x="1978660" y="25400"/>
                  </a:cubicBezTo>
                  <a:close/>
                  <a:moveTo>
                    <a:pt x="1926971" y="25400"/>
                  </a:moveTo>
                  <a:lnTo>
                    <a:pt x="1913509" y="19685"/>
                  </a:lnTo>
                  <a:cubicBezTo>
                    <a:pt x="1913509" y="5588"/>
                    <a:pt x="1919224" y="0"/>
                    <a:pt x="1926209" y="0"/>
                  </a:cubicBezTo>
                  <a:lnTo>
                    <a:pt x="1939671" y="5715"/>
                  </a:lnTo>
                  <a:cubicBezTo>
                    <a:pt x="1939671" y="19812"/>
                    <a:pt x="1933956" y="25400"/>
                    <a:pt x="1926971" y="25400"/>
                  </a:cubicBezTo>
                  <a:close/>
                  <a:moveTo>
                    <a:pt x="1875282" y="25400"/>
                  </a:moveTo>
                  <a:lnTo>
                    <a:pt x="1861820" y="19685"/>
                  </a:lnTo>
                  <a:cubicBezTo>
                    <a:pt x="1861820" y="5588"/>
                    <a:pt x="1867535" y="0"/>
                    <a:pt x="1874520" y="0"/>
                  </a:cubicBezTo>
                  <a:lnTo>
                    <a:pt x="1887982" y="5715"/>
                  </a:lnTo>
                  <a:cubicBezTo>
                    <a:pt x="1887982" y="19812"/>
                    <a:pt x="1882267" y="25400"/>
                    <a:pt x="1875282" y="25400"/>
                  </a:cubicBezTo>
                  <a:close/>
                  <a:moveTo>
                    <a:pt x="1823592" y="25400"/>
                  </a:moveTo>
                  <a:lnTo>
                    <a:pt x="1810131" y="19685"/>
                  </a:lnTo>
                  <a:cubicBezTo>
                    <a:pt x="1810131" y="5588"/>
                    <a:pt x="1815845" y="0"/>
                    <a:pt x="1822831" y="0"/>
                  </a:cubicBezTo>
                  <a:lnTo>
                    <a:pt x="1836292" y="5715"/>
                  </a:lnTo>
                  <a:cubicBezTo>
                    <a:pt x="1836292" y="19812"/>
                    <a:pt x="1830578" y="25400"/>
                    <a:pt x="1823592" y="25400"/>
                  </a:cubicBezTo>
                  <a:close/>
                  <a:moveTo>
                    <a:pt x="1771777" y="25400"/>
                  </a:moveTo>
                  <a:lnTo>
                    <a:pt x="1758315" y="19685"/>
                  </a:lnTo>
                  <a:cubicBezTo>
                    <a:pt x="1758315" y="5588"/>
                    <a:pt x="1764030" y="0"/>
                    <a:pt x="1771015" y="0"/>
                  </a:cubicBezTo>
                  <a:lnTo>
                    <a:pt x="1784477" y="5715"/>
                  </a:lnTo>
                  <a:cubicBezTo>
                    <a:pt x="1784477" y="19812"/>
                    <a:pt x="1778762" y="25400"/>
                    <a:pt x="1771777" y="25400"/>
                  </a:cubicBezTo>
                  <a:close/>
                  <a:moveTo>
                    <a:pt x="1720088" y="25400"/>
                  </a:moveTo>
                  <a:lnTo>
                    <a:pt x="1706626" y="19685"/>
                  </a:lnTo>
                  <a:cubicBezTo>
                    <a:pt x="1706626" y="5588"/>
                    <a:pt x="1712341" y="0"/>
                    <a:pt x="1719326" y="0"/>
                  </a:cubicBezTo>
                  <a:lnTo>
                    <a:pt x="1732788" y="5715"/>
                  </a:lnTo>
                  <a:cubicBezTo>
                    <a:pt x="1732788" y="19812"/>
                    <a:pt x="1727073" y="25400"/>
                    <a:pt x="1720088" y="25400"/>
                  </a:cubicBezTo>
                  <a:close/>
                  <a:moveTo>
                    <a:pt x="1668399" y="25400"/>
                  </a:moveTo>
                  <a:lnTo>
                    <a:pt x="1654937" y="19685"/>
                  </a:lnTo>
                  <a:cubicBezTo>
                    <a:pt x="1654937" y="5588"/>
                    <a:pt x="1660652" y="0"/>
                    <a:pt x="1667637" y="0"/>
                  </a:cubicBezTo>
                  <a:lnTo>
                    <a:pt x="1681099" y="5715"/>
                  </a:lnTo>
                  <a:cubicBezTo>
                    <a:pt x="1681099" y="19812"/>
                    <a:pt x="1675384" y="25400"/>
                    <a:pt x="1668399" y="25400"/>
                  </a:cubicBezTo>
                  <a:close/>
                  <a:moveTo>
                    <a:pt x="1616710" y="25400"/>
                  </a:moveTo>
                  <a:lnTo>
                    <a:pt x="1603248" y="19685"/>
                  </a:lnTo>
                  <a:cubicBezTo>
                    <a:pt x="1603248" y="5588"/>
                    <a:pt x="1608963" y="0"/>
                    <a:pt x="1615948" y="0"/>
                  </a:cubicBezTo>
                  <a:lnTo>
                    <a:pt x="1629410" y="5715"/>
                  </a:lnTo>
                  <a:cubicBezTo>
                    <a:pt x="1629410" y="19812"/>
                    <a:pt x="1623695" y="25400"/>
                    <a:pt x="1616710" y="25400"/>
                  </a:cubicBezTo>
                  <a:close/>
                  <a:moveTo>
                    <a:pt x="1565021" y="25400"/>
                  </a:moveTo>
                  <a:lnTo>
                    <a:pt x="1551559" y="19685"/>
                  </a:lnTo>
                  <a:cubicBezTo>
                    <a:pt x="1551559" y="5588"/>
                    <a:pt x="1557274" y="0"/>
                    <a:pt x="1564259" y="0"/>
                  </a:cubicBezTo>
                  <a:lnTo>
                    <a:pt x="1577721" y="5715"/>
                  </a:lnTo>
                  <a:cubicBezTo>
                    <a:pt x="1577721" y="19812"/>
                    <a:pt x="1572006" y="25400"/>
                    <a:pt x="1565021" y="25400"/>
                  </a:cubicBezTo>
                  <a:close/>
                  <a:moveTo>
                    <a:pt x="1513332" y="25400"/>
                  </a:moveTo>
                  <a:lnTo>
                    <a:pt x="1499870" y="19685"/>
                  </a:lnTo>
                  <a:cubicBezTo>
                    <a:pt x="1499870" y="5588"/>
                    <a:pt x="1505585" y="0"/>
                    <a:pt x="1512570" y="0"/>
                  </a:cubicBezTo>
                  <a:lnTo>
                    <a:pt x="1526032" y="5715"/>
                  </a:lnTo>
                  <a:cubicBezTo>
                    <a:pt x="1526032" y="19812"/>
                    <a:pt x="1520317" y="25400"/>
                    <a:pt x="1513332" y="25400"/>
                  </a:cubicBezTo>
                  <a:close/>
                  <a:moveTo>
                    <a:pt x="1461642" y="25400"/>
                  </a:moveTo>
                  <a:lnTo>
                    <a:pt x="1448181" y="19685"/>
                  </a:lnTo>
                  <a:cubicBezTo>
                    <a:pt x="1448181" y="5588"/>
                    <a:pt x="1453895" y="0"/>
                    <a:pt x="1460881" y="0"/>
                  </a:cubicBezTo>
                  <a:lnTo>
                    <a:pt x="1474342" y="5715"/>
                  </a:lnTo>
                  <a:cubicBezTo>
                    <a:pt x="1474342" y="19812"/>
                    <a:pt x="1468628" y="25400"/>
                    <a:pt x="1461642" y="25400"/>
                  </a:cubicBezTo>
                  <a:close/>
                  <a:moveTo>
                    <a:pt x="1409953" y="25400"/>
                  </a:moveTo>
                  <a:lnTo>
                    <a:pt x="1396491" y="19685"/>
                  </a:lnTo>
                  <a:cubicBezTo>
                    <a:pt x="1396491" y="5588"/>
                    <a:pt x="1402206" y="0"/>
                    <a:pt x="1409191" y="0"/>
                  </a:cubicBezTo>
                  <a:lnTo>
                    <a:pt x="1422653" y="5715"/>
                  </a:lnTo>
                  <a:cubicBezTo>
                    <a:pt x="1422653" y="19812"/>
                    <a:pt x="1416938" y="25400"/>
                    <a:pt x="1409953" y="25400"/>
                  </a:cubicBezTo>
                  <a:close/>
                  <a:moveTo>
                    <a:pt x="1358264" y="25400"/>
                  </a:moveTo>
                  <a:lnTo>
                    <a:pt x="1344802" y="19685"/>
                  </a:lnTo>
                  <a:cubicBezTo>
                    <a:pt x="1344802" y="5588"/>
                    <a:pt x="1350517" y="0"/>
                    <a:pt x="1357502" y="0"/>
                  </a:cubicBezTo>
                  <a:lnTo>
                    <a:pt x="1370964" y="5715"/>
                  </a:lnTo>
                  <a:cubicBezTo>
                    <a:pt x="1370964" y="19812"/>
                    <a:pt x="1365249" y="25400"/>
                    <a:pt x="1358264" y="25400"/>
                  </a:cubicBezTo>
                  <a:close/>
                  <a:moveTo>
                    <a:pt x="1306575" y="25400"/>
                  </a:moveTo>
                  <a:lnTo>
                    <a:pt x="1293113" y="19685"/>
                  </a:lnTo>
                  <a:cubicBezTo>
                    <a:pt x="1293113" y="5588"/>
                    <a:pt x="1298828" y="0"/>
                    <a:pt x="1305813" y="0"/>
                  </a:cubicBezTo>
                  <a:lnTo>
                    <a:pt x="1319275" y="5715"/>
                  </a:lnTo>
                  <a:cubicBezTo>
                    <a:pt x="1319275" y="19812"/>
                    <a:pt x="1313560" y="25400"/>
                    <a:pt x="1306575" y="25400"/>
                  </a:cubicBezTo>
                  <a:close/>
                  <a:moveTo>
                    <a:pt x="1254886" y="25400"/>
                  </a:moveTo>
                  <a:lnTo>
                    <a:pt x="1241424" y="19685"/>
                  </a:lnTo>
                  <a:cubicBezTo>
                    <a:pt x="1241424" y="5588"/>
                    <a:pt x="1247139" y="0"/>
                    <a:pt x="1254124" y="0"/>
                  </a:cubicBezTo>
                  <a:lnTo>
                    <a:pt x="1267586" y="5715"/>
                  </a:lnTo>
                  <a:cubicBezTo>
                    <a:pt x="1267586" y="19812"/>
                    <a:pt x="1261871" y="25400"/>
                    <a:pt x="1254886" y="25400"/>
                  </a:cubicBezTo>
                  <a:close/>
                  <a:moveTo>
                    <a:pt x="1203197" y="25400"/>
                  </a:moveTo>
                  <a:lnTo>
                    <a:pt x="1189735" y="19685"/>
                  </a:lnTo>
                  <a:cubicBezTo>
                    <a:pt x="1189735" y="5588"/>
                    <a:pt x="1195450" y="0"/>
                    <a:pt x="1202435" y="0"/>
                  </a:cubicBezTo>
                  <a:lnTo>
                    <a:pt x="1215897" y="5715"/>
                  </a:lnTo>
                  <a:cubicBezTo>
                    <a:pt x="1215897" y="19812"/>
                    <a:pt x="1210182" y="25400"/>
                    <a:pt x="1203197" y="25400"/>
                  </a:cubicBezTo>
                  <a:close/>
                  <a:moveTo>
                    <a:pt x="1151508" y="25400"/>
                  </a:moveTo>
                  <a:lnTo>
                    <a:pt x="1138046" y="19685"/>
                  </a:lnTo>
                  <a:cubicBezTo>
                    <a:pt x="1138046" y="5588"/>
                    <a:pt x="1143761" y="0"/>
                    <a:pt x="1150746" y="0"/>
                  </a:cubicBezTo>
                  <a:lnTo>
                    <a:pt x="1164208" y="5715"/>
                  </a:lnTo>
                  <a:cubicBezTo>
                    <a:pt x="1164208" y="19812"/>
                    <a:pt x="1158493" y="25400"/>
                    <a:pt x="1151508" y="25400"/>
                  </a:cubicBezTo>
                  <a:close/>
                  <a:moveTo>
                    <a:pt x="1099819" y="25400"/>
                  </a:moveTo>
                  <a:lnTo>
                    <a:pt x="1086357" y="19685"/>
                  </a:lnTo>
                  <a:cubicBezTo>
                    <a:pt x="1086357" y="5588"/>
                    <a:pt x="1092072" y="0"/>
                    <a:pt x="1099057" y="0"/>
                  </a:cubicBezTo>
                  <a:lnTo>
                    <a:pt x="1112519" y="5715"/>
                  </a:lnTo>
                  <a:cubicBezTo>
                    <a:pt x="1112519" y="19812"/>
                    <a:pt x="1106804" y="25400"/>
                    <a:pt x="1099819" y="25400"/>
                  </a:cubicBezTo>
                  <a:close/>
                  <a:moveTo>
                    <a:pt x="1048130" y="25400"/>
                  </a:moveTo>
                  <a:lnTo>
                    <a:pt x="1034668" y="19685"/>
                  </a:lnTo>
                  <a:cubicBezTo>
                    <a:pt x="1034668" y="5588"/>
                    <a:pt x="1040383" y="0"/>
                    <a:pt x="1047368" y="0"/>
                  </a:cubicBezTo>
                  <a:lnTo>
                    <a:pt x="1060830" y="5715"/>
                  </a:lnTo>
                  <a:cubicBezTo>
                    <a:pt x="1060830" y="19812"/>
                    <a:pt x="1055115" y="25400"/>
                    <a:pt x="1048130" y="25400"/>
                  </a:cubicBezTo>
                  <a:close/>
                  <a:moveTo>
                    <a:pt x="996441" y="25400"/>
                  </a:moveTo>
                  <a:lnTo>
                    <a:pt x="982979" y="19685"/>
                  </a:lnTo>
                  <a:cubicBezTo>
                    <a:pt x="982979" y="5588"/>
                    <a:pt x="988694" y="0"/>
                    <a:pt x="995679" y="0"/>
                  </a:cubicBezTo>
                  <a:lnTo>
                    <a:pt x="1009141" y="5715"/>
                  </a:lnTo>
                  <a:cubicBezTo>
                    <a:pt x="1009141" y="19812"/>
                    <a:pt x="1003426" y="25400"/>
                    <a:pt x="996441" y="25400"/>
                  </a:cubicBezTo>
                  <a:close/>
                  <a:moveTo>
                    <a:pt x="944752" y="25400"/>
                  </a:moveTo>
                  <a:lnTo>
                    <a:pt x="931290" y="19685"/>
                  </a:lnTo>
                  <a:cubicBezTo>
                    <a:pt x="931290" y="5588"/>
                    <a:pt x="937005" y="0"/>
                    <a:pt x="943990" y="0"/>
                  </a:cubicBezTo>
                  <a:lnTo>
                    <a:pt x="957452" y="5715"/>
                  </a:lnTo>
                  <a:cubicBezTo>
                    <a:pt x="957452" y="19812"/>
                    <a:pt x="951737" y="25400"/>
                    <a:pt x="944752" y="25400"/>
                  </a:cubicBezTo>
                  <a:close/>
                  <a:moveTo>
                    <a:pt x="893063" y="25400"/>
                  </a:moveTo>
                  <a:lnTo>
                    <a:pt x="879601" y="19685"/>
                  </a:lnTo>
                  <a:cubicBezTo>
                    <a:pt x="879601" y="5588"/>
                    <a:pt x="885316" y="0"/>
                    <a:pt x="892301" y="0"/>
                  </a:cubicBezTo>
                  <a:lnTo>
                    <a:pt x="905763" y="5715"/>
                  </a:lnTo>
                  <a:cubicBezTo>
                    <a:pt x="905763" y="19812"/>
                    <a:pt x="900048" y="25400"/>
                    <a:pt x="893063"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067" y="19685"/>
                  </a:lnTo>
                  <a:cubicBezTo>
                    <a:pt x="155067" y="5715"/>
                    <a:pt x="160782" y="0"/>
                    <a:pt x="167767" y="0"/>
                  </a:cubicBezTo>
                  <a:lnTo>
                    <a:pt x="181229" y="5715"/>
                  </a:lnTo>
                  <a:cubicBezTo>
                    <a:pt x="181229" y="19812"/>
                    <a:pt x="175514" y="25400"/>
                    <a:pt x="168529"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02A3A8"/>
            </a:solidFill>
          </p:spPr>
        </p:sp>
        <p:sp>
          <p:nvSpPr>
            <p:cNvPr id="28" name="Freeform 28"/>
            <p:cNvSpPr/>
            <p:nvPr/>
          </p:nvSpPr>
          <p:spPr>
            <a:xfrm>
              <a:off x="446786" y="63500"/>
              <a:ext cx="4609465" cy="2630678"/>
            </a:xfrm>
            <a:custGeom>
              <a:avLst/>
              <a:gdLst/>
              <a:ahLst/>
              <a:cxnLst/>
              <a:rect l="l" t="t" r="r" b="b"/>
              <a:pathLst>
                <a:path w="4609465" h="2630678">
                  <a:moveTo>
                    <a:pt x="12700" y="2605278"/>
                  </a:moveTo>
                  <a:cubicBezTo>
                    <a:pt x="19685" y="2605278"/>
                    <a:pt x="25400" y="2610993"/>
                    <a:pt x="25400" y="2617978"/>
                  </a:cubicBezTo>
                  <a:cubicBezTo>
                    <a:pt x="25400" y="2624963"/>
                    <a:pt x="19685" y="2630678"/>
                    <a:pt x="12700" y="2630678"/>
                  </a:cubicBezTo>
                  <a:cubicBezTo>
                    <a:pt x="5715" y="2630678"/>
                    <a:pt x="0" y="2624963"/>
                    <a:pt x="0" y="2617978"/>
                  </a:cubicBezTo>
                  <a:cubicBezTo>
                    <a:pt x="0" y="2610993"/>
                    <a:pt x="5715" y="2605278"/>
                    <a:pt x="12700" y="2605278"/>
                  </a:cubicBezTo>
                  <a:close/>
                  <a:moveTo>
                    <a:pt x="4596638" y="2605278"/>
                  </a:moveTo>
                  <a:cubicBezTo>
                    <a:pt x="4603623" y="2605278"/>
                    <a:pt x="4609338" y="2610993"/>
                    <a:pt x="4609338" y="2617978"/>
                  </a:cubicBezTo>
                  <a:cubicBezTo>
                    <a:pt x="4609338" y="2624963"/>
                    <a:pt x="4603623" y="2630678"/>
                    <a:pt x="4596638" y="2630678"/>
                  </a:cubicBezTo>
                  <a:cubicBezTo>
                    <a:pt x="4589653" y="2630678"/>
                    <a:pt x="4583938" y="2624963"/>
                    <a:pt x="4583938" y="2617978"/>
                  </a:cubicBezTo>
                  <a:cubicBezTo>
                    <a:pt x="4583938" y="2610993"/>
                    <a:pt x="4589653" y="2605278"/>
                    <a:pt x="4596638" y="260527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29" name="Freeform 29"/>
            <p:cNvSpPr/>
            <p:nvPr/>
          </p:nvSpPr>
          <p:spPr>
            <a:xfrm>
              <a:off x="63500" y="693547"/>
              <a:ext cx="2136013" cy="2002917"/>
            </a:xfrm>
            <a:custGeom>
              <a:avLst/>
              <a:gdLst/>
              <a:ahLst/>
              <a:cxnLst/>
              <a:rect l="l" t="t" r="r" b="b"/>
              <a:pathLst>
                <a:path w="2136013" h="2002917">
                  <a:moveTo>
                    <a:pt x="0" y="2002917"/>
                  </a:moveTo>
                  <a:lnTo>
                    <a:pt x="2136013" y="2002917"/>
                  </a:lnTo>
                  <a:lnTo>
                    <a:pt x="2136013" y="0"/>
                  </a:lnTo>
                  <a:lnTo>
                    <a:pt x="0" y="0"/>
                  </a:lnTo>
                  <a:close/>
                </a:path>
              </a:pathLst>
            </a:custGeom>
            <a:solidFill>
              <a:srgbClr val="93C353"/>
            </a:solidFill>
          </p:spPr>
        </p:sp>
      </p:grpSp>
      <p:sp>
        <p:nvSpPr>
          <p:cNvPr id="30" name="TextBox 30"/>
          <p:cNvSpPr txBox="1"/>
          <p:nvPr/>
        </p:nvSpPr>
        <p:spPr>
          <a:xfrm>
            <a:off x="187833" y="7310364"/>
            <a:ext cx="102765" cy="82525"/>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14</a:t>
            </a:r>
          </a:p>
        </p:txBody>
      </p:sp>
      <p:grpSp>
        <p:nvGrpSpPr>
          <p:cNvPr id="31" name="Group 31"/>
          <p:cNvGrpSpPr>
            <a:grpSpLocks noChangeAspect="1"/>
          </p:cNvGrpSpPr>
          <p:nvPr/>
        </p:nvGrpSpPr>
        <p:grpSpPr>
          <a:xfrm>
            <a:off x="168011" y="1850186"/>
            <a:ext cx="5119697" cy="2760021"/>
            <a:chOff x="0" y="0"/>
            <a:chExt cx="5119700" cy="2760015"/>
          </a:xfrm>
        </p:grpSpPr>
        <p:sp>
          <p:nvSpPr>
            <p:cNvPr id="32" name="Freeform 32"/>
            <p:cNvSpPr/>
            <p:nvPr/>
          </p:nvSpPr>
          <p:spPr>
            <a:xfrm>
              <a:off x="459486" y="76200"/>
              <a:ext cx="4584065" cy="2605278"/>
            </a:xfrm>
            <a:custGeom>
              <a:avLst/>
              <a:gdLst/>
              <a:ahLst/>
              <a:cxnLst/>
              <a:rect l="l" t="t" r="r" b="b"/>
              <a:pathLst>
                <a:path w="4584065" h="2605278">
                  <a:moveTo>
                    <a:pt x="0" y="2605278"/>
                  </a:moveTo>
                  <a:lnTo>
                    <a:pt x="4584065" y="2605278"/>
                  </a:lnTo>
                  <a:lnTo>
                    <a:pt x="4584065" y="0"/>
                  </a:lnTo>
                  <a:lnTo>
                    <a:pt x="0" y="0"/>
                  </a:lnTo>
                  <a:close/>
                </a:path>
              </a:pathLst>
            </a:custGeom>
            <a:solidFill>
              <a:srgbClr val="FFFFFF"/>
            </a:solidFill>
          </p:spPr>
        </p:sp>
        <p:sp>
          <p:nvSpPr>
            <p:cNvPr id="33" name="Freeform 33"/>
            <p:cNvSpPr/>
            <p:nvPr/>
          </p:nvSpPr>
          <p:spPr>
            <a:xfrm>
              <a:off x="446786" y="112269"/>
              <a:ext cx="25400" cy="2515743"/>
            </a:xfrm>
            <a:custGeom>
              <a:avLst/>
              <a:gdLst/>
              <a:ahLst/>
              <a:cxnLst/>
              <a:rect l="l" t="t" r="r" b="b"/>
              <a:pathLst>
                <a:path w="25400" h="2515743">
                  <a:moveTo>
                    <a:pt x="25400" y="66928"/>
                  </a:moveTo>
                  <a:lnTo>
                    <a:pt x="25400" y="67690"/>
                  </a:lnTo>
                  <a:cubicBezTo>
                    <a:pt x="25400" y="74675"/>
                    <a:pt x="19685" y="80390"/>
                    <a:pt x="12700" y="80390"/>
                  </a:cubicBezTo>
                  <a:cubicBezTo>
                    <a:pt x="5715" y="80390"/>
                    <a:pt x="0" y="74675"/>
                    <a:pt x="0" y="67690"/>
                  </a:cubicBezTo>
                  <a:lnTo>
                    <a:pt x="0" y="66928"/>
                  </a:lnTo>
                  <a:cubicBezTo>
                    <a:pt x="0" y="59943"/>
                    <a:pt x="5715" y="54228"/>
                    <a:pt x="12700" y="54228"/>
                  </a:cubicBezTo>
                  <a:cubicBezTo>
                    <a:pt x="19685" y="54228"/>
                    <a:pt x="25400" y="59943"/>
                    <a:pt x="25400" y="66928"/>
                  </a:cubicBezTo>
                  <a:close/>
                  <a:moveTo>
                    <a:pt x="25400" y="118744"/>
                  </a:moveTo>
                  <a:lnTo>
                    <a:pt x="25400" y="119506"/>
                  </a:lnTo>
                  <a:cubicBezTo>
                    <a:pt x="25400" y="126491"/>
                    <a:pt x="19685" y="132206"/>
                    <a:pt x="12700" y="132206"/>
                  </a:cubicBezTo>
                  <a:cubicBezTo>
                    <a:pt x="5715" y="132206"/>
                    <a:pt x="0" y="126491"/>
                    <a:pt x="0" y="119506"/>
                  </a:cubicBezTo>
                  <a:lnTo>
                    <a:pt x="0" y="118744"/>
                  </a:lnTo>
                  <a:cubicBezTo>
                    <a:pt x="0" y="111759"/>
                    <a:pt x="5715" y="106044"/>
                    <a:pt x="12700" y="106044"/>
                  </a:cubicBezTo>
                  <a:cubicBezTo>
                    <a:pt x="19685" y="106044"/>
                    <a:pt x="25400" y="111759"/>
                    <a:pt x="25400" y="118744"/>
                  </a:cubicBezTo>
                  <a:close/>
                  <a:moveTo>
                    <a:pt x="25400" y="170560"/>
                  </a:moveTo>
                  <a:lnTo>
                    <a:pt x="25400" y="171322"/>
                  </a:lnTo>
                  <a:cubicBezTo>
                    <a:pt x="25400" y="178307"/>
                    <a:pt x="19685" y="184022"/>
                    <a:pt x="12700" y="184022"/>
                  </a:cubicBezTo>
                  <a:cubicBezTo>
                    <a:pt x="5715" y="184022"/>
                    <a:pt x="0" y="178307"/>
                    <a:pt x="0" y="171322"/>
                  </a:cubicBezTo>
                  <a:lnTo>
                    <a:pt x="0" y="170560"/>
                  </a:lnTo>
                  <a:cubicBezTo>
                    <a:pt x="0" y="163575"/>
                    <a:pt x="5715" y="157860"/>
                    <a:pt x="12700" y="157860"/>
                  </a:cubicBezTo>
                  <a:cubicBezTo>
                    <a:pt x="19685" y="157860"/>
                    <a:pt x="25400" y="163575"/>
                    <a:pt x="25400" y="170560"/>
                  </a:cubicBezTo>
                  <a:close/>
                  <a:moveTo>
                    <a:pt x="25400" y="222376"/>
                  </a:moveTo>
                  <a:lnTo>
                    <a:pt x="25400" y="223138"/>
                  </a:lnTo>
                  <a:cubicBezTo>
                    <a:pt x="25400" y="230123"/>
                    <a:pt x="19685" y="235838"/>
                    <a:pt x="12700" y="235838"/>
                  </a:cubicBezTo>
                  <a:cubicBezTo>
                    <a:pt x="5715" y="235838"/>
                    <a:pt x="0" y="230123"/>
                    <a:pt x="0" y="223138"/>
                  </a:cubicBezTo>
                  <a:lnTo>
                    <a:pt x="0" y="222376"/>
                  </a:lnTo>
                  <a:cubicBezTo>
                    <a:pt x="0" y="215391"/>
                    <a:pt x="5715" y="209676"/>
                    <a:pt x="12700" y="209676"/>
                  </a:cubicBezTo>
                  <a:cubicBezTo>
                    <a:pt x="19685" y="209676"/>
                    <a:pt x="25400" y="215391"/>
                    <a:pt x="25400" y="222376"/>
                  </a:cubicBezTo>
                  <a:close/>
                  <a:moveTo>
                    <a:pt x="25400" y="274192"/>
                  </a:moveTo>
                  <a:lnTo>
                    <a:pt x="25400" y="274954"/>
                  </a:lnTo>
                  <a:cubicBezTo>
                    <a:pt x="25400" y="281939"/>
                    <a:pt x="19685" y="287654"/>
                    <a:pt x="12700" y="287654"/>
                  </a:cubicBezTo>
                  <a:cubicBezTo>
                    <a:pt x="5715" y="287654"/>
                    <a:pt x="0" y="281939"/>
                    <a:pt x="0" y="274954"/>
                  </a:cubicBezTo>
                  <a:lnTo>
                    <a:pt x="0" y="274192"/>
                  </a:lnTo>
                  <a:cubicBezTo>
                    <a:pt x="0" y="267207"/>
                    <a:pt x="5715" y="261492"/>
                    <a:pt x="12700" y="261492"/>
                  </a:cubicBezTo>
                  <a:cubicBezTo>
                    <a:pt x="19685" y="261492"/>
                    <a:pt x="25400" y="267207"/>
                    <a:pt x="25400" y="274192"/>
                  </a:cubicBezTo>
                  <a:close/>
                  <a:moveTo>
                    <a:pt x="25400" y="326008"/>
                  </a:moveTo>
                  <a:lnTo>
                    <a:pt x="25400" y="326770"/>
                  </a:lnTo>
                  <a:cubicBezTo>
                    <a:pt x="25400" y="333755"/>
                    <a:pt x="19685" y="339470"/>
                    <a:pt x="12700" y="339470"/>
                  </a:cubicBezTo>
                  <a:cubicBezTo>
                    <a:pt x="5715" y="339470"/>
                    <a:pt x="0" y="333755"/>
                    <a:pt x="0" y="326770"/>
                  </a:cubicBezTo>
                  <a:lnTo>
                    <a:pt x="0" y="326008"/>
                  </a:lnTo>
                  <a:cubicBezTo>
                    <a:pt x="0" y="319023"/>
                    <a:pt x="5715" y="313308"/>
                    <a:pt x="12700" y="313308"/>
                  </a:cubicBezTo>
                  <a:cubicBezTo>
                    <a:pt x="19685" y="313308"/>
                    <a:pt x="25400" y="319023"/>
                    <a:pt x="25400" y="326008"/>
                  </a:cubicBezTo>
                  <a:close/>
                  <a:moveTo>
                    <a:pt x="25400" y="377824"/>
                  </a:moveTo>
                  <a:lnTo>
                    <a:pt x="25400" y="378586"/>
                  </a:lnTo>
                  <a:cubicBezTo>
                    <a:pt x="25400" y="385571"/>
                    <a:pt x="19685" y="391286"/>
                    <a:pt x="12700" y="391286"/>
                  </a:cubicBezTo>
                  <a:cubicBezTo>
                    <a:pt x="5715" y="391286"/>
                    <a:pt x="0" y="385571"/>
                    <a:pt x="0" y="378586"/>
                  </a:cubicBezTo>
                  <a:lnTo>
                    <a:pt x="0" y="377824"/>
                  </a:lnTo>
                  <a:cubicBezTo>
                    <a:pt x="0" y="370839"/>
                    <a:pt x="5715" y="365124"/>
                    <a:pt x="12700" y="365124"/>
                  </a:cubicBezTo>
                  <a:cubicBezTo>
                    <a:pt x="19685" y="365124"/>
                    <a:pt x="25400" y="370839"/>
                    <a:pt x="25400" y="377824"/>
                  </a:cubicBezTo>
                  <a:close/>
                  <a:moveTo>
                    <a:pt x="25400" y="429640"/>
                  </a:moveTo>
                  <a:lnTo>
                    <a:pt x="25400" y="430402"/>
                  </a:lnTo>
                  <a:cubicBezTo>
                    <a:pt x="25400" y="437387"/>
                    <a:pt x="19685" y="443102"/>
                    <a:pt x="12700" y="443102"/>
                  </a:cubicBezTo>
                  <a:cubicBezTo>
                    <a:pt x="5715" y="443102"/>
                    <a:pt x="0" y="437387"/>
                    <a:pt x="0" y="430402"/>
                  </a:cubicBezTo>
                  <a:lnTo>
                    <a:pt x="0" y="429640"/>
                  </a:lnTo>
                  <a:cubicBezTo>
                    <a:pt x="0" y="422655"/>
                    <a:pt x="5715" y="416940"/>
                    <a:pt x="12700" y="416940"/>
                  </a:cubicBezTo>
                  <a:cubicBezTo>
                    <a:pt x="19685" y="416940"/>
                    <a:pt x="25400" y="422655"/>
                    <a:pt x="25400" y="429640"/>
                  </a:cubicBezTo>
                  <a:close/>
                  <a:moveTo>
                    <a:pt x="25400" y="481456"/>
                  </a:moveTo>
                  <a:lnTo>
                    <a:pt x="25400" y="482218"/>
                  </a:lnTo>
                  <a:cubicBezTo>
                    <a:pt x="25400" y="489203"/>
                    <a:pt x="19685" y="494918"/>
                    <a:pt x="12700" y="494918"/>
                  </a:cubicBezTo>
                  <a:cubicBezTo>
                    <a:pt x="5715" y="494918"/>
                    <a:pt x="0" y="489203"/>
                    <a:pt x="0" y="482218"/>
                  </a:cubicBezTo>
                  <a:lnTo>
                    <a:pt x="0" y="481456"/>
                  </a:lnTo>
                  <a:cubicBezTo>
                    <a:pt x="0" y="474471"/>
                    <a:pt x="5715" y="468756"/>
                    <a:pt x="12700" y="468756"/>
                  </a:cubicBezTo>
                  <a:cubicBezTo>
                    <a:pt x="19685" y="468756"/>
                    <a:pt x="25400" y="474471"/>
                    <a:pt x="25400" y="481456"/>
                  </a:cubicBezTo>
                  <a:close/>
                  <a:moveTo>
                    <a:pt x="25400" y="533272"/>
                  </a:moveTo>
                  <a:lnTo>
                    <a:pt x="25400" y="534034"/>
                  </a:lnTo>
                  <a:cubicBezTo>
                    <a:pt x="25400" y="541019"/>
                    <a:pt x="19685" y="546734"/>
                    <a:pt x="12700" y="546734"/>
                  </a:cubicBezTo>
                  <a:cubicBezTo>
                    <a:pt x="5715" y="546734"/>
                    <a:pt x="0" y="541019"/>
                    <a:pt x="0" y="534034"/>
                  </a:cubicBezTo>
                  <a:lnTo>
                    <a:pt x="0" y="533272"/>
                  </a:lnTo>
                  <a:cubicBezTo>
                    <a:pt x="0" y="526287"/>
                    <a:pt x="5715" y="520572"/>
                    <a:pt x="12700" y="520572"/>
                  </a:cubicBezTo>
                  <a:cubicBezTo>
                    <a:pt x="19685" y="520572"/>
                    <a:pt x="25400" y="526287"/>
                    <a:pt x="25400" y="533272"/>
                  </a:cubicBezTo>
                  <a:close/>
                  <a:moveTo>
                    <a:pt x="25400" y="585088"/>
                  </a:moveTo>
                  <a:lnTo>
                    <a:pt x="25400" y="585850"/>
                  </a:lnTo>
                  <a:cubicBezTo>
                    <a:pt x="25400" y="592835"/>
                    <a:pt x="19685" y="598550"/>
                    <a:pt x="12700" y="598550"/>
                  </a:cubicBezTo>
                  <a:cubicBezTo>
                    <a:pt x="5715" y="598550"/>
                    <a:pt x="0" y="592835"/>
                    <a:pt x="0" y="585850"/>
                  </a:cubicBezTo>
                  <a:lnTo>
                    <a:pt x="0" y="585088"/>
                  </a:lnTo>
                  <a:cubicBezTo>
                    <a:pt x="0" y="578103"/>
                    <a:pt x="5715" y="572388"/>
                    <a:pt x="12700" y="572388"/>
                  </a:cubicBezTo>
                  <a:cubicBezTo>
                    <a:pt x="19685" y="572388"/>
                    <a:pt x="25400" y="578103"/>
                    <a:pt x="25400" y="585088"/>
                  </a:cubicBezTo>
                  <a:close/>
                  <a:moveTo>
                    <a:pt x="25400" y="636904"/>
                  </a:moveTo>
                  <a:lnTo>
                    <a:pt x="25400" y="637666"/>
                  </a:lnTo>
                  <a:cubicBezTo>
                    <a:pt x="25400" y="644651"/>
                    <a:pt x="19685" y="650366"/>
                    <a:pt x="12700" y="650366"/>
                  </a:cubicBezTo>
                  <a:cubicBezTo>
                    <a:pt x="5715" y="650366"/>
                    <a:pt x="0" y="644651"/>
                    <a:pt x="0" y="637666"/>
                  </a:cubicBezTo>
                  <a:lnTo>
                    <a:pt x="0" y="636904"/>
                  </a:lnTo>
                  <a:cubicBezTo>
                    <a:pt x="0" y="629919"/>
                    <a:pt x="5715" y="624204"/>
                    <a:pt x="12700" y="624204"/>
                  </a:cubicBezTo>
                  <a:cubicBezTo>
                    <a:pt x="19685" y="624204"/>
                    <a:pt x="25400" y="629919"/>
                    <a:pt x="25400" y="636904"/>
                  </a:cubicBezTo>
                  <a:close/>
                  <a:moveTo>
                    <a:pt x="25400" y="688720"/>
                  </a:moveTo>
                  <a:lnTo>
                    <a:pt x="25400" y="689482"/>
                  </a:lnTo>
                  <a:cubicBezTo>
                    <a:pt x="25400" y="696467"/>
                    <a:pt x="19685" y="702182"/>
                    <a:pt x="12700" y="702182"/>
                  </a:cubicBezTo>
                  <a:cubicBezTo>
                    <a:pt x="5715" y="702182"/>
                    <a:pt x="0" y="696467"/>
                    <a:pt x="0" y="689482"/>
                  </a:cubicBezTo>
                  <a:lnTo>
                    <a:pt x="0" y="688720"/>
                  </a:lnTo>
                  <a:cubicBezTo>
                    <a:pt x="0" y="681735"/>
                    <a:pt x="5715" y="676020"/>
                    <a:pt x="12700" y="676020"/>
                  </a:cubicBezTo>
                  <a:cubicBezTo>
                    <a:pt x="19685" y="676020"/>
                    <a:pt x="25400" y="681735"/>
                    <a:pt x="25400" y="688720"/>
                  </a:cubicBezTo>
                  <a:close/>
                  <a:moveTo>
                    <a:pt x="25400" y="740536"/>
                  </a:moveTo>
                  <a:lnTo>
                    <a:pt x="25400" y="741298"/>
                  </a:lnTo>
                  <a:cubicBezTo>
                    <a:pt x="25400" y="748283"/>
                    <a:pt x="19685" y="753998"/>
                    <a:pt x="12700" y="753998"/>
                  </a:cubicBezTo>
                  <a:cubicBezTo>
                    <a:pt x="5715" y="753998"/>
                    <a:pt x="0" y="748283"/>
                    <a:pt x="0" y="741298"/>
                  </a:cubicBezTo>
                  <a:lnTo>
                    <a:pt x="0" y="741171"/>
                  </a:lnTo>
                  <a:cubicBezTo>
                    <a:pt x="0" y="734186"/>
                    <a:pt x="5715" y="728471"/>
                    <a:pt x="12700" y="728471"/>
                  </a:cubicBezTo>
                  <a:cubicBezTo>
                    <a:pt x="19685" y="728471"/>
                    <a:pt x="25400" y="734186"/>
                    <a:pt x="25400" y="741171"/>
                  </a:cubicBezTo>
                  <a:close/>
                  <a:moveTo>
                    <a:pt x="25400" y="792352"/>
                  </a:moveTo>
                  <a:lnTo>
                    <a:pt x="25400" y="793114"/>
                  </a:lnTo>
                  <a:cubicBezTo>
                    <a:pt x="25400" y="800099"/>
                    <a:pt x="19685" y="805814"/>
                    <a:pt x="12700" y="805814"/>
                  </a:cubicBezTo>
                  <a:cubicBezTo>
                    <a:pt x="5715" y="805814"/>
                    <a:pt x="0" y="800099"/>
                    <a:pt x="0" y="793114"/>
                  </a:cubicBezTo>
                  <a:lnTo>
                    <a:pt x="0" y="792352"/>
                  </a:lnTo>
                  <a:cubicBezTo>
                    <a:pt x="0" y="785367"/>
                    <a:pt x="5715" y="779652"/>
                    <a:pt x="12700" y="779652"/>
                  </a:cubicBezTo>
                  <a:cubicBezTo>
                    <a:pt x="19685" y="779652"/>
                    <a:pt x="25400" y="785367"/>
                    <a:pt x="25400" y="792352"/>
                  </a:cubicBezTo>
                  <a:close/>
                  <a:moveTo>
                    <a:pt x="25400" y="844168"/>
                  </a:moveTo>
                  <a:lnTo>
                    <a:pt x="25400" y="844930"/>
                  </a:lnTo>
                  <a:cubicBezTo>
                    <a:pt x="25400" y="851915"/>
                    <a:pt x="19685" y="857630"/>
                    <a:pt x="12700" y="857630"/>
                  </a:cubicBezTo>
                  <a:cubicBezTo>
                    <a:pt x="5715" y="857630"/>
                    <a:pt x="0" y="851915"/>
                    <a:pt x="0" y="844930"/>
                  </a:cubicBezTo>
                  <a:lnTo>
                    <a:pt x="0" y="844168"/>
                  </a:lnTo>
                  <a:cubicBezTo>
                    <a:pt x="0" y="837183"/>
                    <a:pt x="5715" y="831468"/>
                    <a:pt x="12700" y="831468"/>
                  </a:cubicBezTo>
                  <a:cubicBezTo>
                    <a:pt x="19685" y="831468"/>
                    <a:pt x="25400" y="837183"/>
                    <a:pt x="25400" y="844168"/>
                  </a:cubicBezTo>
                  <a:close/>
                  <a:moveTo>
                    <a:pt x="25400" y="895984"/>
                  </a:moveTo>
                  <a:lnTo>
                    <a:pt x="25400" y="896746"/>
                  </a:lnTo>
                  <a:cubicBezTo>
                    <a:pt x="25400" y="903731"/>
                    <a:pt x="19685" y="909446"/>
                    <a:pt x="12700" y="909446"/>
                  </a:cubicBezTo>
                  <a:cubicBezTo>
                    <a:pt x="5715" y="909446"/>
                    <a:pt x="0" y="903731"/>
                    <a:pt x="0" y="896746"/>
                  </a:cubicBezTo>
                  <a:lnTo>
                    <a:pt x="0" y="895984"/>
                  </a:lnTo>
                  <a:cubicBezTo>
                    <a:pt x="0" y="888999"/>
                    <a:pt x="5715" y="883284"/>
                    <a:pt x="12700" y="883284"/>
                  </a:cubicBezTo>
                  <a:cubicBezTo>
                    <a:pt x="19685" y="883284"/>
                    <a:pt x="25400" y="888999"/>
                    <a:pt x="25400" y="895984"/>
                  </a:cubicBezTo>
                  <a:close/>
                  <a:moveTo>
                    <a:pt x="25400" y="947800"/>
                  </a:moveTo>
                  <a:lnTo>
                    <a:pt x="25400" y="948562"/>
                  </a:lnTo>
                  <a:cubicBezTo>
                    <a:pt x="25400" y="955547"/>
                    <a:pt x="19685" y="961262"/>
                    <a:pt x="12700" y="961262"/>
                  </a:cubicBezTo>
                  <a:cubicBezTo>
                    <a:pt x="5715" y="961262"/>
                    <a:pt x="0" y="955547"/>
                    <a:pt x="0" y="948562"/>
                  </a:cubicBezTo>
                  <a:lnTo>
                    <a:pt x="0" y="947800"/>
                  </a:lnTo>
                  <a:cubicBezTo>
                    <a:pt x="0" y="940815"/>
                    <a:pt x="5715" y="935100"/>
                    <a:pt x="12700" y="935100"/>
                  </a:cubicBezTo>
                  <a:cubicBezTo>
                    <a:pt x="19685" y="935100"/>
                    <a:pt x="25400" y="940815"/>
                    <a:pt x="25400" y="947800"/>
                  </a:cubicBezTo>
                  <a:close/>
                  <a:moveTo>
                    <a:pt x="25400" y="999616"/>
                  </a:moveTo>
                  <a:lnTo>
                    <a:pt x="25400" y="1000378"/>
                  </a:lnTo>
                  <a:cubicBezTo>
                    <a:pt x="25400" y="1007363"/>
                    <a:pt x="19685" y="1013078"/>
                    <a:pt x="12700" y="1013078"/>
                  </a:cubicBezTo>
                  <a:cubicBezTo>
                    <a:pt x="5715" y="1013078"/>
                    <a:pt x="0" y="1007363"/>
                    <a:pt x="0" y="1000378"/>
                  </a:cubicBezTo>
                  <a:lnTo>
                    <a:pt x="0" y="999616"/>
                  </a:lnTo>
                  <a:cubicBezTo>
                    <a:pt x="0" y="992631"/>
                    <a:pt x="5715" y="986916"/>
                    <a:pt x="12700" y="986916"/>
                  </a:cubicBezTo>
                  <a:cubicBezTo>
                    <a:pt x="19685" y="986916"/>
                    <a:pt x="25400" y="992631"/>
                    <a:pt x="25400" y="999616"/>
                  </a:cubicBezTo>
                  <a:close/>
                  <a:moveTo>
                    <a:pt x="25400" y="1051432"/>
                  </a:moveTo>
                  <a:lnTo>
                    <a:pt x="25400" y="1052194"/>
                  </a:lnTo>
                  <a:cubicBezTo>
                    <a:pt x="25400" y="1059179"/>
                    <a:pt x="19685" y="1064894"/>
                    <a:pt x="12700" y="1064894"/>
                  </a:cubicBezTo>
                  <a:cubicBezTo>
                    <a:pt x="5715" y="1064894"/>
                    <a:pt x="0" y="1059179"/>
                    <a:pt x="0" y="1052194"/>
                  </a:cubicBezTo>
                  <a:lnTo>
                    <a:pt x="0" y="1052321"/>
                  </a:lnTo>
                  <a:cubicBezTo>
                    <a:pt x="0" y="1045336"/>
                    <a:pt x="5715" y="1039621"/>
                    <a:pt x="12700" y="1039621"/>
                  </a:cubicBezTo>
                  <a:cubicBezTo>
                    <a:pt x="19685" y="1039621"/>
                    <a:pt x="25400" y="1045336"/>
                    <a:pt x="25400" y="1052321"/>
                  </a:cubicBezTo>
                  <a:close/>
                  <a:moveTo>
                    <a:pt x="25400" y="1103248"/>
                  </a:moveTo>
                  <a:lnTo>
                    <a:pt x="25400" y="1104010"/>
                  </a:lnTo>
                  <a:cubicBezTo>
                    <a:pt x="25400" y="1110995"/>
                    <a:pt x="19685" y="1116710"/>
                    <a:pt x="12700" y="1116710"/>
                  </a:cubicBezTo>
                  <a:cubicBezTo>
                    <a:pt x="5715" y="1116710"/>
                    <a:pt x="0" y="1110995"/>
                    <a:pt x="0" y="1104010"/>
                  </a:cubicBezTo>
                  <a:lnTo>
                    <a:pt x="0" y="1103248"/>
                  </a:lnTo>
                  <a:cubicBezTo>
                    <a:pt x="0" y="1096263"/>
                    <a:pt x="5715" y="1090548"/>
                    <a:pt x="12700" y="1090548"/>
                  </a:cubicBezTo>
                  <a:cubicBezTo>
                    <a:pt x="19685" y="1090548"/>
                    <a:pt x="25400" y="1096263"/>
                    <a:pt x="25400" y="1103248"/>
                  </a:cubicBezTo>
                  <a:close/>
                  <a:moveTo>
                    <a:pt x="25400" y="1155064"/>
                  </a:moveTo>
                  <a:lnTo>
                    <a:pt x="25400" y="1155826"/>
                  </a:lnTo>
                  <a:cubicBezTo>
                    <a:pt x="25400" y="1162811"/>
                    <a:pt x="19685" y="1168526"/>
                    <a:pt x="12700" y="1168526"/>
                  </a:cubicBezTo>
                  <a:cubicBezTo>
                    <a:pt x="5715" y="1168526"/>
                    <a:pt x="0" y="1162811"/>
                    <a:pt x="0" y="1155826"/>
                  </a:cubicBezTo>
                  <a:lnTo>
                    <a:pt x="0" y="1155064"/>
                  </a:lnTo>
                  <a:cubicBezTo>
                    <a:pt x="0" y="1148079"/>
                    <a:pt x="5715" y="1142364"/>
                    <a:pt x="12700" y="1142364"/>
                  </a:cubicBezTo>
                  <a:cubicBezTo>
                    <a:pt x="19685" y="1142364"/>
                    <a:pt x="25400" y="1148079"/>
                    <a:pt x="25400" y="1155064"/>
                  </a:cubicBezTo>
                  <a:close/>
                  <a:moveTo>
                    <a:pt x="25400" y="1206880"/>
                  </a:moveTo>
                  <a:lnTo>
                    <a:pt x="25400" y="1207642"/>
                  </a:lnTo>
                  <a:cubicBezTo>
                    <a:pt x="25400" y="1214627"/>
                    <a:pt x="19685" y="1220342"/>
                    <a:pt x="12700" y="1220342"/>
                  </a:cubicBezTo>
                  <a:cubicBezTo>
                    <a:pt x="5715" y="1220342"/>
                    <a:pt x="0" y="1214627"/>
                    <a:pt x="0" y="1207642"/>
                  </a:cubicBezTo>
                  <a:lnTo>
                    <a:pt x="0" y="1206880"/>
                  </a:lnTo>
                  <a:cubicBezTo>
                    <a:pt x="0" y="1199895"/>
                    <a:pt x="5715" y="1194180"/>
                    <a:pt x="12700" y="1194180"/>
                  </a:cubicBezTo>
                  <a:cubicBezTo>
                    <a:pt x="19685" y="1194180"/>
                    <a:pt x="25400" y="1199895"/>
                    <a:pt x="25400" y="1206880"/>
                  </a:cubicBezTo>
                  <a:close/>
                  <a:moveTo>
                    <a:pt x="25400" y="1258696"/>
                  </a:moveTo>
                  <a:lnTo>
                    <a:pt x="25400" y="1259458"/>
                  </a:lnTo>
                  <a:cubicBezTo>
                    <a:pt x="25400" y="1266443"/>
                    <a:pt x="19685" y="1272158"/>
                    <a:pt x="12700" y="1272158"/>
                  </a:cubicBezTo>
                  <a:cubicBezTo>
                    <a:pt x="5715" y="1272158"/>
                    <a:pt x="0" y="1266443"/>
                    <a:pt x="0" y="1259458"/>
                  </a:cubicBezTo>
                  <a:lnTo>
                    <a:pt x="0" y="1258696"/>
                  </a:lnTo>
                  <a:cubicBezTo>
                    <a:pt x="0" y="1251711"/>
                    <a:pt x="5715" y="1245996"/>
                    <a:pt x="12700" y="1245996"/>
                  </a:cubicBezTo>
                  <a:cubicBezTo>
                    <a:pt x="19685" y="1245996"/>
                    <a:pt x="25400" y="1251711"/>
                    <a:pt x="25400" y="1258696"/>
                  </a:cubicBezTo>
                  <a:close/>
                  <a:moveTo>
                    <a:pt x="25400" y="1310512"/>
                  </a:moveTo>
                  <a:lnTo>
                    <a:pt x="25400" y="1311274"/>
                  </a:lnTo>
                  <a:cubicBezTo>
                    <a:pt x="25400" y="1318259"/>
                    <a:pt x="19685" y="1323974"/>
                    <a:pt x="12700" y="1323974"/>
                  </a:cubicBezTo>
                  <a:cubicBezTo>
                    <a:pt x="5715" y="1323974"/>
                    <a:pt x="0" y="1318259"/>
                    <a:pt x="0" y="1311274"/>
                  </a:cubicBezTo>
                  <a:lnTo>
                    <a:pt x="0" y="1310512"/>
                  </a:lnTo>
                  <a:cubicBezTo>
                    <a:pt x="0" y="1303527"/>
                    <a:pt x="5715" y="1297812"/>
                    <a:pt x="12700" y="1297812"/>
                  </a:cubicBezTo>
                  <a:cubicBezTo>
                    <a:pt x="19685" y="1297812"/>
                    <a:pt x="25400" y="1303527"/>
                    <a:pt x="25400" y="1310512"/>
                  </a:cubicBezTo>
                  <a:close/>
                  <a:moveTo>
                    <a:pt x="25400" y="1362328"/>
                  </a:moveTo>
                  <a:lnTo>
                    <a:pt x="25400" y="1363090"/>
                  </a:lnTo>
                  <a:cubicBezTo>
                    <a:pt x="25400" y="1370075"/>
                    <a:pt x="19685" y="1375790"/>
                    <a:pt x="12700" y="1375790"/>
                  </a:cubicBezTo>
                  <a:cubicBezTo>
                    <a:pt x="5715" y="1375790"/>
                    <a:pt x="0" y="1370075"/>
                    <a:pt x="0" y="1363090"/>
                  </a:cubicBezTo>
                  <a:lnTo>
                    <a:pt x="0" y="1362328"/>
                  </a:lnTo>
                  <a:cubicBezTo>
                    <a:pt x="0" y="1355343"/>
                    <a:pt x="5715" y="1349628"/>
                    <a:pt x="12700" y="1349628"/>
                  </a:cubicBezTo>
                  <a:cubicBezTo>
                    <a:pt x="19685" y="1349628"/>
                    <a:pt x="25400" y="1355343"/>
                    <a:pt x="25400" y="1362328"/>
                  </a:cubicBezTo>
                  <a:close/>
                  <a:moveTo>
                    <a:pt x="25400" y="1414144"/>
                  </a:moveTo>
                  <a:lnTo>
                    <a:pt x="25400" y="1414906"/>
                  </a:lnTo>
                  <a:cubicBezTo>
                    <a:pt x="25400" y="1421891"/>
                    <a:pt x="19685" y="1427606"/>
                    <a:pt x="12700" y="1427606"/>
                  </a:cubicBezTo>
                  <a:cubicBezTo>
                    <a:pt x="5715" y="1427606"/>
                    <a:pt x="0" y="1421891"/>
                    <a:pt x="0" y="1414906"/>
                  </a:cubicBezTo>
                  <a:lnTo>
                    <a:pt x="0" y="1414144"/>
                  </a:lnTo>
                  <a:cubicBezTo>
                    <a:pt x="0" y="1407159"/>
                    <a:pt x="5715" y="1401444"/>
                    <a:pt x="12700" y="1401444"/>
                  </a:cubicBezTo>
                  <a:cubicBezTo>
                    <a:pt x="19685" y="1401444"/>
                    <a:pt x="25400" y="1407159"/>
                    <a:pt x="25400" y="1414144"/>
                  </a:cubicBezTo>
                  <a:close/>
                  <a:moveTo>
                    <a:pt x="25400" y="1465960"/>
                  </a:moveTo>
                  <a:lnTo>
                    <a:pt x="25400" y="1466722"/>
                  </a:lnTo>
                  <a:cubicBezTo>
                    <a:pt x="25400" y="1473707"/>
                    <a:pt x="19685" y="1479422"/>
                    <a:pt x="12700" y="1479422"/>
                  </a:cubicBezTo>
                  <a:cubicBezTo>
                    <a:pt x="5715" y="1479422"/>
                    <a:pt x="0" y="1473707"/>
                    <a:pt x="0" y="1466722"/>
                  </a:cubicBezTo>
                  <a:lnTo>
                    <a:pt x="0" y="1465960"/>
                  </a:lnTo>
                  <a:cubicBezTo>
                    <a:pt x="0" y="1458975"/>
                    <a:pt x="5715" y="1453260"/>
                    <a:pt x="12700" y="1453260"/>
                  </a:cubicBezTo>
                  <a:cubicBezTo>
                    <a:pt x="19685" y="1453260"/>
                    <a:pt x="25400" y="1458975"/>
                    <a:pt x="25400" y="1465960"/>
                  </a:cubicBezTo>
                  <a:close/>
                  <a:moveTo>
                    <a:pt x="25400" y="1517776"/>
                  </a:moveTo>
                  <a:lnTo>
                    <a:pt x="25400" y="1518538"/>
                  </a:lnTo>
                  <a:cubicBezTo>
                    <a:pt x="25400" y="1525523"/>
                    <a:pt x="19685" y="1531238"/>
                    <a:pt x="12700" y="1531238"/>
                  </a:cubicBezTo>
                  <a:cubicBezTo>
                    <a:pt x="5715" y="1531238"/>
                    <a:pt x="0" y="1525523"/>
                    <a:pt x="0" y="1518538"/>
                  </a:cubicBezTo>
                  <a:lnTo>
                    <a:pt x="0" y="1517776"/>
                  </a:lnTo>
                  <a:cubicBezTo>
                    <a:pt x="0" y="1510791"/>
                    <a:pt x="5715" y="1505076"/>
                    <a:pt x="12700" y="1505076"/>
                  </a:cubicBezTo>
                  <a:cubicBezTo>
                    <a:pt x="19685" y="1505076"/>
                    <a:pt x="25400" y="1510791"/>
                    <a:pt x="25400" y="1517776"/>
                  </a:cubicBezTo>
                  <a:close/>
                  <a:moveTo>
                    <a:pt x="25400" y="1569592"/>
                  </a:moveTo>
                  <a:lnTo>
                    <a:pt x="25400" y="1570354"/>
                  </a:lnTo>
                  <a:cubicBezTo>
                    <a:pt x="25400" y="1577339"/>
                    <a:pt x="19685" y="1583054"/>
                    <a:pt x="12700" y="1583054"/>
                  </a:cubicBezTo>
                  <a:cubicBezTo>
                    <a:pt x="5715" y="1583054"/>
                    <a:pt x="0" y="1577339"/>
                    <a:pt x="0" y="1570354"/>
                  </a:cubicBezTo>
                  <a:lnTo>
                    <a:pt x="0" y="1569592"/>
                  </a:lnTo>
                  <a:cubicBezTo>
                    <a:pt x="0" y="1562607"/>
                    <a:pt x="5715" y="1556892"/>
                    <a:pt x="12700" y="1556892"/>
                  </a:cubicBezTo>
                  <a:cubicBezTo>
                    <a:pt x="19685" y="1556892"/>
                    <a:pt x="25400" y="1562607"/>
                    <a:pt x="25400" y="1569592"/>
                  </a:cubicBezTo>
                  <a:close/>
                  <a:moveTo>
                    <a:pt x="25400" y="1621409"/>
                  </a:moveTo>
                  <a:lnTo>
                    <a:pt x="25400" y="1622170"/>
                  </a:lnTo>
                  <a:cubicBezTo>
                    <a:pt x="25400" y="1629156"/>
                    <a:pt x="19685" y="1634870"/>
                    <a:pt x="12700" y="1634870"/>
                  </a:cubicBezTo>
                  <a:cubicBezTo>
                    <a:pt x="5715" y="1634870"/>
                    <a:pt x="0" y="1629156"/>
                    <a:pt x="0" y="1622170"/>
                  </a:cubicBezTo>
                  <a:lnTo>
                    <a:pt x="0" y="1621409"/>
                  </a:lnTo>
                  <a:cubicBezTo>
                    <a:pt x="0" y="1614423"/>
                    <a:pt x="5715" y="1608709"/>
                    <a:pt x="12700" y="1608709"/>
                  </a:cubicBezTo>
                  <a:cubicBezTo>
                    <a:pt x="19685" y="1608709"/>
                    <a:pt x="25400" y="1614423"/>
                    <a:pt x="25400" y="1621409"/>
                  </a:cubicBezTo>
                  <a:close/>
                  <a:moveTo>
                    <a:pt x="25400" y="1673225"/>
                  </a:moveTo>
                  <a:lnTo>
                    <a:pt x="25400" y="1673987"/>
                  </a:lnTo>
                  <a:cubicBezTo>
                    <a:pt x="25400" y="1680972"/>
                    <a:pt x="19685" y="1686687"/>
                    <a:pt x="12700" y="1686687"/>
                  </a:cubicBezTo>
                  <a:cubicBezTo>
                    <a:pt x="5715" y="1686687"/>
                    <a:pt x="0" y="1680972"/>
                    <a:pt x="0" y="1673987"/>
                  </a:cubicBezTo>
                  <a:lnTo>
                    <a:pt x="0" y="1673225"/>
                  </a:lnTo>
                  <a:cubicBezTo>
                    <a:pt x="0" y="1666239"/>
                    <a:pt x="5715" y="1660525"/>
                    <a:pt x="12700" y="1660525"/>
                  </a:cubicBezTo>
                  <a:cubicBezTo>
                    <a:pt x="19685" y="1660525"/>
                    <a:pt x="25400" y="1666239"/>
                    <a:pt x="25400" y="1673225"/>
                  </a:cubicBezTo>
                  <a:close/>
                  <a:moveTo>
                    <a:pt x="25400" y="1725041"/>
                  </a:moveTo>
                  <a:lnTo>
                    <a:pt x="25400" y="1725803"/>
                  </a:lnTo>
                  <a:cubicBezTo>
                    <a:pt x="25400" y="1732788"/>
                    <a:pt x="19685" y="1738503"/>
                    <a:pt x="12700" y="1738503"/>
                  </a:cubicBezTo>
                  <a:cubicBezTo>
                    <a:pt x="5715" y="1738503"/>
                    <a:pt x="0" y="1732788"/>
                    <a:pt x="0" y="1725803"/>
                  </a:cubicBezTo>
                  <a:lnTo>
                    <a:pt x="0" y="1725041"/>
                  </a:lnTo>
                  <a:cubicBezTo>
                    <a:pt x="0" y="1718056"/>
                    <a:pt x="5715" y="1712341"/>
                    <a:pt x="12700" y="1712341"/>
                  </a:cubicBezTo>
                  <a:cubicBezTo>
                    <a:pt x="19685" y="1712341"/>
                    <a:pt x="25400" y="1718056"/>
                    <a:pt x="25400" y="1725041"/>
                  </a:cubicBezTo>
                  <a:close/>
                  <a:moveTo>
                    <a:pt x="25400" y="1776857"/>
                  </a:moveTo>
                  <a:lnTo>
                    <a:pt x="25400" y="1777619"/>
                  </a:lnTo>
                  <a:cubicBezTo>
                    <a:pt x="25400" y="1784604"/>
                    <a:pt x="19685" y="1790319"/>
                    <a:pt x="12700" y="1790319"/>
                  </a:cubicBezTo>
                  <a:cubicBezTo>
                    <a:pt x="5715" y="1790319"/>
                    <a:pt x="0" y="1784604"/>
                    <a:pt x="0" y="1777619"/>
                  </a:cubicBezTo>
                  <a:lnTo>
                    <a:pt x="0" y="1776857"/>
                  </a:lnTo>
                  <a:cubicBezTo>
                    <a:pt x="0" y="1769872"/>
                    <a:pt x="5715" y="1764157"/>
                    <a:pt x="12700" y="1764157"/>
                  </a:cubicBezTo>
                  <a:cubicBezTo>
                    <a:pt x="19685" y="1764157"/>
                    <a:pt x="25400" y="1769872"/>
                    <a:pt x="25400" y="1776857"/>
                  </a:cubicBezTo>
                  <a:close/>
                  <a:moveTo>
                    <a:pt x="25400" y="1828673"/>
                  </a:moveTo>
                  <a:lnTo>
                    <a:pt x="25400" y="1829435"/>
                  </a:lnTo>
                  <a:cubicBezTo>
                    <a:pt x="25400" y="1836420"/>
                    <a:pt x="19685" y="1842135"/>
                    <a:pt x="12700" y="1842135"/>
                  </a:cubicBezTo>
                  <a:cubicBezTo>
                    <a:pt x="5715" y="1842135"/>
                    <a:pt x="0" y="1836420"/>
                    <a:pt x="0" y="1829435"/>
                  </a:cubicBezTo>
                  <a:lnTo>
                    <a:pt x="0" y="1828673"/>
                  </a:lnTo>
                  <a:cubicBezTo>
                    <a:pt x="0" y="1821688"/>
                    <a:pt x="5715" y="1815973"/>
                    <a:pt x="12700" y="1815973"/>
                  </a:cubicBezTo>
                  <a:cubicBezTo>
                    <a:pt x="19685" y="1815973"/>
                    <a:pt x="25400" y="1821688"/>
                    <a:pt x="25400" y="1828673"/>
                  </a:cubicBezTo>
                  <a:close/>
                  <a:moveTo>
                    <a:pt x="25400" y="1880489"/>
                  </a:moveTo>
                  <a:lnTo>
                    <a:pt x="25400" y="1881251"/>
                  </a:lnTo>
                  <a:cubicBezTo>
                    <a:pt x="25400" y="1888236"/>
                    <a:pt x="19685" y="1893951"/>
                    <a:pt x="12700" y="1893951"/>
                  </a:cubicBezTo>
                  <a:cubicBezTo>
                    <a:pt x="5715" y="1893951"/>
                    <a:pt x="0" y="1888236"/>
                    <a:pt x="0" y="1881251"/>
                  </a:cubicBezTo>
                  <a:lnTo>
                    <a:pt x="0" y="1880489"/>
                  </a:lnTo>
                  <a:cubicBezTo>
                    <a:pt x="0" y="1873504"/>
                    <a:pt x="5715" y="1867789"/>
                    <a:pt x="12700" y="1867789"/>
                  </a:cubicBezTo>
                  <a:cubicBezTo>
                    <a:pt x="19685" y="1867789"/>
                    <a:pt x="25400" y="1873504"/>
                    <a:pt x="25400" y="1880489"/>
                  </a:cubicBezTo>
                  <a:close/>
                  <a:moveTo>
                    <a:pt x="25400" y="1932305"/>
                  </a:moveTo>
                  <a:lnTo>
                    <a:pt x="25400" y="1933067"/>
                  </a:lnTo>
                  <a:cubicBezTo>
                    <a:pt x="25400" y="1940052"/>
                    <a:pt x="19685" y="1945767"/>
                    <a:pt x="12700" y="1945767"/>
                  </a:cubicBezTo>
                  <a:cubicBezTo>
                    <a:pt x="5715" y="1945767"/>
                    <a:pt x="0" y="1940052"/>
                    <a:pt x="0" y="1933067"/>
                  </a:cubicBezTo>
                  <a:lnTo>
                    <a:pt x="0" y="1932305"/>
                  </a:lnTo>
                  <a:cubicBezTo>
                    <a:pt x="0" y="1925320"/>
                    <a:pt x="5715" y="1919605"/>
                    <a:pt x="12700" y="1919605"/>
                  </a:cubicBezTo>
                  <a:cubicBezTo>
                    <a:pt x="19685" y="1919605"/>
                    <a:pt x="25400" y="1925320"/>
                    <a:pt x="25400" y="1932305"/>
                  </a:cubicBezTo>
                  <a:close/>
                  <a:moveTo>
                    <a:pt x="25400" y="1984121"/>
                  </a:moveTo>
                  <a:lnTo>
                    <a:pt x="25400" y="1984883"/>
                  </a:lnTo>
                  <a:cubicBezTo>
                    <a:pt x="25400" y="1991868"/>
                    <a:pt x="19685" y="1997583"/>
                    <a:pt x="12700" y="1997583"/>
                  </a:cubicBezTo>
                  <a:cubicBezTo>
                    <a:pt x="5715" y="1997583"/>
                    <a:pt x="0" y="1991868"/>
                    <a:pt x="0" y="1984883"/>
                  </a:cubicBezTo>
                  <a:lnTo>
                    <a:pt x="0" y="1984121"/>
                  </a:lnTo>
                  <a:cubicBezTo>
                    <a:pt x="0" y="1977136"/>
                    <a:pt x="5715" y="1971421"/>
                    <a:pt x="12700" y="1971421"/>
                  </a:cubicBezTo>
                  <a:cubicBezTo>
                    <a:pt x="19685" y="1971421"/>
                    <a:pt x="25400" y="1977136"/>
                    <a:pt x="25400" y="1984121"/>
                  </a:cubicBezTo>
                  <a:close/>
                  <a:moveTo>
                    <a:pt x="25400" y="2035937"/>
                  </a:moveTo>
                  <a:lnTo>
                    <a:pt x="25400" y="2036699"/>
                  </a:lnTo>
                  <a:cubicBezTo>
                    <a:pt x="25400" y="2043684"/>
                    <a:pt x="19685" y="2049399"/>
                    <a:pt x="12700" y="2049399"/>
                  </a:cubicBezTo>
                  <a:cubicBezTo>
                    <a:pt x="5715" y="2049399"/>
                    <a:pt x="0" y="2043684"/>
                    <a:pt x="0" y="2036699"/>
                  </a:cubicBezTo>
                  <a:lnTo>
                    <a:pt x="0" y="2035937"/>
                  </a:lnTo>
                  <a:cubicBezTo>
                    <a:pt x="0" y="2028952"/>
                    <a:pt x="5715" y="2023237"/>
                    <a:pt x="12700" y="2023237"/>
                  </a:cubicBezTo>
                  <a:cubicBezTo>
                    <a:pt x="19685" y="2023237"/>
                    <a:pt x="25400" y="2028952"/>
                    <a:pt x="25400" y="2035937"/>
                  </a:cubicBezTo>
                  <a:close/>
                  <a:moveTo>
                    <a:pt x="25400" y="2087753"/>
                  </a:moveTo>
                  <a:lnTo>
                    <a:pt x="25400" y="2088515"/>
                  </a:lnTo>
                  <a:cubicBezTo>
                    <a:pt x="25400" y="2095500"/>
                    <a:pt x="19685" y="2101215"/>
                    <a:pt x="12700" y="2101215"/>
                  </a:cubicBezTo>
                  <a:cubicBezTo>
                    <a:pt x="5715" y="2101215"/>
                    <a:pt x="0" y="2095500"/>
                    <a:pt x="0" y="2088515"/>
                  </a:cubicBezTo>
                  <a:lnTo>
                    <a:pt x="0" y="2087753"/>
                  </a:lnTo>
                  <a:cubicBezTo>
                    <a:pt x="0" y="2080768"/>
                    <a:pt x="5715" y="2075053"/>
                    <a:pt x="12700" y="2075053"/>
                  </a:cubicBezTo>
                  <a:cubicBezTo>
                    <a:pt x="19685" y="2075053"/>
                    <a:pt x="25400" y="2080768"/>
                    <a:pt x="25400" y="2087753"/>
                  </a:cubicBezTo>
                  <a:close/>
                  <a:moveTo>
                    <a:pt x="25400" y="2139569"/>
                  </a:moveTo>
                  <a:lnTo>
                    <a:pt x="25400" y="2140331"/>
                  </a:lnTo>
                  <a:cubicBezTo>
                    <a:pt x="25400" y="2147316"/>
                    <a:pt x="19685" y="2153031"/>
                    <a:pt x="12700" y="2153031"/>
                  </a:cubicBezTo>
                  <a:cubicBezTo>
                    <a:pt x="5715" y="2153031"/>
                    <a:pt x="0" y="2147316"/>
                    <a:pt x="0" y="2140331"/>
                  </a:cubicBezTo>
                  <a:lnTo>
                    <a:pt x="0" y="2139569"/>
                  </a:lnTo>
                  <a:cubicBezTo>
                    <a:pt x="0" y="2132584"/>
                    <a:pt x="5715" y="2126869"/>
                    <a:pt x="12700" y="2126869"/>
                  </a:cubicBezTo>
                  <a:cubicBezTo>
                    <a:pt x="19685" y="2126869"/>
                    <a:pt x="25400" y="2132584"/>
                    <a:pt x="25400" y="2139569"/>
                  </a:cubicBezTo>
                  <a:close/>
                  <a:moveTo>
                    <a:pt x="25400" y="2191385"/>
                  </a:moveTo>
                  <a:lnTo>
                    <a:pt x="25400" y="2192147"/>
                  </a:lnTo>
                  <a:cubicBezTo>
                    <a:pt x="25400" y="2199132"/>
                    <a:pt x="19685" y="2204847"/>
                    <a:pt x="12700" y="2204847"/>
                  </a:cubicBezTo>
                  <a:cubicBezTo>
                    <a:pt x="5715" y="2204847"/>
                    <a:pt x="0" y="2199132"/>
                    <a:pt x="0" y="2192147"/>
                  </a:cubicBezTo>
                  <a:lnTo>
                    <a:pt x="0" y="2191385"/>
                  </a:lnTo>
                  <a:cubicBezTo>
                    <a:pt x="0" y="2184400"/>
                    <a:pt x="5715" y="2178685"/>
                    <a:pt x="12700" y="2178685"/>
                  </a:cubicBezTo>
                  <a:cubicBezTo>
                    <a:pt x="19685" y="2178685"/>
                    <a:pt x="25400" y="2184400"/>
                    <a:pt x="25400" y="2191385"/>
                  </a:cubicBezTo>
                  <a:close/>
                  <a:moveTo>
                    <a:pt x="25400" y="2243201"/>
                  </a:moveTo>
                  <a:lnTo>
                    <a:pt x="25400" y="2243963"/>
                  </a:lnTo>
                  <a:cubicBezTo>
                    <a:pt x="25400" y="2250948"/>
                    <a:pt x="19685" y="2256663"/>
                    <a:pt x="12700" y="2256663"/>
                  </a:cubicBezTo>
                  <a:cubicBezTo>
                    <a:pt x="5715" y="2256663"/>
                    <a:pt x="0" y="2250948"/>
                    <a:pt x="0" y="2243963"/>
                  </a:cubicBezTo>
                  <a:lnTo>
                    <a:pt x="0" y="2243201"/>
                  </a:lnTo>
                  <a:cubicBezTo>
                    <a:pt x="0" y="2236216"/>
                    <a:pt x="5715" y="2230501"/>
                    <a:pt x="12700" y="2230501"/>
                  </a:cubicBezTo>
                  <a:cubicBezTo>
                    <a:pt x="19685" y="2230501"/>
                    <a:pt x="25400" y="2236216"/>
                    <a:pt x="25400" y="2243201"/>
                  </a:cubicBezTo>
                  <a:close/>
                  <a:moveTo>
                    <a:pt x="25400" y="2295017"/>
                  </a:moveTo>
                  <a:lnTo>
                    <a:pt x="25400" y="2295779"/>
                  </a:lnTo>
                  <a:cubicBezTo>
                    <a:pt x="25400" y="2302764"/>
                    <a:pt x="19685" y="2308479"/>
                    <a:pt x="12700" y="2308479"/>
                  </a:cubicBezTo>
                  <a:cubicBezTo>
                    <a:pt x="5715" y="2308479"/>
                    <a:pt x="0" y="2302764"/>
                    <a:pt x="0" y="2295779"/>
                  </a:cubicBezTo>
                  <a:lnTo>
                    <a:pt x="0" y="2295017"/>
                  </a:lnTo>
                  <a:cubicBezTo>
                    <a:pt x="0" y="2288032"/>
                    <a:pt x="5715" y="2282317"/>
                    <a:pt x="12700" y="2282317"/>
                  </a:cubicBezTo>
                  <a:cubicBezTo>
                    <a:pt x="19685" y="2282317"/>
                    <a:pt x="25400" y="2288032"/>
                    <a:pt x="25400" y="2295017"/>
                  </a:cubicBezTo>
                  <a:close/>
                  <a:moveTo>
                    <a:pt x="25400" y="2346833"/>
                  </a:moveTo>
                  <a:lnTo>
                    <a:pt x="25400" y="2347595"/>
                  </a:lnTo>
                  <a:cubicBezTo>
                    <a:pt x="25400" y="2354580"/>
                    <a:pt x="19685" y="2360295"/>
                    <a:pt x="12700" y="2360295"/>
                  </a:cubicBezTo>
                  <a:cubicBezTo>
                    <a:pt x="5715" y="2360295"/>
                    <a:pt x="0" y="2354580"/>
                    <a:pt x="0" y="2347595"/>
                  </a:cubicBezTo>
                  <a:lnTo>
                    <a:pt x="0" y="2346833"/>
                  </a:lnTo>
                  <a:cubicBezTo>
                    <a:pt x="0" y="2339848"/>
                    <a:pt x="5715" y="2334133"/>
                    <a:pt x="12700" y="2334133"/>
                  </a:cubicBezTo>
                  <a:cubicBezTo>
                    <a:pt x="19685" y="2334133"/>
                    <a:pt x="25400" y="2339848"/>
                    <a:pt x="25400" y="2346833"/>
                  </a:cubicBezTo>
                  <a:close/>
                  <a:moveTo>
                    <a:pt x="25400" y="2398649"/>
                  </a:moveTo>
                  <a:lnTo>
                    <a:pt x="25400" y="2399411"/>
                  </a:lnTo>
                  <a:cubicBezTo>
                    <a:pt x="25400" y="2406396"/>
                    <a:pt x="19685" y="2412111"/>
                    <a:pt x="12700" y="2412111"/>
                  </a:cubicBezTo>
                  <a:cubicBezTo>
                    <a:pt x="5715" y="2412111"/>
                    <a:pt x="0" y="2406396"/>
                    <a:pt x="0" y="2399411"/>
                  </a:cubicBezTo>
                  <a:lnTo>
                    <a:pt x="0" y="2398649"/>
                  </a:lnTo>
                  <a:cubicBezTo>
                    <a:pt x="0" y="2391664"/>
                    <a:pt x="5715" y="2385949"/>
                    <a:pt x="12700" y="2385949"/>
                  </a:cubicBezTo>
                  <a:cubicBezTo>
                    <a:pt x="19685" y="2385949"/>
                    <a:pt x="25400" y="2391664"/>
                    <a:pt x="25400" y="2398649"/>
                  </a:cubicBezTo>
                  <a:close/>
                  <a:moveTo>
                    <a:pt x="25400" y="2450465"/>
                  </a:moveTo>
                  <a:lnTo>
                    <a:pt x="25400" y="2451227"/>
                  </a:lnTo>
                  <a:cubicBezTo>
                    <a:pt x="25400" y="2458212"/>
                    <a:pt x="19685" y="2463927"/>
                    <a:pt x="12700" y="2463927"/>
                  </a:cubicBezTo>
                  <a:cubicBezTo>
                    <a:pt x="5715" y="2463927"/>
                    <a:pt x="0" y="2458212"/>
                    <a:pt x="0" y="2451227"/>
                  </a:cubicBezTo>
                  <a:lnTo>
                    <a:pt x="0" y="2450465"/>
                  </a:lnTo>
                  <a:cubicBezTo>
                    <a:pt x="0" y="2443480"/>
                    <a:pt x="5715" y="2437765"/>
                    <a:pt x="12700" y="2437765"/>
                  </a:cubicBezTo>
                  <a:cubicBezTo>
                    <a:pt x="19685" y="2437765"/>
                    <a:pt x="25400" y="2443480"/>
                    <a:pt x="25400" y="2450465"/>
                  </a:cubicBezTo>
                  <a:close/>
                  <a:moveTo>
                    <a:pt x="25400" y="2502281"/>
                  </a:moveTo>
                  <a:lnTo>
                    <a:pt x="25400" y="2503043"/>
                  </a:lnTo>
                  <a:cubicBezTo>
                    <a:pt x="25400" y="2510028"/>
                    <a:pt x="19685" y="2515743"/>
                    <a:pt x="12700" y="2515743"/>
                  </a:cubicBezTo>
                  <a:cubicBezTo>
                    <a:pt x="5715" y="2515743"/>
                    <a:pt x="0" y="2510028"/>
                    <a:pt x="0" y="2503043"/>
                  </a:cubicBezTo>
                  <a:lnTo>
                    <a:pt x="0" y="2502281"/>
                  </a:lnTo>
                  <a:cubicBezTo>
                    <a:pt x="0" y="2495296"/>
                    <a:pt x="5715" y="2489581"/>
                    <a:pt x="12700" y="2489581"/>
                  </a:cubicBezTo>
                  <a:cubicBezTo>
                    <a:pt x="19685" y="2489581"/>
                    <a:pt x="25400" y="2495296"/>
                    <a:pt x="25400" y="2502281"/>
                  </a:cubicBezTo>
                  <a:close/>
                  <a:moveTo>
                    <a:pt x="25400" y="12700"/>
                  </a:moveTo>
                  <a:lnTo>
                    <a:pt x="25400" y="13462"/>
                  </a:lnTo>
                  <a:cubicBezTo>
                    <a:pt x="25400" y="20447"/>
                    <a:pt x="19685" y="26162"/>
                    <a:pt x="12700" y="26162"/>
                  </a:cubicBezTo>
                  <a:cubicBezTo>
                    <a:pt x="5715" y="26162"/>
                    <a:pt x="0" y="20447"/>
                    <a:pt x="0" y="13462"/>
                  </a:cubicBezTo>
                  <a:lnTo>
                    <a:pt x="0" y="12700"/>
                  </a:lnTo>
                  <a:cubicBezTo>
                    <a:pt x="0" y="5715"/>
                    <a:pt x="5715" y="0"/>
                    <a:pt x="12700" y="0"/>
                  </a:cubicBezTo>
                  <a:cubicBezTo>
                    <a:pt x="19685" y="0"/>
                    <a:pt x="25400" y="5715"/>
                    <a:pt x="25400" y="12700"/>
                  </a:cubicBezTo>
                  <a:close/>
                </a:path>
              </a:pathLst>
            </a:custGeom>
            <a:solidFill>
              <a:srgbClr val="02A3A8"/>
            </a:solidFill>
          </p:spPr>
        </p:sp>
        <p:sp>
          <p:nvSpPr>
            <p:cNvPr id="34" name="Freeform 34"/>
            <p:cNvSpPr/>
            <p:nvPr/>
          </p:nvSpPr>
          <p:spPr>
            <a:xfrm>
              <a:off x="495560" y="2668778"/>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7" y="5715"/>
                  </a:lnTo>
                  <a:cubicBezTo>
                    <a:pt x="2044187" y="19685"/>
                    <a:pt x="2038473" y="25400"/>
                    <a:pt x="2031487" y="25400"/>
                  </a:cubicBezTo>
                  <a:lnTo>
                    <a:pt x="2019040" y="19812"/>
                  </a:lnTo>
                  <a:cubicBezTo>
                    <a:pt x="2019040" y="5842"/>
                    <a:pt x="2024755" y="127"/>
                    <a:pt x="2031740" y="127"/>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2" y="0"/>
                    <a:pt x="3064507" y="0"/>
                  </a:cubicBezTo>
                  <a:close/>
                  <a:moveTo>
                    <a:pt x="3116196" y="0"/>
                  </a:moveTo>
                  <a:lnTo>
                    <a:pt x="3129658" y="5715"/>
                  </a:lnTo>
                  <a:cubicBezTo>
                    <a:pt x="3129658" y="19685"/>
                    <a:pt x="3123943" y="25400"/>
                    <a:pt x="3116958" y="25400"/>
                  </a:cubicBezTo>
                  <a:lnTo>
                    <a:pt x="3103496" y="19685"/>
                  </a:lnTo>
                  <a:cubicBezTo>
                    <a:pt x="3103496" y="5715"/>
                    <a:pt x="3109211" y="0"/>
                    <a:pt x="3116196" y="0"/>
                  </a:cubicBezTo>
                  <a:close/>
                  <a:moveTo>
                    <a:pt x="3167885" y="0"/>
                  </a:moveTo>
                  <a:lnTo>
                    <a:pt x="3181347" y="5715"/>
                  </a:lnTo>
                  <a:cubicBezTo>
                    <a:pt x="3181347" y="19685"/>
                    <a:pt x="3175632" y="25400"/>
                    <a:pt x="3168647" y="25400"/>
                  </a:cubicBezTo>
                  <a:lnTo>
                    <a:pt x="3155185" y="19685"/>
                  </a:lnTo>
                  <a:cubicBezTo>
                    <a:pt x="3155185" y="5715"/>
                    <a:pt x="3160901" y="0"/>
                    <a:pt x="3167885" y="0"/>
                  </a:cubicBezTo>
                  <a:close/>
                  <a:moveTo>
                    <a:pt x="3219574" y="0"/>
                  </a:moveTo>
                  <a:lnTo>
                    <a:pt x="3233036" y="5715"/>
                  </a:lnTo>
                  <a:cubicBezTo>
                    <a:pt x="3233036" y="19685"/>
                    <a:pt x="3227321" y="25400"/>
                    <a:pt x="3220336" y="25400"/>
                  </a:cubicBezTo>
                  <a:lnTo>
                    <a:pt x="3206874" y="19685"/>
                  </a:lnTo>
                  <a:cubicBezTo>
                    <a:pt x="3206874" y="5715"/>
                    <a:pt x="3212590" y="0"/>
                    <a:pt x="3219574" y="0"/>
                  </a:cubicBezTo>
                  <a:close/>
                  <a:moveTo>
                    <a:pt x="3271264" y="0"/>
                  </a:moveTo>
                  <a:lnTo>
                    <a:pt x="3284726" y="5715"/>
                  </a:lnTo>
                  <a:cubicBezTo>
                    <a:pt x="3284726" y="19685"/>
                    <a:pt x="3279010" y="25400"/>
                    <a:pt x="3272026" y="25400"/>
                  </a:cubicBezTo>
                  <a:lnTo>
                    <a:pt x="3258564" y="19685"/>
                  </a:lnTo>
                  <a:cubicBezTo>
                    <a:pt x="3258564" y="5715"/>
                    <a:pt x="3264279" y="0"/>
                    <a:pt x="3271264" y="0"/>
                  </a:cubicBezTo>
                  <a:close/>
                  <a:moveTo>
                    <a:pt x="3322953" y="0"/>
                  </a:moveTo>
                  <a:lnTo>
                    <a:pt x="3336415" y="5715"/>
                  </a:lnTo>
                  <a:cubicBezTo>
                    <a:pt x="3336415" y="19685"/>
                    <a:pt x="3330699"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2" y="0"/>
                    <a:pt x="3633087" y="0"/>
                  </a:cubicBezTo>
                  <a:close/>
                  <a:moveTo>
                    <a:pt x="3684776" y="0"/>
                  </a:moveTo>
                  <a:lnTo>
                    <a:pt x="3698238" y="5715"/>
                  </a:lnTo>
                  <a:cubicBezTo>
                    <a:pt x="3698238" y="19685"/>
                    <a:pt x="3692523" y="25400"/>
                    <a:pt x="3685538" y="25400"/>
                  </a:cubicBezTo>
                  <a:lnTo>
                    <a:pt x="3672076" y="19685"/>
                  </a:lnTo>
                  <a:cubicBezTo>
                    <a:pt x="3672076" y="5715"/>
                    <a:pt x="3677791" y="0"/>
                    <a:pt x="3684776" y="0"/>
                  </a:cubicBezTo>
                  <a:close/>
                  <a:moveTo>
                    <a:pt x="3736465" y="0"/>
                  </a:moveTo>
                  <a:lnTo>
                    <a:pt x="3749927" y="5715"/>
                  </a:lnTo>
                  <a:cubicBezTo>
                    <a:pt x="3749927" y="19685"/>
                    <a:pt x="3744212" y="25400"/>
                    <a:pt x="3737227" y="25400"/>
                  </a:cubicBezTo>
                  <a:lnTo>
                    <a:pt x="3723765" y="19685"/>
                  </a:lnTo>
                  <a:cubicBezTo>
                    <a:pt x="3723765" y="5715"/>
                    <a:pt x="3729481" y="0"/>
                    <a:pt x="3736465" y="0"/>
                  </a:cubicBezTo>
                  <a:close/>
                  <a:moveTo>
                    <a:pt x="3788154" y="0"/>
                  </a:moveTo>
                  <a:lnTo>
                    <a:pt x="3801616" y="5715"/>
                  </a:lnTo>
                  <a:cubicBezTo>
                    <a:pt x="3801616" y="19685"/>
                    <a:pt x="3795901" y="25400"/>
                    <a:pt x="3788916" y="25400"/>
                  </a:cubicBezTo>
                  <a:lnTo>
                    <a:pt x="3775454" y="19685"/>
                  </a:lnTo>
                  <a:cubicBezTo>
                    <a:pt x="3775454" y="5715"/>
                    <a:pt x="3781170" y="0"/>
                    <a:pt x="3788154" y="0"/>
                  </a:cubicBezTo>
                  <a:close/>
                  <a:moveTo>
                    <a:pt x="3839844" y="0"/>
                  </a:moveTo>
                  <a:lnTo>
                    <a:pt x="3853306" y="5715"/>
                  </a:lnTo>
                  <a:cubicBezTo>
                    <a:pt x="3853306" y="19685"/>
                    <a:pt x="3847590" y="25400"/>
                    <a:pt x="3840606" y="25400"/>
                  </a:cubicBezTo>
                  <a:lnTo>
                    <a:pt x="3827144" y="19685"/>
                  </a:lnTo>
                  <a:cubicBezTo>
                    <a:pt x="3827144" y="5715"/>
                    <a:pt x="3832859" y="0"/>
                    <a:pt x="3839844" y="0"/>
                  </a:cubicBezTo>
                  <a:close/>
                  <a:moveTo>
                    <a:pt x="3891533" y="0"/>
                  </a:moveTo>
                  <a:lnTo>
                    <a:pt x="3904995" y="5715"/>
                  </a:lnTo>
                  <a:cubicBezTo>
                    <a:pt x="3904995" y="19685"/>
                    <a:pt x="3899279"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3" y="0"/>
                    <a:pt x="4149978" y="0"/>
                  </a:cubicBezTo>
                  <a:close/>
                  <a:moveTo>
                    <a:pt x="4201667" y="0"/>
                  </a:moveTo>
                  <a:lnTo>
                    <a:pt x="4215129" y="5715"/>
                  </a:lnTo>
                  <a:cubicBezTo>
                    <a:pt x="4215129" y="19685"/>
                    <a:pt x="4209414" y="25400"/>
                    <a:pt x="4202429" y="25400"/>
                  </a:cubicBezTo>
                  <a:lnTo>
                    <a:pt x="4188967" y="19685"/>
                  </a:lnTo>
                  <a:cubicBezTo>
                    <a:pt x="4188967" y="5715"/>
                    <a:pt x="4194682" y="0"/>
                    <a:pt x="4201667" y="0"/>
                  </a:cubicBezTo>
                  <a:close/>
                  <a:moveTo>
                    <a:pt x="4253356" y="0"/>
                  </a:moveTo>
                  <a:lnTo>
                    <a:pt x="4266818" y="5715"/>
                  </a:lnTo>
                  <a:cubicBezTo>
                    <a:pt x="4266818" y="19685"/>
                    <a:pt x="4261103" y="25400"/>
                    <a:pt x="4254118" y="25400"/>
                  </a:cubicBezTo>
                  <a:lnTo>
                    <a:pt x="4240656" y="19685"/>
                  </a:lnTo>
                  <a:cubicBezTo>
                    <a:pt x="4240656" y="5715"/>
                    <a:pt x="4246371" y="0"/>
                    <a:pt x="4253356" y="0"/>
                  </a:cubicBezTo>
                  <a:close/>
                  <a:moveTo>
                    <a:pt x="4305045" y="0"/>
                  </a:moveTo>
                  <a:lnTo>
                    <a:pt x="4318507" y="5715"/>
                  </a:lnTo>
                  <a:cubicBezTo>
                    <a:pt x="4318507" y="19685"/>
                    <a:pt x="4312792" y="25400"/>
                    <a:pt x="4305807" y="25400"/>
                  </a:cubicBezTo>
                  <a:lnTo>
                    <a:pt x="4292345" y="19685"/>
                  </a:lnTo>
                  <a:cubicBezTo>
                    <a:pt x="4292345" y="5715"/>
                    <a:pt x="4298061" y="0"/>
                    <a:pt x="4305045" y="0"/>
                  </a:cubicBezTo>
                  <a:close/>
                  <a:moveTo>
                    <a:pt x="4356735" y="0"/>
                  </a:moveTo>
                  <a:lnTo>
                    <a:pt x="4370196" y="5715"/>
                  </a:lnTo>
                  <a:cubicBezTo>
                    <a:pt x="4370196" y="19685"/>
                    <a:pt x="4364481" y="25400"/>
                    <a:pt x="4357496" y="25400"/>
                  </a:cubicBezTo>
                  <a:lnTo>
                    <a:pt x="4344035" y="19685"/>
                  </a:lnTo>
                  <a:cubicBezTo>
                    <a:pt x="4344035" y="5715"/>
                    <a:pt x="4349750" y="0"/>
                    <a:pt x="4356735" y="0"/>
                  </a:cubicBezTo>
                  <a:close/>
                  <a:moveTo>
                    <a:pt x="4408424" y="0"/>
                  </a:moveTo>
                  <a:lnTo>
                    <a:pt x="4421886" y="5715"/>
                  </a:lnTo>
                  <a:cubicBezTo>
                    <a:pt x="4421886" y="19685"/>
                    <a:pt x="4416170"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35" name="Freeform 35"/>
            <p:cNvSpPr/>
            <p:nvPr/>
          </p:nvSpPr>
          <p:spPr>
            <a:xfrm>
              <a:off x="5030851" y="129793"/>
              <a:ext cx="25400" cy="2515743"/>
            </a:xfrm>
            <a:custGeom>
              <a:avLst/>
              <a:gdLst/>
              <a:ahLst/>
              <a:cxnLst/>
              <a:rect l="l" t="t" r="r" b="b"/>
              <a:pathLst>
                <a:path w="25400" h="2515743">
                  <a:moveTo>
                    <a:pt x="0" y="2448815"/>
                  </a:moveTo>
                  <a:lnTo>
                    <a:pt x="0" y="2448053"/>
                  </a:lnTo>
                  <a:cubicBezTo>
                    <a:pt x="0" y="2441068"/>
                    <a:pt x="5715" y="2435353"/>
                    <a:pt x="12700" y="2435353"/>
                  </a:cubicBezTo>
                  <a:cubicBezTo>
                    <a:pt x="19685" y="2435353"/>
                    <a:pt x="25400" y="2441068"/>
                    <a:pt x="25400" y="2448053"/>
                  </a:cubicBezTo>
                  <a:lnTo>
                    <a:pt x="25400" y="2448815"/>
                  </a:lnTo>
                  <a:cubicBezTo>
                    <a:pt x="25400" y="2455800"/>
                    <a:pt x="19685" y="2461515"/>
                    <a:pt x="12700" y="2461515"/>
                  </a:cubicBezTo>
                  <a:cubicBezTo>
                    <a:pt x="5715" y="2461515"/>
                    <a:pt x="0" y="2455800"/>
                    <a:pt x="0" y="2448815"/>
                  </a:cubicBezTo>
                  <a:close/>
                  <a:moveTo>
                    <a:pt x="0" y="2396999"/>
                  </a:moveTo>
                  <a:lnTo>
                    <a:pt x="0" y="2396237"/>
                  </a:lnTo>
                  <a:cubicBezTo>
                    <a:pt x="0" y="2389252"/>
                    <a:pt x="5715" y="2383537"/>
                    <a:pt x="12700" y="2383537"/>
                  </a:cubicBezTo>
                  <a:cubicBezTo>
                    <a:pt x="19685" y="2383537"/>
                    <a:pt x="25400" y="2389252"/>
                    <a:pt x="25400" y="2396237"/>
                  </a:cubicBezTo>
                  <a:lnTo>
                    <a:pt x="25400" y="2396999"/>
                  </a:lnTo>
                  <a:cubicBezTo>
                    <a:pt x="25400" y="2403984"/>
                    <a:pt x="19685" y="2409699"/>
                    <a:pt x="12700" y="2409699"/>
                  </a:cubicBezTo>
                  <a:cubicBezTo>
                    <a:pt x="5715" y="2409699"/>
                    <a:pt x="0" y="2403984"/>
                    <a:pt x="0" y="2396999"/>
                  </a:cubicBezTo>
                  <a:close/>
                  <a:moveTo>
                    <a:pt x="0" y="2345183"/>
                  </a:moveTo>
                  <a:lnTo>
                    <a:pt x="0" y="2344421"/>
                  </a:lnTo>
                  <a:cubicBezTo>
                    <a:pt x="0" y="2337436"/>
                    <a:pt x="5715" y="2331721"/>
                    <a:pt x="12700" y="2331721"/>
                  </a:cubicBezTo>
                  <a:cubicBezTo>
                    <a:pt x="19685" y="2331721"/>
                    <a:pt x="25400" y="2337436"/>
                    <a:pt x="25400" y="2344421"/>
                  </a:cubicBezTo>
                  <a:lnTo>
                    <a:pt x="25400" y="2345183"/>
                  </a:lnTo>
                  <a:cubicBezTo>
                    <a:pt x="25400" y="2352168"/>
                    <a:pt x="19685" y="2357883"/>
                    <a:pt x="12700" y="2357883"/>
                  </a:cubicBezTo>
                  <a:cubicBezTo>
                    <a:pt x="5715" y="2357883"/>
                    <a:pt x="0" y="2352168"/>
                    <a:pt x="0" y="2345183"/>
                  </a:cubicBezTo>
                  <a:close/>
                  <a:moveTo>
                    <a:pt x="0" y="2293367"/>
                  </a:moveTo>
                  <a:lnTo>
                    <a:pt x="0" y="2292605"/>
                  </a:lnTo>
                  <a:cubicBezTo>
                    <a:pt x="0" y="2285620"/>
                    <a:pt x="5715" y="2279905"/>
                    <a:pt x="12700" y="2279905"/>
                  </a:cubicBezTo>
                  <a:cubicBezTo>
                    <a:pt x="19685" y="2279905"/>
                    <a:pt x="25400" y="2285620"/>
                    <a:pt x="25400" y="2292605"/>
                  </a:cubicBezTo>
                  <a:lnTo>
                    <a:pt x="25400" y="2293367"/>
                  </a:lnTo>
                  <a:cubicBezTo>
                    <a:pt x="25400" y="2300352"/>
                    <a:pt x="19685" y="2306067"/>
                    <a:pt x="12700" y="2306067"/>
                  </a:cubicBezTo>
                  <a:cubicBezTo>
                    <a:pt x="5715" y="2306067"/>
                    <a:pt x="0" y="2300352"/>
                    <a:pt x="0" y="2293367"/>
                  </a:cubicBezTo>
                  <a:close/>
                  <a:moveTo>
                    <a:pt x="0" y="2241551"/>
                  </a:moveTo>
                  <a:lnTo>
                    <a:pt x="0" y="2240789"/>
                  </a:lnTo>
                  <a:cubicBezTo>
                    <a:pt x="0" y="2233804"/>
                    <a:pt x="5715" y="2228089"/>
                    <a:pt x="12700" y="2228089"/>
                  </a:cubicBezTo>
                  <a:cubicBezTo>
                    <a:pt x="19685" y="2228089"/>
                    <a:pt x="25400" y="2233804"/>
                    <a:pt x="25400" y="2240789"/>
                  </a:cubicBezTo>
                  <a:lnTo>
                    <a:pt x="25400" y="2241551"/>
                  </a:lnTo>
                  <a:cubicBezTo>
                    <a:pt x="25400" y="2248536"/>
                    <a:pt x="19685" y="2254251"/>
                    <a:pt x="12700" y="2254251"/>
                  </a:cubicBezTo>
                  <a:cubicBezTo>
                    <a:pt x="5715" y="2254251"/>
                    <a:pt x="0" y="2248536"/>
                    <a:pt x="0" y="2241551"/>
                  </a:cubicBezTo>
                  <a:close/>
                  <a:moveTo>
                    <a:pt x="0" y="2189735"/>
                  </a:moveTo>
                  <a:lnTo>
                    <a:pt x="0" y="2188973"/>
                  </a:lnTo>
                  <a:cubicBezTo>
                    <a:pt x="0" y="2181988"/>
                    <a:pt x="5715" y="2176273"/>
                    <a:pt x="12700" y="2176273"/>
                  </a:cubicBezTo>
                  <a:cubicBezTo>
                    <a:pt x="19685" y="2176273"/>
                    <a:pt x="25400" y="2181988"/>
                    <a:pt x="25400" y="2188973"/>
                  </a:cubicBezTo>
                  <a:lnTo>
                    <a:pt x="25400" y="2189735"/>
                  </a:lnTo>
                  <a:cubicBezTo>
                    <a:pt x="25400" y="2196720"/>
                    <a:pt x="19685" y="2202435"/>
                    <a:pt x="12700" y="2202435"/>
                  </a:cubicBezTo>
                  <a:cubicBezTo>
                    <a:pt x="5715" y="2202435"/>
                    <a:pt x="0" y="2196720"/>
                    <a:pt x="0" y="2189735"/>
                  </a:cubicBezTo>
                  <a:close/>
                  <a:moveTo>
                    <a:pt x="0" y="2137919"/>
                  </a:moveTo>
                  <a:lnTo>
                    <a:pt x="0" y="2137157"/>
                  </a:lnTo>
                  <a:cubicBezTo>
                    <a:pt x="0" y="2130172"/>
                    <a:pt x="5715" y="2124457"/>
                    <a:pt x="12700" y="2124457"/>
                  </a:cubicBezTo>
                  <a:cubicBezTo>
                    <a:pt x="19685" y="2124457"/>
                    <a:pt x="25400" y="2130172"/>
                    <a:pt x="25400" y="2137157"/>
                  </a:cubicBezTo>
                  <a:lnTo>
                    <a:pt x="25400" y="2137919"/>
                  </a:lnTo>
                  <a:cubicBezTo>
                    <a:pt x="25400" y="2144904"/>
                    <a:pt x="19685" y="2150619"/>
                    <a:pt x="12700" y="2150619"/>
                  </a:cubicBezTo>
                  <a:cubicBezTo>
                    <a:pt x="5715" y="2150619"/>
                    <a:pt x="0" y="2144904"/>
                    <a:pt x="0" y="2137919"/>
                  </a:cubicBezTo>
                  <a:close/>
                  <a:moveTo>
                    <a:pt x="0" y="2086103"/>
                  </a:moveTo>
                  <a:lnTo>
                    <a:pt x="0" y="2085341"/>
                  </a:lnTo>
                  <a:cubicBezTo>
                    <a:pt x="0" y="2078356"/>
                    <a:pt x="5715" y="2072641"/>
                    <a:pt x="12700" y="2072641"/>
                  </a:cubicBezTo>
                  <a:cubicBezTo>
                    <a:pt x="19685" y="2072641"/>
                    <a:pt x="25400" y="2078356"/>
                    <a:pt x="25400" y="2085341"/>
                  </a:cubicBezTo>
                  <a:lnTo>
                    <a:pt x="25400" y="2086103"/>
                  </a:lnTo>
                  <a:cubicBezTo>
                    <a:pt x="25400" y="2093088"/>
                    <a:pt x="19685" y="2098803"/>
                    <a:pt x="12700" y="2098803"/>
                  </a:cubicBezTo>
                  <a:cubicBezTo>
                    <a:pt x="5715" y="2098803"/>
                    <a:pt x="0" y="2093088"/>
                    <a:pt x="0" y="2086103"/>
                  </a:cubicBezTo>
                  <a:close/>
                  <a:moveTo>
                    <a:pt x="0" y="2034287"/>
                  </a:moveTo>
                  <a:lnTo>
                    <a:pt x="0" y="2033525"/>
                  </a:lnTo>
                  <a:cubicBezTo>
                    <a:pt x="0" y="2026540"/>
                    <a:pt x="5715" y="2020825"/>
                    <a:pt x="12700" y="2020825"/>
                  </a:cubicBezTo>
                  <a:cubicBezTo>
                    <a:pt x="19685" y="2020825"/>
                    <a:pt x="25400" y="2026540"/>
                    <a:pt x="25400" y="2033525"/>
                  </a:cubicBezTo>
                  <a:lnTo>
                    <a:pt x="25400" y="2034287"/>
                  </a:lnTo>
                  <a:cubicBezTo>
                    <a:pt x="25400" y="2041272"/>
                    <a:pt x="19685" y="2046987"/>
                    <a:pt x="12700" y="2046987"/>
                  </a:cubicBezTo>
                  <a:cubicBezTo>
                    <a:pt x="5715" y="2046987"/>
                    <a:pt x="0" y="2041272"/>
                    <a:pt x="0" y="2034287"/>
                  </a:cubicBezTo>
                  <a:close/>
                  <a:moveTo>
                    <a:pt x="0" y="1982471"/>
                  </a:moveTo>
                  <a:lnTo>
                    <a:pt x="0" y="1981709"/>
                  </a:lnTo>
                  <a:cubicBezTo>
                    <a:pt x="0" y="1974724"/>
                    <a:pt x="5715" y="1969009"/>
                    <a:pt x="12700" y="1969009"/>
                  </a:cubicBezTo>
                  <a:cubicBezTo>
                    <a:pt x="19685" y="1969009"/>
                    <a:pt x="25400" y="1974724"/>
                    <a:pt x="25400" y="1981709"/>
                  </a:cubicBezTo>
                  <a:lnTo>
                    <a:pt x="25400" y="1982471"/>
                  </a:lnTo>
                  <a:cubicBezTo>
                    <a:pt x="25400" y="1989456"/>
                    <a:pt x="19685" y="1995171"/>
                    <a:pt x="12700" y="1995171"/>
                  </a:cubicBezTo>
                  <a:cubicBezTo>
                    <a:pt x="5715" y="1995171"/>
                    <a:pt x="0" y="1989456"/>
                    <a:pt x="0" y="1982471"/>
                  </a:cubicBezTo>
                  <a:close/>
                  <a:moveTo>
                    <a:pt x="0" y="1930655"/>
                  </a:moveTo>
                  <a:lnTo>
                    <a:pt x="0" y="1929893"/>
                  </a:lnTo>
                  <a:cubicBezTo>
                    <a:pt x="0" y="1922908"/>
                    <a:pt x="5715" y="1917193"/>
                    <a:pt x="12700" y="1917193"/>
                  </a:cubicBezTo>
                  <a:cubicBezTo>
                    <a:pt x="19685" y="1917193"/>
                    <a:pt x="25400" y="1922908"/>
                    <a:pt x="25400" y="1929893"/>
                  </a:cubicBezTo>
                  <a:lnTo>
                    <a:pt x="25400" y="1930655"/>
                  </a:lnTo>
                  <a:cubicBezTo>
                    <a:pt x="25400" y="1937640"/>
                    <a:pt x="19685" y="1943355"/>
                    <a:pt x="12700" y="1943355"/>
                  </a:cubicBezTo>
                  <a:cubicBezTo>
                    <a:pt x="5715" y="1943355"/>
                    <a:pt x="0" y="1937640"/>
                    <a:pt x="0" y="1930655"/>
                  </a:cubicBezTo>
                  <a:close/>
                  <a:moveTo>
                    <a:pt x="0" y="1878839"/>
                  </a:moveTo>
                  <a:lnTo>
                    <a:pt x="0" y="1878077"/>
                  </a:lnTo>
                  <a:cubicBezTo>
                    <a:pt x="0" y="1871092"/>
                    <a:pt x="5715" y="1865377"/>
                    <a:pt x="12700" y="1865377"/>
                  </a:cubicBezTo>
                  <a:cubicBezTo>
                    <a:pt x="19685" y="1865377"/>
                    <a:pt x="25400" y="1871092"/>
                    <a:pt x="25400" y="1878077"/>
                  </a:cubicBezTo>
                  <a:lnTo>
                    <a:pt x="25400" y="1878839"/>
                  </a:lnTo>
                  <a:cubicBezTo>
                    <a:pt x="25400" y="1885824"/>
                    <a:pt x="19685" y="1891539"/>
                    <a:pt x="12700" y="1891539"/>
                  </a:cubicBezTo>
                  <a:cubicBezTo>
                    <a:pt x="5715" y="1891539"/>
                    <a:pt x="0" y="1885824"/>
                    <a:pt x="0" y="1878839"/>
                  </a:cubicBezTo>
                  <a:close/>
                  <a:moveTo>
                    <a:pt x="0" y="1827023"/>
                  </a:moveTo>
                  <a:lnTo>
                    <a:pt x="0" y="1826261"/>
                  </a:lnTo>
                  <a:cubicBezTo>
                    <a:pt x="0" y="1819276"/>
                    <a:pt x="5715" y="1813561"/>
                    <a:pt x="12700" y="1813561"/>
                  </a:cubicBezTo>
                  <a:cubicBezTo>
                    <a:pt x="19685" y="1813561"/>
                    <a:pt x="25400" y="1819276"/>
                    <a:pt x="25400" y="1826261"/>
                  </a:cubicBezTo>
                  <a:lnTo>
                    <a:pt x="25400" y="1827023"/>
                  </a:lnTo>
                  <a:cubicBezTo>
                    <a:pt x="25400" y="1834008"/>
                    <a:pt x="19685" y="1839723"/>
                    <a:pt x="12700" y="1839723"/>
                  </a:cubicBezTo>
                  <a:cubicBezTo>
                    <a:pt x="5715" y="1839723"/>
                    <a:pt x="0" y="1834008"/>
                    <a:pt x="0" y="1827023"/>
                  </a:cubicBezTo>
                  <a:close/>
                  <a:moveTo>
                    <a:pt x="0" y="1775207"/>
                  </a:moveTo>
                  <a:lnTo>
                    <a:pt x="0" y="1774445"/>
                  </a:lnTo>
                  <a:cubicBezTo>
                    <a:pt x="0" y="1767460"/>
                    <a:pt x="5715" y="1761745"/>
                    <a:pt x="12700" y="1761745"/>
                  </a:cubicBezTo>
                  <a:cubicBezTo>
                    <a:pt x="19685" y="1761745"/>
                    <a:pt x="25400" y="1767460"/>
                    <a:pt x="25400" y="1774445"/>
                  </a:cubicBezTo>
                  <a:lnTo>
                    <a:pt x="25400" y="1775207"/>
                  </a:lnTo>
                  <a:cubicBezTo>
                    <a:pt x="25400" y="1782192"/>
                    <a:pt x="19685" y="1787907"/>
                    <a:pt x="12700" y="1787907"/>
                  </a:cubicBezTo>
                  <a:cubicBezTo>
                    <a:pt x="5715" y="1787907"/>
                    <a:pt x="0" y="1782192"/>
                    <a:pt x="0" y="1775207"/>
                  </a:cubicBezTo>
                  <a:close/>
                  <a:moveTo>
                    <a:pt x="0" y="1723391"/>
                  </a:moveTo>
                  <a:lnTo>
                    <a:pt x="0" y="1722629"/>
                  </a:lnTo>
                  <a:cubicBezTo>
                    <a:pt x="0" y="1715644"/>
                    <a:pt x="5715" y="1709929"/>
                    <a:pt x="12700" y="1709929"/>
                  </a:cubicBezTo>
                  <a:cubicBezTo>
                    <a:pt x="19685" y="1709929"/>
                    <a:pt x="25400" y="1715644"/>
                    <a:pt x="25400" y="1722629"/>
                  </a:cubicBezTo>
                  <a:lnTo>
                    <a:pt x="25400" y="1723391"/>
                  </a:lnTo>
                  <a:cubicBezTo>
                    <a:pt x="25400" y="1730376"/>
                    <a:pt x="19685" y="1736091"/>
                    <a:pt x="12700" y="1736091"/>
                  </a:cubicBezTo>
                  <a:cubicBezTo>
                    <a:pt x="5715" y="1736091"/>
                    <a:pt x="0" y="1730376"/>
                    <a:pt x="0" y="1723391"/>
                  </a:cubicBezTo>
                  <a:close/>
                  <a:moveTo>
                    <a:pt x="0" y="1671575"/>
                  </a:moveTo>
                  <a:lnTo>
                    <a:pt x="0" y="1670813"/>
                  </a:lnTo>
                  <a:cubicBezTo>
                    <a:pt x="0" y="1663828"/>
                    <a:pt x="5715" y="1658113"/>
                    <a:pt x="12700" y="1658113"/>
                  </a:cubicBezTo>
                  <a:cubicBezTo>
                    <a:pt x="19685" y="1658113"/>
                    <a:pt x="25400" y="1663828"/>
                    <a:pt x="25400" y="1670813"/>
                  </a:cubicBezTo>
                  <a:lnTo>
                    <a:pt x="25400" y="1671575"/>
                  </a:lnTo>
                  <a:cubicBezTo>
                    <a:pt x="25400" y="1678560"/>
                    <a:pt x="19685" y="1684275"/>
                    <a:pt x="12700" y="1684275"/>
                  </a:cubicBezTo>
                  <a:cubicBezTo>
                    <a:pt x="5715" y="1684275"/>
                    <a:pt x="0" y="1678560"/>
                    <a:pt x="0" y="1671575"/>
                  </a:cubicBezTo>
                  <a:close/>
                  <a:moveTo>
                    <a:pt x="0" y="1619759"/>
                  </a:moveTo>
                  <a:lnTo>
                    <a:pt x="0" y="1618997"/>
                  </a:lnTo>
                  <a:cubicBezTo>
                    <a:pt x="0" y="1612012"/>
                    <a:pt x="5715" y="1606297"/>
                    <a:pt x="12700" y="1606297"/>
                  </a:cubicBezTo>
                  <a:cubicBezTo>
                    <a:pt x="19685" y="1606297"/>
                    <a:pt x="25400" y="1612012"/>
                    <a:pt x="25400" y="1618997"/>
                  </a:cubicBezTo>
                  <a:lnTo>
                    <a:pt x="25400" y="1619759"/>
                  </a:lnTo>
                  <a:cubicBezTo>
                    <a:pt x="25400" y="1626744"/>
                    <a:pt x="19685" y="1632459"/>
                    <a:pt x="12700" y="1632459"/>
                  </a:cubicBezTo>
                  <a:cubicBezTo>
                    <a:pt x="5715" y="1632459"/>
                    <a:pt x="0" y="1626744"/>
                    <a:pt x="0" y="1619759"/>
                  </a:cubicBezTo>
                  <a:close/>
                  <a:moveTo>
                    <a:pt x="0" y="1567943"/>
                  </a:moveTo>
                  <a:lnTo>
                    <a:pt x="0" y="1567181"/>
                  </a:lnTo>
                  <a:cubicBezTo>
                    <a:pt x="0" y="1560196"/>
                    <a:pt x="5715" y="1554481"/>
                    <a:pt x="12700" y="1554481"/>
                  </a:cubicBezTo>
                  <a:cubicBezTo>
                    <a:pt x="19685" y="1554481"/>
                    <a:pt x="25400" y="1560196"/>
                    <a:pt x="25400" y="1567181"/>
                  </a:cubicBezTo>
                  <a:lnTo>
                    <a:pt x="25400" y="1567943"/>
                  </a:lnTo>
                  <a:cubicBezTo>
                    <a:pt x="25400" y="1574928"/>
                    <a:pt x="19685" y="1580643"/>
                    <a:pt x="12700" y="1580643"/>
                  </a:cubicBezTo>
                  <a:cubicBezTo>
                    <a:pt x="5715" y="1580643"/>
                    <a:pt x="0" y="1574928"/>
                    <a:pt x="0" y="1567943"/>
                  </a:cubicBezTo>
                  <a:close/>
                  <a:moveTo>
                    <a:pt x="0" y="1516126"/>
                  </a:moveTo>
                  <a:lnTo>
                    <a:pt x="0" y="1515365"/>
                  </a:lnTo>
                  <a:cubicBezTo>
                    <a:pt x="0" y="1508379"/>
                    <a:pt x="5715" y="1502665"/>
                    <a:pt x="12700" y="1502665"/>
                  </a:cubicBezTo>
                  <a:cubicBezTo>
                    <a:pt x="19685" y="1502665"/>
                    <a:pt x="25400" y="1508379"/>
                    <a:pt x="25400" y="1515365"/>
                  </a:cubicBezTo>
                  <a:lnTo>
                    <a:pt x="25400" y="1516126"/>
                  </a:lnTo>
                  <a:cubicBezTo>
                    <a:pt x="25400" y="1523112"/>
                    <a:pt x="19685" y="1528826"/>
                    <a:pt x="12700" y="1528826"/>
                  </a:cubicBezTo>
                  <a:cubicBezTo>
                    <a:pt x="5715" y="1528826"/>
                    <a:pt x="0" y="1523112"/>
                    <a:pt x="0" y="1516126"/>
                  </a:cubicBezTo>
                  <a:close/>
                  <a:moveTo>
                    <a:pt x="0" y="1464310"/>
                  </a:moveTo>
                  <a:lnTo>
                    <a:pt x="0" y="1463549"/>
                  </a:lnTo>
                  <a:cubicBezTo>
                    <a:pt x="0" y="1456563"/>
                    <a:pt x="5715" y="1450849"/>
                    <a:pt x="12700" y="1450849"/>
                  </a:cubicBezTo>
                  <a:cubicBezTo>
                    <a:pt x="19685" y="1450849"/>
                    <a:pt x="25400" y="1456563"/>
                    <a:pt x="25400" y="1463549"/>
                  </a:cubicBezTo>
                  <a:lnTo>
                    <a:pt x="25400" y="1464310"/>
                  </a:lnTo>
                  <a:cubicBezTo>
                    <a:pt x="25400" y="1471296"/>
                    <a:pt x="19685" y="1477010"/>
                    <a:pt x="12700" y="1477010"/>
                  </a:cubicBezTo>
                  <a:cubicBezTo>
                    <a:pt x="5715" y="1477010"/>
                    <a:pt x="0" y="1471296"/>
                    <a:pt x="0" y="1464310"/>
                  </a:cubicBezTo>
                  <a:close/>
                  <a:moveTo>
                    <a:pt x="0" y="1412494"/>
                  </a:moveTo>
                  <a:lnTo>
                    <a:pt x="0" y="1411732"/>
                  </a:lnTo>
                  <a:cubicBezTo>
                    <a:pt x="0" y="1404747"/>
                    <a:pt x="5715" y="1399032"/>
                    <a:pt x="12700" y="1399032"/>
                  </a:cubicBezTo>
                  <a:cubicBezTo>
                    <a:pt x="19685" y="1399032"/>
                    <a:pt x="25400" y="1404747"/>
                    <a:pt x="25400" y="1411732"/>
                  </a:cubicBezTo>
                  <a:lnTo>
                    <a:pt x="25400" y="1412494"/>
                  </a:lnTo>
                  <a:cubicBezTo>
                    <a:pt x="25400" y="1419479"/>
                    <a:pt x="19685" y="1425194"/>
                    <a:pt x="12700" y="1425194"/>
                  </a:cubicBezTo>
                  <a:cubicBezTo>
                    <a:pt x="5715" y="1425194"/>
                    <a:pt x="0" y="1419479"/>
                    <a:pt x="0" y="1412494"/>
                  </a:cubicBezTo>
                  <a:close/>
                  <a:moveTo>
                    <a:pt x="0" y="1360678"/>
                  </a:moveTo>
                  <a:lnTo>
                    <a:pt x="0" y="1359916"/>
                  </a:lnTo>
                  <a:cubicBezTo>
                    <a:pt x="0" y="1352931"/>
                    <a:pt x="5715" y="1347216"/>
                    <a:pt x="12700" y="1347216"/>
                  </a:cubicBezTo>
                  <a:cubicBezTo>
                    <a:pt x="19685" y="1347216"/>
                    <a:pt x="25400" y="1352931"/>
                    <a:pt x="25400" y="1359916"/>
                  </a:cubicBezTo>
                  <a:lnTo>
                    <a:pt x="25400" y="1360678"/>
                  </a:lnTo>
                  <a:cubicBezTo>
                    <a:pt x="25400" y="1367663"/>
                    <a:pt x="19685" y="1373378"/>
                    <a:pt x="12700" y="1373378"/>
                  </a:cubicBezTo>
                  <a:cubicBezTo>
                    <a:pt x="5715" y="1373378"/>
                    <a:pt x="0" y="1367663"/>
                    <a:pt x="0" y="1360678"/>
                  </a:cubicBezTo>
                  <a:close/>
                  <a:moveTo>
                    <a:pt x="0" y="1308862"/>
                  </a:moveTo>
                  <a:lnTo>
                    <a:pt x="0" y="1308100"/>
                  </a:lnTo>
                  <a:cubicBezTo>
                    <a:pt x="0" y="1301115"/>
                    <a:pt x="5715" y="1295400"/>
                    <a:pt x="12700" y="1295400"/>
                  </a:cubicBezTo>
                  <a:cubicBezTo>
                    <a:pt x="19685" y="1295400"/>
                    <a:pt x="25400" y="1301115"/>
                    <a:pt x="25400" y="1308100"/>
                  </a:cubicBezTo>
                  <a:lnTo>
                    <a:pt x="25400" y="1308862"/>
                  </a:lnTo>
                  <a:cubicBezTo>
                    <a:pt x="25400" y="1315847"/>
                    <a:pt x="19685" y="1321562"/>
                    <a:pt x="12700" y="1321562"/>
                  </a:cubicBezTo>
                  <a:cubicBezTo>
                    <a:pt x="5715" y="1321562"/>
                    <a:pt x="0" y="1315847"/>
                    <a:pt x="0" y="1308862"/>
                  </a:cubicBezTo>
                  <a:close/>
                  <a:moveTo>
                    <a:pt x="0" y="1257046"/>
                  </a:moveTo>
                  <a:lnTo>
                    <a:pt x="0" y="1256284"/>
                  </a:lnTo>
                  <a:cubicBezTo>
                    <a:pt x="0" y="1249299"/>
                    <a:pt x="5715" y="1243584"/>
                    <a:pt x="12700" y="1243584"/>
                  </a:cubicBezTo>
                  <a:cubicBezTo>
                    <a:pt x="19685" y="1243584"/>
                    <a:pt x="25400" y="1249299"/>
                    <a:pt x="25400" y="1256284"/>
                  </a:cubicBezTo>
                  <a:lnTo>
                    <a:pt x="25400" y="1257046"/>
                  </a:lnTo>
                  <a:cubicBezTo>
                    <a:pt x="25400" y="1264031"/>
                    <a:pt x="19685" y="1269746"/>
                    <a:pt x="12700" y="1269746"/>
                  </a:cubicBezTo>
                  <a:cubicBezTo>
                    <a:pt x="5715" y="1269746"/>
                    <a:pt x="0" y="1264031"/>
                    <a:pt x="0" y="1257046"/>
                  </a:cubicBezTo>
                  <a:close/>
                  <a:moveTo>
                    <a:pt x="0" y="1205230"/>
                  </a:moveTo>
                  <a:lnTo>
                    <a:pt x="0" y="1204468"/>
                  </a:lnTo>
                  <a:cubicBezTo>
                    <a:pt x="0" y="1197483"/>
                    <a:pt x="5715" y="1191768"/>
                    <a:pt x="12700" y="1191768"/>
                  </a:cubicBezTo>
                  <a:cubicBezTo>
                    <a:pt x="19685" y="1191768"/>
                    <a:pt x="25400" y="1197483"/>
                    <a:pt x="25400" y="1204468"/>
                  </a:cubicBezTo>
                  <a:lnTo>
                    <a:pt x="25400" y="1205230"/>
                  </a:lnTo>
                  <a:cubicBezTo>
                    <a:pt x="25400" y="1212215"/>
                    <a:pt x="19685" y="1217930"/>
                    <a:pt x="12700" y="1217930"/>
                  </a:cubicBezTo>
                  <a:cubicBezTo>
                    <a:pt x="5715" y="1217930"/>
                    <a:pt x="0" y="1212215"/>
                    <a:pt x="0" y="1205230"/>
                  </a:cubicBezTo>
                  <a:close/>
                  <a:moveTo>
                    <a:pt x="0" y="1153414"/>
                  </a:moveTo>
                  <a:lnTo>
                    <a:pt x="0" y="1152652"/>
                  </a:lnTo>
                  <a:cubicBezTo>
                    <a:pt x="0" y="1145667"/>
                    <a:pt x="5715" y="1139952"/>
                    <a:pt x="12700" y="1139952"/>
                  </a:cubicBezTo>
                  <a:cubicBezTo>
                    <a:pt x="19685" y="1139952"/>
                    <a:pt x="25400" y="1145667"/>
                    <a:pt x="25400" y="1152652"/>
                  </a:cubicBezTo>
                  <a:lnTo>
                    <a:pt x="25400" y="1153414"/>
                  </a:lnTo>
                  <a:cubicBezTo>
                    <a:pt x="25400" y="1160399"/>
                    <a:pt x="19685" y="1166114"/>
                    <a:pt x="12700" y="1166114"/>
                  </a:cubicBezTo>
                  <a:cubicBezTo>
                    <a:pt x="5715" y="1166114"/>
                    <a:pt x="0" y="1160399"/>
                    <a:pt x="0" y="1153414"/>
                  </a:cubicBezTo>
                  <a:close/>
                  <a:moveTo>
                    <a:pt x="0" y="1101598"/>
                  </a:moveTo>
                  <a:lnTo>
                    <a:pt x="0" y="1100836"/>
                  </a:lnTo>
                  <a:cubicBezTo>
                    <a:pt x="0" y="1093851"/>
                    <a:pt x="5715" y="1088136"/>
                    <a:pt x="12700" y="1088136"/>
                  </a:cubicBezTo>
                  <a:cubicBezTo>
                    <a:pt x="19685" y="1088136"/>
                    <a:pt x="25400" y="1093851"/>
                    <a:pt x="25400" y="1100836"/>
                  </a:cubicBezTo>
                  <a:lnTo>
                    <a:pt x="25400" y="1101598"/>
                  </a:lnTo>
                  <a:cubicBezTo>
                    <a:pt x="25400" y="1108583"/>
                    <a:pt x="19685" y="1114298"/>
                    <a:pt x="12700" y="1114298"/>
                  </a:cubicBezTo>
                  <a:cubicBezTo>
                    <a:pt x="5715" y="1114298"/>
                    <a:pt x="0" y="1108583"/>
                    <a:pt x="0" y="1101598"/>
                  </a:cubicBezTo>
                  <a:close/>
                  <a:moveTo>
                    <a:pt x="0" y="1049782"/>
                  </a:moveTo>
                  <a:lnTo>
                    <a:pt x="0" y="1049020"/>
                  </a:lnTo>
                  <a:cubicBezTo>
                    <a:pt x="0" y="1042035"/>
                    <a:pt x="5715" y="1036320"/>
                    <a:pt x="12700" y="1036320"/>
                  </a:cubicBezTo>
                  <a:cubicBezTo>
                    <a:pt x="19685" y="1036320"/>
                    <a:pt x="25400" y="1042035"/>
                    <a:pt x="25400" y="1049020"/>
                  </a:cubicBezTo>
                  <a:lnTo>
                    <a:pt x="25400" y="1049782"/>
                  </a:lnTo>
                  <a:cubicBezTo>
                    <a:pt x="25400" y="1056767"/>
                    <a:pt x="19685" y="1062482"/>
                    <a:pt x="12700" y="1062482"/>
                  </a:cubicBezTo>
                  <a:cubicBezTo>
                    <a:pt x="5715" y="1062482"/>
                    <a:pt x="0" y="1056767"/>
                    <a:pt x="0" y="1049782"/>
                  </a:cubicBezTo>
                  <a:close/>
                  <a:moveTo>
                    <a:pt x="0" y="997966"/>
                  </a:moveTo>
                  <a:lnTo>
                    <a:pt x="0" y="997204"/>
                  </a:lnTo>
                  <a:cubicBezTo>
                    <a:pt x="0" y="990219"/>
                    <a:pt x="5715" y="984504"/>
                    <a:pt x="12700" y="984504"/>
                  </a:cubicBezTo>
                  <a:cubicBezTo>
                    <a:pt x="19685" y="984504"/>
                    <a:pt x="25400" y="990219"/>
                    <a:pt x="25400" y="997204"/>
                  </a:cubicBezTo>
                  <a:lnTo>
                    <a:pt x="25400" y="997966"/>
                  </a:lnTo>
                  <a:cubicBezTo>
                    <a:pt x="25400" y="1004951"/>
                    <a:pt x="19685" y="1010666"/>
                    <a:pt x="12700" y="1010666"/>
                  </a:cubicBezTo>
                  <a:cubicBezTo>
                    <a:pt x="5715" y="1010666"/>
                    <a:pt x="0" y="1004951"/>
                    <a:pt x="0" y="997966"/>
                  </a:cubicBezTo>
                  <a:close/>
                  <a:moveTo>
                    <a:pt x="0" y="946150"/>
                  </a:moveTo>
                  <a:lnTo>
                    <a:pt x="0" y="945388"/>
                  </a:lnTo>
                  <a:cubicBezTo>
                    <a:pt x="0" y="938403"/>
                    <a:pt x="5715" y="932688"/>
                    <a:pt x="12700" y="932688"/>
                  </a:cubicBezTo>
                  <a:cubicBezTo>
                    <a:pt x="19685" y="932688"/>
                    <a:pt x="25400" y="938403"/>
                    <a:pt x="25400" y="945388"/>
                  </a:cubicBezTo>
                  <a:lnTo>
                    <a:pt x="25400" y="946150"/>
                  </a:lnTo>
                  <a:cubicBezTo>
                    <a:pt x="25400" y="953135"/>
                    <a:pt x="19685" y="958850"/>
                    <a:pt x="12700" y="958850"/>
                  </a:cubicBezTo>
                  <a:cubicBezTo>
                    <a:pt x="5715" y="958850"/>
                    <a:pt x="0" y="953135"/>
                    <a:pt x="0" y="946150"/>
                  </a:cubicBezTo>
                  <a:close/>
                  <a:moveTo>
                    <a:pt x="0" y="894334"/>
                  </a:moveTo>
                  <a:lnTo>
                    <a:pt x="0" y="893572"/>
                  </a:lnTo>
                  <a:cubicBezTo>
                    <a:pt x="0" y="886587"/>
                    <a:pt x="5715" y="880872"/>
                    <a:pt x="12700" y="880872"/>
                  </a:cubicBezTo>
                  <a:cubicBezTo>
                    <a:pt x="19685" y="880872"/>
                    <a:pt x="25400" y="886587"/>
                    <a:pt x="25400" y="893572"/>
                  </a:cubicBezTo>
                  <a:lnTo>
                    <a:pt x="25400" y="894334"/>
                  </a:lnTo>
                  <a:cubicBezTo>
                    <a:pt x="25400" y="901319"/>
                    <a:pt x="19685" y="907034"/>
                    <a:pt x="12700" y="907034"/>
                  </a:cubicBezTo>
                  <a:cubicBezTo>
                    <a:pt x="5715" y="907034"/>
                    <a:pt x="0" y="901319"/>
                    <a:pt x="0" y="894334"/>
                  </a:cubicBezTo>
                  <a:close/>
                  <a:moveTo>
                    <a:pt x="0" y="842518"/>
                  </a:moveTo>
                  <a:lnTo>
                    <a:pt x="0" y="841756"/>
                  </a:lnTo>
                  <a:cubicBezTo>
                    <a:pt x="0" y="834771"/>
                    <a:pt x="5715" y="829056"/>
                    <a:pt x="12700" y="829056"/>
                  </a:cubicBezTo>
                  <a:cubicBezTo>
                    <a:pt x="19685" y="829056"/>
                    <a:pt x="25400" y="834771"/>
                    <a:pt x="25400" y="841756"/>
                  </a:cubicBezTo>
                  <a:lnTo>
                    <a:pt x="25400" y="842518"/>
                  </a:lnTo>
                  <a:cubicBezTo>
                    <a:pt x="25400" y="849503"/>
                    <a:pt x="19685" y="855218"/>
                    <a:pt x="12700" y="855218"/>
                  </a:cubicBezTo>
                  <a:cubicBezTo>
                    <a:pt x="5715" y="855218"/>
                    <a:pt x="0" y="849503"/>
                    <a:pt x="0" y="842518"/>
                  </a:cubicBezTo>
                  <a:close/>
                  <a:moveTo>
                    <a:pt x="0" y="790702"/>
                  </a:moveTo>
                  <a:lnTo>
                    <a:pt x="0" y="789940"/>
                  </a:lnTo>
                  <a:cubicBezTo>
                    <a:pt x="0" y="782955"/>
                    <a:pt x="5715" y="777240"/>
                    <a:pt x="12700" y="777240"/>
                  </a:cubicBezTo>
                  <a:cubicBezTo>
                    <a:pt x="19685" y="777240"/>
                    <a:pt x="25400" y="782955"/>
                    <a:pt x="25400" y="789940"/>
                  </a:cubicBezTo>
                  <a:lnTo>
                    <a:pt x="25400" y="790702"/>
                  </a:lnTo>
                  <a:cubicBezTo>
                    <a:pt x="25400" y="797687"/>
                    <a:pt x="19685" y="803402"/>
                    <a:pt x="12700" y="803402"/>
                  </a:cubicBezTo>
                  <a:cubicBezTo>
                    <a:pt x="5715" y="803402"/>
                    <a:pt x="0" y="797687"/>
                    <a:pt x="0" y="790702"/>
                  </a:cubicBezTo>
                  <a:close/>
                  <a:moveTo>
                    <a:pt x="0" y="738886"/>
                  </a:moveTo>
                  <a:lnTo>
                    <a:pt x="0" y="736347"/>
                  </a:lnTo>
                  <a:cubicBezTo>
                    <a:pt x="0" y="729362"/>
                    <a:pt x="5715" y="723647"/>
                    <a:pt x="12700" y="723647"/>
                  </a:cubicBezTo>
                  <a:cubicBezTo>
                    <a:pt x="19685" y="723647"/>
                    <a:pt x="25400" y="729362"/>
                    <a:pt x="25400" y="736347"/>
                  </a:cubicBezTo>
                  <a:lnTo>
                    <a:pt x="25400" y="737109"/>
                  </a:lnTo>
                  <a:cubicBezTo>
                    <a:pt x="25400" y="744094"/>
                    <a:pt x="19685" y="749809"/>
                    <a:pt x="12700" y="749809"/>
                  </a:cubicBezTo>
                  <a:cubicBezTo>
                    <a:pt x="5715" y="749809"/>
                    <a:pt x="0" y="744094"/>
                    <a:pt x="0" y="737109"/>
                  </a:cubicBezTo>
                  <a:close/>
                  <a:moveTo>
                    <a:pt x="0" y="687070"/>
                  </a:moveTo>
                  <a:lnTo>
                    <a:pt x="0" y="686308"/>
                  </a:lnTo>
                  <a:cubicBezTo>
                    <a:pt x="0" y="679323"/>
                    <a:pt x="5715" y="673608"/>
                    <a:pt x="12700" y="673608"/>
                  </a:cubicBezTo>
                  <a:cubicBezTo>
                    <a:pt x="19685" y="673608"/>
                    <a:pt x="25400" y="679323"/>
                    <a:pt x="25400" y="686308"/>
                  </a:cubicBezTo>
                  <a:lnTo>
                    <a:pt x="25400" y="687070"/>
                  </a:lnTo>
                  <a:cubicBezTo>
                    <a:pt x="25400" y="694055"/>
                    <a:pt x="19685" y="699770"/>
                    <a:pt x="12700" y="699770"/>
                  </a:cubicBezTo>
                  <a:cubicBezTo>
                    <a:pt x="5715" y="699770"/>
                    <a:pt x="0" y="694055"/>
                    <a:pt x="0" y="687070"/>
                  </a:cubicBezTo>
                  <a:close/>
                  <a:moveTo>
                    <a:pt x="0" y="635254"/>
                  </a:moveTo>
                  <a:lnTo>
                    <a:pt x="0" y="634492"/>
                  </a:lnTo>
                  <a:cubicBezTo>
                    <a:pt x="0" y="627507"/>
                    <a:pt x="5715" y="621792"/>
                    <a:pt x="12700" y="621792"/>
                  </a:cubicBezTo>
                  <a:cubicBezTo>
                    <a:pt x="19685" y="621792"/>
                    <a:pt x="25400" y="627507"/>
                    <a:pt x="25400" y="634492"/>
                  </a:cubicBezTo>
                  <a:lnTo>
                    <a:pt x="25400" y="635254"/>
                  </a:lnTo>
                  <a:cubicBezTo>
                    <a:pt x="25400" y="642239"/>
                    <a:pt x="19685" y="647954"/>
                    <a:pt x="12700" y="647954"/>
                  </a:cubicBezTo>
                  <a:cubicBezTo>
                    <a:pt x="5715" y="647954"/>
                    <a:pt x="0" y="642239"/>
                    <a:pt x="0" y="635254"/>
                  </a:cubicBezTo>
                  <a:close/>
                  <a:moveTo>
                    <a:pt x="0" y="583438"/>
                  </a:moveTo>
                  <a:lnTo>
                    <a:pt x="0" y="582676"/>
                  </a:lnTo>
                  <a:cubicBezTo>
                    <a:pt x="0" y="575691"/>
                    <a:pt x="5715" y="569976"/>
                    <a:pt x="12700" y="569976"/>
                  </a:cubicBezTo>
                  <a:cubicBezTo>
                    <a:pt x="19685" y="569976"/>
                    <a:pt x="25400" y="575691"/>
                    <a:pt x="25400" y="582676"/>
                  </a:cubicBezTo>
                  <a:lnTo>
                    <a:pt x="25400" y="583438"/>
                  </a:lnTo>
                  <a:cubicBezTo>
                    <a:pt x="25400" y="590423"/>
                    <a:pt x="19685" y="596138"/>
                    <a:pt x="12700" y="596138"/>
                  </a:cubicBezTo>
                  <a:cubicBezTo>
                    <a:pt x="5715" y="596138"/>
                    <a:pt x="0" y="590423"/>
                    <a:pt x="0" y="583438"/>
                  </a:cubicBezTo>
                  <a:close/>
                  <a:moveTo>
                    <a:pt x="0" y="531622"/>
                  </a:moveTo>
                  <a:lnTo>
                    <a:pt x="0" y="530860"/>
                  </a:lnTo>
                  <a:cubicBezTo>
                    <a:pt x="0" y="523875"/>
                    <a:pt x="5715" y="518160"/>
                    <a:pt x="12700" y="518160"/>
                  </a:cubicBezTo>
                  <a:cubicBezTo>
                    <a:pt x="19685" y="518160"/>
                    <a:pt x="25400" y="523875"/>
                    <a:pt x="25400" y="530860"/>
                  </a:cubicBezTo>
                  <a:lnTo>
                    <a:pt x="25400" y="531622"/>
                  </a:lnTo>
                  <a:cubicBezTo>
                    <a:pt x="25400" y="538607"/>
                    <a:pt x="19685" y="544322"/>
                    <a:pt x="12700" y="544322"/>
                  </a:cubicBezTo>
                  <a:cubicBezTo>
                    <a:pt x="5715" y="544322"/>
                    <a:pt x="0" y="538607"/>
                    <a:pt x="0" y="531622"/>
                  </a:cubicBezTo>
                  <a:close/>
                  <a:moveTo>
                    <a:pt x="0" y="479806"/>
                  </a:moveTo>
                  <a:lnTo>
                    <a:pt x="0" y="479044"/>
                  </a:lnTo>
                  <a:cubicBezTo>
                    <a:pt x="0" y="472059"/>
                    <a:pt x="5715" y="466344"/>
                    <a:pt x="12700" y="466344"/>
                  </a:cubicBezTo>
                  <a:cubicBezTo>
                    <a:pt x="19685" y="466344"/>
                    <a:pt x="25400" y="472059"/>
                    <a:pt x="25400" y="479044"/>
                  </a:cubicBezTo>
                  <a:lnTo>
                    <a:pt x="25400" y="479806"/>
                  </a:lnTo>
                  <a:cubicBezTo>
                    <a:pt x="25400" y="486791"/>
                    <a:pt x="19685" y="492506"/>
                    <a:pt x="12700" y="492506"/>
                  </a:cubicBezTo>
                  <a:cubicBezTo>
                    <a:pt x="5715" y="492506"/>
                    <a:pt x="0" y="486791"/>
                    <a:pt x="0" y="479806"/>
                  </a:cubicBezTo>
                  <a:close/>
                  <a:moveTo>
                    <a:pt x="0" y="427990"/>
                  </a:moveTo>
                  <a:lnTo>
                    <a:pt x="0" y="425197"/>
                  </a:lnTo>
                  <a:cubicBezTo>
                    <a:pt x="0" y="418212"/>
                    <a:pt x="5715" y="412497"/>
                    <a:pt x="12700" y="412497"/>
                  </a:cubicBezTo>
                  <a:cubicBezTo>
                    <a:pt x="19685" y="412497"/>
                    <a:pt x="25400" y="418212"/>
                    <a:pt x="25400" y="425197"/>
                  </a:cubicBezTo>
                  <a:lnTo>
                    <a:pt x="25400" y="425959"/>
                  </a:lnTo>
                  <a:cubicBezTo>
                    <a:pt x="25400" y="432944"/>
                    <a:pt x="19685" y="438659"/>
                    <a:pt x="12700" y="438659"/>
                  </a:cubicBezTo>
                  <a:cubicBezTo>
                    <a:pt x="5715" y="438659"/>
                    <a:pt x="0" y="432944"/>
                    <a:pt x="0" y="425959"/>
                  </a:cubicBezTo>
                  <a:close/>
                  <a:moveTo>
                    <a:pt x="0" y="376174"/>
                  </a:moveTo>
                  <a:lnTo>
                    <a:pt x="0" y="375412"/>
                  </a:lnTo>
                  <a:cubicBezTo>
                    <a:pt x="0" y="368427"/>
                    <a:pt x="5715" y="362712"/>
                    <a:pt x="12700" y="362712"/>
                  </a:cubicBezTo>
                  <a:cubicBezTo>
                    <a:pt x="19685" y="362712"/>
                    <a:pt x="25400" y="368427"/>
                    <a:pt x="25400" y="375412"/>
                  </a:cubicBezTo>
                  <a:lnTo>
                    <a:pt x="25400" y="376174"/>
                  </a:lnTo>
                  <a:cubicBezTo>
                    <a:pt x="25400" y="383159"/>
                    <a:pt x="19685" y="388874"/>
                    <a:pt x="12700" y="388874"/>
                  </a:cubicBezTo>
                  <a:cubicBezTo>
                    <a:pt x="5715" y="388874"/>
                    <a:pt x="0" y="383159"/>
                    <a:pt x="0" y="376174"/>
                  </a:cubicBezTo>
                  <a:close/>
                  <a:moveTo>
                    <a:pt x="0" y="324358"/>
                  </a:moveTo>
                  <a:lnTo>
                    <a:pt x="0" y="323596"/>
                  </a:lnTo>
                  <a:cubicBezTo>
                    <a:pt x="0" y="316611"/>
                    <a:pt x="5715" y="310896"/>
                    <a:pt x="12700" y="310896"/>
                  </a:cubicBezTo>
                  <a:cubicBezTo>
                    <a:pt x="19685" y="310896"/>
                    <a:pt x="25400" y="316611"/>
                    <a:pt x="25400" y="323596"/>
                  </a:cubicBezTo>
                  <a:lnTo>
                    <a:pt x="25400" y="324358"/>
                  </a:lnTo>
                  <a:cubicBezTo>
                    <a:pt x="25400" y="331343"/>
                    <a:pt x="19685" y="337058"/>
                    <a:pt x="12700" y="337058"/>
                  </a:cubicBezTo>
                  <a:cubicBezTo>
                    <a:pt x="5715" y="337058"/>
                    <a:pt x="0" y="331343"/>
                    <a:pt x="0" y="324358"/>
                  </a:cubicBezTo>
                  <a:close/>
                  <a:moveTo>
                    <a:pt x="0" y="272542"/>
                  </a:moveTo>
                  <a:lnTo>
                    <a:pt x="0" y="271780"/>
                  </a:lnTo>
                  <a:cubicBezTo>
                    <a:pt x="0" y="264795"/>
                    <a:pt x="5715" y="259080"/>
                    <a:pt x="12700" y="259080"/>
                  </a:cubicBezTo>
                  <a:cubicBezTo>
                    <a:pt x="19685" y="259080"/>
                    <a:pt x="25400" y="264795"/>
                    <a:pt x="25400" y="271780"/>
                  </a:cubicBezTo>
                  <a:lnTo>
                    <a:pt x="25400" y="272542"/>
                  </a:lnTo>
                  <a:cubicBezTo>
                    <a:pt x="25400" y="279527"/>
                    <a:pt x="19685" y="285242"/>
                    <a:pt x="12700" y="285242"/>
                  </a:cubicBezTo>
                  <a:cubicBezTo>
                    <a:pt x="5715" y="285242"/>
                    <a:pt x="0" y="279527"/>
                    <a:pt x="0" y="272542"/>
                  </a:cubicBezTo>
                  <a:close/>
                  <a:moveTo>
                    <a:pt x="0" y="220726"/>
                  </a:moveTo>
                  <a:lnTo>
                    <a:pt x="0" y="219964"/>
                  </a:lnTo>
                  <a:cubicBezTo>
                    <a:pt x="0" y="212979"/>
                    <a:pt x="5715" y="207264"/>
                    <a:pt x="12700" y="207264"/>
                  </a:cubicBezTo>
                  <a:cubicBezTo>
                    <a:pt x="19685" y="207264"/>
                    <a:pt x="25400" y="212979"/>
                    <a:pt x="25400" y="219964"/>
                  </a:cubicBezTo>
                  <a:lnTo>
                    <a:pt x="25400" y="220726"/>
                  </a:lnTo>
                  <a:cubicBezTo>
                    <a:pt x="25400" y="227711"/>
                    <a:pt x="19685" y="233426"/>
                    <a:pt x="12700" y="233426"/>
                  </a:cubicBezTo>
                  <a:cubicBezTo>
                    <a:pt x="5715" y="233426"/>
                    <a:pt x="0" y="227711"/>
                    <a:pt x="0" y="220726"/>
                  </a:cubicBezTo>
                  <a:close/>
                  <a:moveTo>
                    <a:pt x="0" y="168910"/>
                  </a:moveTo>
                  <a:lnTo>
                    <a:pt x="0" y="168148"/>
                  </a:lnTo>
                  <a:cubicBezTo>
                    <a:pt x="0" y="161163"/>
                    <a:pt x="5715" y="155448"/>
                    <a:pt x="12700" y="155448"/>
                  </a:cubicBezTo>
                  <a:cubicBezTo>
                    <a:pt x="19685" y="155448"/>
                    <a:pt x="25400" y="161163"/>
                    <a:pt x="25400" y="168148"/>
                  </a:cubicBezTo>
                  <a:lnTo>
                    <a:pt x="25400" y="168910"/>
                  </a:lnTo>
                  <a:cubicBezTo>
                    <a:pt x="25400" y="175895"/>
                    <a:pt x="19685" y="181610"/>
                    <a:pt x="12700" y="181610"/>
                  </a:cubicBezTo>
                  <a:cubicBezTo>
                    <a:pt x="5715" y="181610"/>
                    <a:pt x="0" y="175895"/>
                    <a:pt x="0" y="168910"/>
                  </a:cubicBezTo>
                  <a:close/>
                  <a:moveTo>
                    <a:pt x="0" y="117094"/>
                  </a:moveTo>
                  <a:lnTo>
                    <a:pt x="0" y="116332"/>
                  </a:lnTo>
                  <a:cubicBezTo>
                    <a:pt x="0" y="109347"/>
                    <a:pt x="5715" y="103632"/>
                    <a:pt x="12700" y="103632"/>
                  </a:cubicBezTo>
                  <a:cubicBezTo>
                    <a:pt x="19685" y="103632"/>
                    <a:pt x="25400" y="109347"/>
                    <a:pt x="25400" y="116332"/>
                  </a:cubicBezTo>
                  <a:lnTo>
                    <a:pt x="25400" y="117094"/>
                  </a:lnTo>
                  <a:cubicBezTo>
                    <a:pt x="25400" y="124079"/>
                    <a:pt x="19685" y="129794"/>
                    <a:pt x="12700" y="129794"/>
                  </a:cubicBezTo>
                  <a:cubicBezTo>
                    <a:pt x="5715" y="129794"/>
                    <a:pt x="0" y="124079"/>
                    <a:pt x="0" y="117094"/>
                  </a:cubicBezTo>
                  <a:close/>
                  <a:moveTo>
                    <a:pt x="0" y="65278"/>
                  </a:moveTo>
                  <a:lnTo>
                    <a:pt x="0" y="64516"/>
                  </a:lnTo>
                  <a:cubicBezTo>
                    <a:pt x="0" y="57531"/>
                    <a:pt x="5715" y="51816"/>
                    <a:pt x="12700" y="51816"/>
                  </a:cubicBezTo>
                  <a:cubicBezTo>
                    <a:pt x="19685" y="51816"/>
                    <a:pt x="25400" y="57531"/>
                    <a:pt x="25400" y="64516"/>
                  </a:cubicBezTo>
                  <a:lnTo>
                    <a:pt x="25400" y="65278"/>
                  </a:lnTo>
                  <a:cubicBezTo>
                    <a:pt x="25400" y="72263"/>
                    <a:pt x="19685" y="77978"/>
                    <a:pt x="12700" y="77978"/>
                  </a:cubicBezTo>
                  <a:cubicBezTo>
                    <a:pt x="5715" y="77978"/>
                    <a:pt x="0" y="72263"/>
                    <a:pt x="0" y="65278"/>
                  </a:cubicBezTo>
                  <a:close/>
                  <a:moveTo>
                    <a:pt x="0" y="13462"/>
                  </a:moveTo>
                  <a:lnTo>
                    <a:pt x="0" y="12700"/>
                  </a:lnTo>
                  <a:cubicBezTo>
                    <a:pt x="0" y="5715"/>
                    <a:pt x="5715" y="0"/>
                    <a:pt x="12700" y="0"/>
                  </a:cubicBezTo>
                  <a:cubicBezTo>
                    <a:pt x="19685" y="0"/>
                    <a:pt x="25400" y="5715"/>
                    <a:pt x="25400" y="12700"/>
                  </a:cubicBezTo>
                  <a:lnTo>
                    <a:pt x="25400" y="13462"/>
                  </a:lnTo>
                  <a:cubicBezTo>
                    <a:pt x="25400" y="20447"/>
                    <a:pt x="19685" y="26162"/>
                    <a:pt x="12700" y="26162"/>
                  </a:cubicBezTo>
                  <a:cubicBezTo>
                    <a:pt x="5715" y="26162"/>
                    <a:pt x="0" y="20447"/>
                    <a:pt x="0" y="13462"/>
                  </a:cubicBezTo>
                  <a:close/>
                  <a:moveTo>
                    <a:pt x="0" y="2503043"/>
                  </a:moveTo>
                  <a:lnTo>
                    <a:pt x="0" y="2502281"/>
                  </a:lnTo>
                  <a:cubicBezTo>
                    <a:pt x="0" y="2495296"/>
                    <a:pt x="5715" y="2489581"/>
                    <a:pt x="12700" y="2489581"/>
                  </a:cubicBezTo>
                  <a:cubicBezTo>
                    <a:pt x="19685" y="2489581"/>
                    <a:pt x="25400" y="2495296"/>
                    <a:pt x="25400" y="2502281"/>
                  </a:cubicBezTo>
                  <a:lnTo>
                    <a:pt x="25400" y="2503043"/>
                  </a:lnTo>
                  <a:cubicBezTo>
                    <a:pt x="25400" y="2510028"/>
                    <a:pt x="19685" y="2515743"/>
                    <a:pt x="12700" y="2515743"/>
                  </a:cubicBezTo>
                  <a:cubicBezTo>
                    <a:pt x="5715" y="2515743"/>
                    <a:pt x="0" y="2510028"/>
                    <a:pt x="0" y="2503043"/>
                  </a:cubicBezTo>
                  <a:close/>
                </a:path>
              </a:pathLst>
            </a:custGeom>
            <a:solidFill>
              <a:srgbClr val="02A3A8"/>
            </a:solidFill>
          </p:spPr>
        </p:sp>
        <p:sp>
          <p:nvSpPr>
            <p:cNvPr id="36" name="Freeform 36"/>
            <p:cNvSpPr/>
            <p:nvPr/>
          </p:nvSpPr>
          <p:spPr>
            <a:xfrm>
              <a:off x="479933"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2" y="25400"/>
                    <a:pt x="4357497" y="25400"/>
                  </a:cubicBezTo>
                  <a:close/>
                  <a:moveTo>
                    <a:pt x="4305808" y="25400"/>
                  </a:moveTo>
                  <a:lnTo>
                    <a:pt x="4292346" y="19685"/>
                  </a:lnTo>
                  <a:cubicBezTo>
                    <a:pt x="4292346" y="5588"/>
                    <a:pt x="4298061" y="0"/>
                    <a:pt x="4305046" y="0"/>
                  </a:cubicBezTo>
                  <a:lnTo>
                    <a:pt x="4318508" y="5715"/>
                  </a:lnTo>
                  <a:cubicBezTo>
                    <a:pt x="4318508" y="19812"/>
                    <a:pt x="4312793" y="25400"/>
                    <a:pt x="4305808" y="25400"/>
                  </a:cubicBezTo>
                  <a:close/>
                  <a:moveTo>
                    <a:pt x="4254119" y="25400"/>
                  </a:moveTo>
                  <a:lnTo>
                    <a:pt x="4240657" y="19685"/>
                  </a:lnTo>
                  <a:cubicBezTo>
                    <a:pt x="4240657" y="5588"/>
                    <a:pt x="4246372" y="0"/>
                    <a:pt x="4253357" y="0"/>
                  </a:cubicBezTo>
                  <a:lnTo>
                    <a:pt x="4266819" y="5715"/>
                  </a:lnTo>
                  <a:cubicBezTo>
                    <a:pt x="4266819" y="19812"/>
                    <a:pt x="4261104" y="25400"/>
                    <a:pt x="4254119" y="25400"/>
                  </a:cubicBezTo>
                  <a:close/>
                  <a:moveTo>
                    <a:pt x="4202430" y="25400"/>
                  </a:moveTo>
                  <a:lnTo>
                    <a:pt x="4188968" y="19685"/>
                  </a:lnTo>
                  <a:cubicBezTo>
                    <a:pt x="4188968" y="5588"/>
                    <a:pt x="4194683" y="0"/>
                    <a:pt x="4201668" y="0"/>
                  </a:cubicBezTo>
                  <a:lnTo>
                    <a:pt x="4215130" y="5715"/>
                  </a:lnTo>
                  <a:cubicBezTo>
                    <a:pt x="4215130" y="19812"/>
                    <a:pt x="4209414" y="25400"/>
                    <a:pt x="4202430" y="25400"/>
                  </a:cubicBezTo>
                  <a:close/>
                  <a:moveTo>
                    <a:pt x="4150741" y="25400"/>
                  </a:moveTo>
                  <a:lnTo>
                    <a:pt x="4137279" y="19685"/>
                  </a:lnTo>
                  <a:cubicBezTo>
                    <a:pt x="4137279" y="5588"/>
                    <a:pt x="4142994" y="0"/>
                    <a:pt x="4149979" y="0"/>
                  </a:cubicBezTo>
                  <a:lnTo>
                    <a:pt x="4163441" y="5715"/>
                  </a:lnTo>
                  <a:cubicBezTo>
                    <a:pt x="4163441" y="19812"/>
                    <a:pt x="4157725" y="25400"/>
                    <a:pt x="4150741" y="25400"/>
                  </a:cubicBezTo>
                  <a:close/>
                  <a:moveTo>
                    <a:pt x="4099051" y="25400"/>
                  </a:moveTo>
                  <a:lnTo>
                    <a:pt x="4085589" y="19685"/>
                  </a:lnTo>
                  <a:cubicBezTo>
                    <a:pt x="4085589" y="5588"/>
                    <a:pt x="4091305" y="0"/>
                    <a:pt x="4098289" y="0"/>
                  </a:cubicBezTo>
                  <a:lnTo>
                    <a:pt x="4111751" y="5715"/>
                  </a:lnTo>
                  <a:cubicBezTo>
                    <a:pt x="4111751" y="19812"/>
                    <a:pt x="4106036" y="25400"/>
                    <a:pt x="4099051" y="25400"/>
                  </a:cubicBezTo>
                  <a:close/>
                  <a:moveTo>
                    <a:pt x="4047362" y="25400"/>
                  </a:moveTo>
                  <a:lnTo>
                    <a:pt x="4033900" y="19685"/>
                  </a:lnTo>
                  <a:cubicBezTo>
                    <a:pt x="4033900" y="5588"/>
                    <a:pt x="4039616" y="0"/>
                    <a:pt x="4046600" y="0"/>
                  </a:cubicBezTo>
                  <a:lnTo>
                    <a:pt x="4060062" y="5715"/>
                  </a:lnTo>
                  <a:cubicBezTo>
                    <a:pt x="4060062" y="19812"/>
                    <a:pt x="4054347" y="25400"/>
                    <a:pt x="4047362" y="25400"/>
                  </a:cubicBezTo>
                  <a:close/>
                  <a:moveTo>
                    <a:pt x="3995673" y="25400"/>
                  </a:moveTo>
                  <a:lnTo>
                    <a:pt x="3982211" y="19685"/>
                  </a:lnTo>
                  <a:cubicBezTo>
                    <a:pt x="3982211" y="5588"/>
                    <a:pt x="3987926" y="0"/>
                    <a:pt x="3994911" y="0"/>
                  </a:cubicBezTo>
                  <a:lnTo>
                    <a:pt x="4008373" y="5715"/>
                  </a:lnTo>
                  <a:cubicBezTo>
                    <a:pt x="4008373" y="19812"/>
                    <a:pt x="4002658" y="25400"/>
                    <a:pt x="3995673" y="25400"/>
                  </a:cubicBezTo>
                  <a:close/>
                  <a:moveTo>
                    <a:pt x="3943984" y="25400"/>
                  </a:moveTo>
                  <a:lnTo>
                    <a:pt x="3930522" y="19685"/>
                  </a:lnTo>
                  <a:cubicBezTo>
                    <a:pt x="3930522" y="5588"/>
                    <a:pt x="3936237" y="0"/>
                    <a:pt x="3943222" y="0"/>
                  </a:cubicBezTo>
                  <a:lnTo>
                    <a:pt x="3956684" y="5715"/>
                  </a:lnTo>
                  <a:cubicBezTo>
                    <a:pt x="3956684" y="19812"/>
                    <a:pt x="3950969" y="25400"/>
                    <a:pt x="3943984" y="25400"/>
                  </a:cubicBezTo>
                  <a:close/>
                  <a:moveTo>
                    <a:pt x="3892295" y="25400"/>
                  </a:moveTo>
                  <a:lnTo>
                    <a:pt x="3878833" y="19685"/>
                  </a:lnTo>
                  <a:cubicBezTo>
                    <a:pt x="3878833" y="5588"/>
                    <a:pt x="3884548" y="0"/>
                    <a:pt x="3891533" y="0"/>
                  </a:cubicBezTo>
                  <a:lnTo>
                    <a:pt x="3904995" y="5715"/>
                  </a:lnTo>
                  <a:cubicBezTo>
                    <a:pt x="3904995" y="19812"/>
                    <a:pt x="3899280" y="25400"/>
                    <a:pt x="3892295" y="25400"/>
                  </a:cubicBezTo>
                  <a:close/>
                  <a:moveTo>
                    <a:pt x="3840606" y="25400"/>
                  </a:moveTo>
                  <a:lnTo>
                    <a:pt x="3827144" y="19685"/>
                  </a:lnTo>
                  <a:cubicBezTo>
                    <a:pt x="3827144" y="5588"/>
                    <a:pt x="3832859" y="0"/>
                    <a:pt x="3839844" y="0"/>
                  </a:cubicBezTo>
                  <a:lnTo>
                    <a:pt x="3853306" y="5715"/>
                  </a:lnTo>
                  <a:cubicBezTo>
                    <a:pt x="3853306" y="19812"/>
                    <a:pt x="3847591" y="25400"/>
                    <a:pt x="3840606" y="25400"/>
                  </a:cubicBezTo>
                  <a:close/>
                  <a:moveTo>
                    <a:pt x="3788917" y="25400"/>
                  </a:moveTo>
                  <a:lnTo>
                    <a:pt x="3775455" y="19685"/>
                  </a:lnTo>
                  <a:cubicBezTo>
                    <a:pt x="3775455" y="5588"/>
                    <a:pt x="3781170" y="0"/>
                    <a:pt x="3788155" y="0"/>
                  </a:cubicBezTo>
                  <a:lnTo>
                    <a:pt x="3801617" y="5715"/>
                  </a:lnTo>
                  <a:cubicBezTo>
                    <a:pt x="3801617" y="19812"/>
                    <a:pt x="3795902" y="25400"/>
                    <a:pt x="3788917" y="25400"/>
                  </a:cubicBezTo>
                  <a:close/>
                  <a:moveTo>
                    <a:pt x="3737228" y="25400"/>
                  </a:moveTo>
                  <a:lnTo>
                    <a:pt x="3723766" y="19685"/>
                  </a:lnTo>
                  <a:cubicBezTo>
                    <a:pt x="3723766" y="5588"/>
                    <a:pt x="3729481" y="0"/>
                    <a:pt x="3736466" y="0"/>
                  </a:cubicBezTo>
                  <a:lnTo>
                    <a:pt x="3749928" y="5715"/>
                  </a:lnTo>
                  <a:cubicBezTo>
                    <a:pt x="3749928" y="19812"/>
                    <a:pt x="3744213" y="25400"/>
                    <a:pt x="3737228" y="25400"/>
                  </a:cubicBezTo>
                  <a:close/>
                  <a:moveTo>
                    <a:pt x="3685539" y="25400"/>
                  </a:moveTo>
                  <a:lnTo>
                    <a:pt x="3672077" y="19685"/>
                  </a:lnTo>
                  <a:cubicBezTo>
                    <a:pt x="3672077" y="5588"/>
                    <a:pt x="3677792" y="0"/>
                    <a:pt x="3684777" y="0"/>
                  </a:cubicBezTo>
                  <a:lnTo>
                    <a:pt x="3698239" y="5715"/>
                  </a:lnTo>
                  <a:cubicBezTo>
                    <a:pt x="3698239" y="19812"/>
                    <a:pt x="3692524" y="25400"/>
                    <a:pt x="3685539" y="25400"/>
                  </a:cubicBezTo>
                  <a:close/>
                  <a:moveTo>
                    <a:pt x="3633850" y="25400"/>
                  </a:moveTo>
                  <a:lnTo>
                    <a:pt x="3620388" y="19685"/>
                  </a:lnTo>
                  <a:cubicBezTo>
                    <a:pt x="3620388" y="5588"/>
                    <a:pt x="3626103" y="0"/>
                    <a:pt x="3633088" y="0"/>
                  </a:cubicBezTo>
                  <a:lnTo>
                    <a:pt x="3646550" y="5715"/>
                  </a:lnTo>
                  <a:cubicBezTo>
                    <a:pt x="3646550" y="19812"/>
                    <a:pt x="3640834" y="25400"/>
                    <a:pt x="3633850" y="25400"/>
                  </a:cubicBezTo>
                  <a:close/>
                  <a:moveTo>
                    <a:pt x="3582161" y="25400"/>
                  </a:moveTo>
                  <a:lnTo>
                    <a:pt x="3568699" y="19685"/>
                  </a:lnTo>
                  <a:cubicBezTo>
                    <a:pt x="3568699" y="5588"/>
                    <a:pt x="3574414" y="0"/>
                    <a:pt x="3581399" y="0"/>
                  </a:cubicBezTo>
                  <a:lnTo>
                    <a:pt x="3594861" y="5715"/>
                  </a:lnTo>
                  <a:cubicBezTo>
                    <a:pt x="3594861" y="19812"/>
                    <a:pt x="3589145" y="25400"/>
                    <a:pt x="3582161" y="25400"/>
                  </a:cubicBezTo>
                  <a:close/>
                  <a:moveTo>
                    <a:pt x="3530471" y="25400"/>
                  </a:moveTo>
                  <a:lnTo>
                    <a:pt x="3517009" y="19685"/>
                  </a:lnTo>
                  <a:cubicBezTo>
                    <a:pt x="3517009" y="5588"/>
                    <a:pt x="3522725" y="0"/>
                    <a:pt x="3529709" y="0"/>
                  </a:cubicBezTo>
                  <a:lnTo>
                    <a:pt x="3543171" y="5715"/>
                  </a:lnTo>
                  <a:cubicBezTo>
                    <a:pt x="3543171" y="19812"/>
                    <a:pt x="3537456" y="25400"/>
                    <a:pt x="3530471" y="25400"/>
                  </a:cubicBezTo>
                  <a:close/>
                  <a:moveTo>
                    <a:pt x="3478782" y="25400"/>
                  </a:moveTo>
                  <a:lnTo>
                    <a:pt x="3465320" y="19685"/>
                  </a:lnTo>
                  <a:cubicBezTo>
                    <a:pt x="3465320" y="5588"/>
                    <a:pt x="3471036" y="0"/>
                    <a:pt x="3478020" y="0"/>
                  </a:cubicBezTo>
                  <a:lnTo>
                    <a:pt x="3491482" y="5715"/>
                  </a:lnTo>
                  <a:cubicBezTo>
                    <a:pt x="3491482" y="19812"/>
                    <a:pt x="3485767" y="25400"/>
                    <a:pt x="3478782" y="25400"/>
                  </a:cubicBezTo>
                  <a:close/>
                  <a:moveTo>
                    <a:pt x="3426587" y="25400"/>
                  </a:moveTo>
                  <a:lnTo>
                    <a:pt x="3413125" y="19685"/>
                  </a:lnTo>
                  <a:cubicBezTo>
                    <a:pt x="3413125" y="5588"/>
                    <a:pt x="3418840" y="0"/>
                    <a:pt x="3425825" y="0"/>
                  </a:cubicBezTo>
                  <a:lnTo>
                    <a:pt x="3439287" y="5715"/>
                  </a:lnTo>
                  <a:cubicBezTo>
                    <a:pt x="3439287" y="19812"/>
                    <a:pt x="3433572" y="25400"/>
                    <a:pt x="3426587" y="25400"/>
                  </a:cubicBezTo>
                  <a:close/>
                  <a:moveTo>
                    <a:pt x="3374898" y="25400"/>
                  </a:moveTo>
                  <a:lnTo>
                    <a:pt x="3361436" y="19685"/>
                  </a:lnTo>
                  <a:cubicBezTo>
                    <a:pt x="3361436" y="5588"/>
                    <a:pt x="3367151" y="0"/>
                    <a:pt x="3374136" y="0"/>
                  </a:cubicBezTo>
                  <a:lnTo>
                    <a:pt x="3387598" y="5715"/>
                  </a:lnTo>
                  <a:cubicBezTo>
                    <a:pt x="3387598" y="19812"/>
                    <a:pt x="3381883" y="25400"/>
                    <a:pt x="3374898" y="25400"/>
                  </a:cubicBezTo>
                  <a:close/>
                  <a:moveTo>
                    <a:pt x="3323209" y="25400"/>
                  </a:moveTo>
                  <a:lnTo>
                    <a:pt x="3309747" y="19685"/>
                  </a:lnTo>
                  <a:cubicBezTo>
                    <a:pt x="3309747" y="5588"/>
                    <a:pt x="3315462" y="0"/>
                    <a:pt x="3322447" y="0"/>
                  </a:cubicBezTo>
                  <a:lnTo>
                    <a:pt x="3335909" y="5715"/>
                  </a:lnTo>
                  <a:cubicBezTo>
                    <a:pt x="3335909" y="19812"/>
                    <a:pt x="3330194" y="25400"/>
                    <a:pt x="3323209" y="25400"/>
                  </a:cubicBezTo>
                  <a:close/>
                  <a:moveTo>
                    <a:pt x="3271520" y="25400"/>
                  </a:moveTo>
                  <a:lnTo>
                    <a:pt x="3258058" y="19685"/>
                  </a:lnTo>
                  <a:cubicBezTo>
                    <a:pt x="3258058" y="5588"/>
                    <a:pt x="3263773" y="0"/>
                    <a:pt x="3270758" y="0"/>
                  </a:cubicBezTo>
                  <a:lnTo>
                    <a:pt x="3284220" y="5715"/>
                  </a:lnTo>
                  <a:cubicBezTo>
                    <a:pt x="3284220" y="19812"/>
                    <a:pt x="3278505" y="25400"/>
                    <a:pt x="3271520" y="25400"/>
                  </a:cubicBezTo>
                  <a:close/>
                  <a:moveTo>
                    <a:pt x="3219831" y="25400"/>
                  </a:moveTo>
                  <a:lnTo>
                    <a:pt x="3206369" y="19685"/>
                  </a:lnTo>
                  <a:cubicBezTo>
                    <a:pt x="3206369" y="5588"/>
                    <a:pt x="3212084" y="0"/>
                    <a:pt x="3219069" y="0"/>
                  </a:cubicBezTo>
                  <a:lnTo>
                    <a:pt x="3232531" y="5715"/>
                  </a:lnTo>
                  <a:cubicBezTo>
                    <a:pt x="3232531" y="19812"/>
                    <a:pt x="3226816" y="25400"/>
                    <a:pt x="3219831" y="25400"/>
                  </a:cubicBezTo>
                  <a:close/>
                  <a:moveTo>
                    <a:pt x="3168142" y="25400"/>
                  </a:moveTo>
                  <a:lnTo>
                    <a:pt x="3154680" y="19685"/>
                  </a:lnTo>
                  <a:cubicBezTo>
                    <a:pt x="3154680" y="5588"/>
                    <a:pt x="3160395" y="0"/>
                    <a:pt x="3167380" y="0"/>
                  </a:cubicBezTo>
                  <a:lnTo>
                    <a:pt x="3180842" y="5715"/>
                  </a:lnTo>
                  <a:cubicBezTo>
                    <a:pt x="3180842" y="19812"/>
                    <a:pt x="3175126" y="25400"/>
                    <a:pt x="3168142" y="25400"/>
                  </a:cubicBezTo>
                  <a:close/>
                  <a:moveTo>
                    <a:pt x="3116453" y="25400"/>
                  </a:moveTo>
                  <a:lnTo>
                    <a:pt x="3102991" y="19685"/>
                  </a:lnTo>
                  <a:cubicBezTo>
                    <a:pt x="3102991" y="5588"/>
                    <a:pt x="3108706" y="0"/>
                    <a:pt x="3115691" y="0"/>
                  </a:cubicBezTo>
                  <a:lnTo>
                    <a:pt x="3129153" y="5715"/>
                  </a:lnTo>
                  <a:cubicBezTo>
                    <a:pt x="3129153" y="19812"/>
                    <a:pt x="3123437" y="25400"/>
                    <a:pt x="3116453" y="25400"/>
                  </a:cubicBezTo>
                  <a:close/>
                  <a:moveTo>
                    <a:pt x="3064637" y="25400"/>
                  </a:moveTo>
                  <a:lnTo>
                    <a:pt x="3051175" y="19685"/>
                  </a:lnTo>
                  <a:cubicBezTo>
                    <a:pt x="3051175" y="5588"/>
                    <a:pt x="3056890" y="0"/>
                    <a:pt x="3063875" y="0"/>
                  </a:cubicBezTo>
                  <a:lnTo>
                    <a:pt x="3077337" y="5715"/>
                  </a:lnTo>
                  <a:cubicBezTo>
                    <a:pt x="3077337" y="19812"/>
                    <a:pt x="3071622" y="25400"/>
                    <a:pt x="3064637" y="25400"/>
                  </a:cubicBezTo>
                  <a:close/>
                  <a:moveTo>
                    <a:pt x="3012948" y="25400"/>
                  </a:moveTo>
                  <a:lnTo>
                    <a:pt x="2999486" y="19685"/>
                  </a:lnTo>
                  <a:cubicBezTo>
                    <a:pt x="2999486" y="5588"/>
                    <a:pt x="3005201" y="0"/>
                    <a:pt x="3012186" y="0"/>
                  </a:cubicBezTo>
                  <a:lnTo>
                    <a:pt x="3025648" y="5715"/>
                  </a:lnTo>
                  <a:cubicBezTo>
                    <a:pt x="3025648" y="19812"/>
                    <a:pt x="3019933" y="25400"/>
                    <a:pt x="3012948" y="25400"/>
                  </a:cubicBezTo>
                  <a:close/>
                  <a:moveTo>
                    <a:pt x="2961259" y="25400"/>
                  </a:moveTo>
                  <a:lnTo>
                    <a:pt x="2947797" y="19685"/>
                  </a:lnTo>
                  <a:cubicBezTo>
                    <a:pt x="2947797" y="5588"/>
                    <a:pt x="2953512" y="0"/>
                    <a:pt x="2960497" y="0"/>
                  </a:cubicBezTo>
                  <a:lnTo>
                    <a:pt x="2973959" y="5715"/>
                  </a:lnTo>
                  <a:cubicBezTo>
                    <a:pt x="2973959" y="19812"/>
                    <a:pt x="2968244" y="25400"/>
                    <a:pt x="2961259" y="25400"/>
                  </a:cubicBezTo>
                  <a:close/>
                  <a:moveTo>
                    <a:pt x="2909570" y="25400"/>
                  </a:moveTo>
                  <a:lnTo>
                    <a:pt x="2896108" y="19685"/>
                  </a:lnTo>
                  <a:cubicBezTo>
                    <a:pt x="2896108" y="5588"/>
                    <a:pt x="2901823" y="0"/>
                    <a:pt x="2908808" y="0"/>
                  </a:cubicBezTo>
                  <a:lnTo>
                    <a:pt x="2922270" y="5715"/>
                  </a:lnTo>
                  <a:cubicBezTo>
                    <a:pt x="2922270" y="19812"/>
                    <a:pt x="2916555" y="25400"/>
                    <a:pt x="2909570" y="25400"/>
                  </a:cubicBezTo>
                  <a:close/>
                  <a:moveTo>
                    <a:pt x="2857881" y="25400"/>
                  </a:moveTo>
                  <a:lnTo>
                    <a:pt x="2844419" y="19685"/>
                  </a:lnTo>
                  <a:cubicBezTo>
                    <a:pt x="2844419" y="5588"/>
                    <a:pt x="2850134" y="0"/>
                    <a:pt x="2857119" y="0"/>
                  </a:cubicBezTo>
                  <a:lnTo>
                    <a:pt x="2870581" y="5715"/>
                  </a:lnTo>
                  <a:cubicBezTo>
                    <a:pt x="2870581" y="19812"/>
                    <a:pt x="2864866" y="25400"/>
                    <a:pt x="2857881" y="25400"/>
                  </a:cubicBezTo>
                  <a:close/>
                  <a:moveTo>
                    <a:pt x="2806192" y="25400"/>
                  </a:moveTo>
                  <a:lnTo>
                    <a:pt x="2792730" y="19685"/>
                  </a:lnTo>
                  <a:cubicBezTo>
                    <a:pt x="2792730" y="5588"/>
                    <a:pt x="2798445" y="0"/>
                    <a:pt x="2805430" y="0"/>
                  </a:cubicBezTo>
                  <a:lnTo>
                    <a:pt x="2818892" y="5715"/>
                  </a:lnTo>
                  <a:cubicBezTo>
                    <a:pt x="2818892" y="19812"/>
                    <a:pt x="2813176" y="25400"/>
                    <a:pt x="2806192" y="25400"/>
                  </a:cubicBezTo>
                  <a:close/>
                  <a:moveTo>
                    <a:pt x="2754503" y="25400"/>
                  </a:moveTo>
                  <a:lnTo>
                    <a:pt x="2741041" y="19685"/>
                  </a:lnTo>
                  <a:cubicBezTo>
                    <a:pt x="2741041" y="5588"/>
                    <a:pt x="2746756" y="0"/>
                    <a:pt x="2753741" y="0"/>
                  </a:cubicBezTo>
                  <a:lnTo>
                    <a:pt x="2767203" y="5715"/>
                  </a:lnTo>
                  <a:cubicBezTo>
                    <a:pt x="2767203" y="19812"/>
                    <a:pt x="2761488" y="25400"/>
                    <a:pt x="2754503" y="25400"/>
                  </a:cubicBezTo>
                  <a:close/>
                  <a:moveTo>
                    <a:pt x="2702813" y="25400"/>
                  </a:moveTo>
                  <a:lnTo>
                    <a:pt x="2689351" y="19685"/>
                  </a:lnTo>
                  <a:cubicBezTo>
                    <a:pt x="2689351" y="5588"/>
                    <a:pt x="2695066" y="0"/>
                    <a:pt x="2702051" y="0"/>
                  </a:cubicBezTo>
                  <a:lnTo>
                    <a:pt x="2715513" y="5715"/>
                  </a:lnTo>
                  <a:cubicBezTo>
                    <a:pt x="2715513" y="19812"/>
                    <a:pt x="2709798" y="25400"/>
                    <a:pt x="2702813" y="25400"/>
                  </a:cubicBezTo>
                  <a:close/>
                  <a:moveTo>
                    <a:pt x="2651124" y="25400"/>
                  </a:moveTo>
                  <a:lnTo>
                    <a:pt x="2637662" y="19685"/>
                  </a:lnTo>
                  <a:cubicBezTo>
                    <a:pt x="2637662" y="5588"/>
                    <a:pt x="2643377" y="0"/>
                    <a:pt x="2650362" y="0"/>
                  </a:cubicBezTo>
                  <a:lnTo>
                    <a:pt x="2663824" y="5715"/>
                  </a:lnTo>
                  <a:cubicBezTo>
                    <a:pt x="2663824" y="19812"/>
                    <a:pt x="2658109" y="25400"/>
                    <a:pt x="2651124" y="25400"/>
                  </a:cubicBezTo>
                  <a:close/>
                  <a:moveTo>
                    <a:pt x="2599435" y="25400"/>
                  </a:moveTo>
                  <a:lnTo>
                    <a:pt x="2585973" y="19685"/>
                  </a:lnTo>
                  <a:cubicBezTo>
                    <a:pt x="2585973" y="5588"/>
                    <a:pt x="2591688" y="0"/>
                    <a:pt x="2598673" y="0"/>
                  </a:cubicBezTo>
                  <a:lnTo>
                    <a:pt x="2612135" y="5715"/>
                  </a:lnTo>
                  <a:cubicBezTo>
                    <a:pt x="2612135" y="19812"/>
                    <a:pt x="2606420" y="25400"/>
                    <a:pt x="2599435" y="25400"/>
                  </a:cubicBezTo>
                  <a:close/>
                  <a:moveTo>
                    <a:pt x="2547746" y="25400"/>
                  </a:moveTo>
                  <a:lnTo>
                    <a:pt x="2534284" y="19685"/>
                  </a:lnTo>
                  <a:cubicBezTo>
                    <a:pt x="2534284" y="5588"/>
                    <a:pt x="2539999" y="0"/>
                    <a:pt x="2546984" y="0"/>
                  </a:cubicBezTo>
                  <a:lnTo>
                    <a:pt x="2560446" y="5715"/>
                  </a:lnTo>
                  <a:cubicBezTo>
                    <a:pt x="2560446" y="19812"/>
                    <a:pt x="2554731" y="25400"/>
                    <a:pt x="2547746" y="25400"/>
                  </a:cubicBezTo>
                  <a:close/>
                  <a:moveTo>
                    <a:pt x="2496057" y="25400"/>
                  </a:moveTo>
                  <a:lnTo>
                    <a:pt x="2482595" y="19685"/>
                  </a:lnTo>
                  <a:cubicBezTo>
                    <a:pt x="2482595" y="5588"/>
                    <a:pt x="2488310" y="0"/>
                    <a:pt x="2495295" y="0"/>
                  </a:cubicBezTo>
                  <a:lnTo>
                    <a:pt x="2508757" y="5715"/>
                  </a:lnTo>
                  <a:cubicBezTo>
                    <a:pt x="2508757" y="19812"/>
                    <a:pt x="2503042" y="25400"/>
                    <a:pt x="2496057" y="25400"/>
                  </a:cubicBezTo>
                  <a:close/>
                  <a:moveTo>
                    <a:pt x="2444368" y="25400"/>
                  </a:moveTo>
                  <a:lnTo>
                    <a:pt x="2430906" y="19685"/>
                  </a:lnTo>
                  <a:cubicBezTo>
                    <a:pt x="2430906" y="5588"/>
                    <a:pt x="2436621" y="0"/>
                    <a:pt x="2443606" y="0"/>
                  </a:cubicBezTo>
                  <a:lnTo>
                    <a:pt x="2457068" y="5715"/>
                  </a:lnTo>
                  <a:cubicBezTo>
                    <a:pt x="2457068" y="19812"/>
                    <a:pt x="2451353" y="25400"/>
                    <a:pt x="2444368" y="25400"/>
                  </a:cubicBezTo>
                  <a:close/>
                  <a:moveTo>
                    <a:pt x="2392679" y="25400"/>
                  </a:moveTo>
                  <a:lnTo>
                    <a:pt x="2379217" y="19685"/>
                  </a:lnTo>
                  <a:cubicBezTo>
                    <a:pt x="2379217" y="5588"/>
                    <a:pt x="2384932" y="0"/>
                    <a:pt x="2391917" y="0"/>
                  </a:cubicBezTo>
                  <a:lnTo>
                    <a:pt x="2405379" y="5715"/>
                  </a:lnTo>
                  <a:cubicBezTo>
                    <a:pt x="2405379" y="19812"/>
                    <a:pt x="2399664" y="25400"/>
                    <a:pt x="2392679" y="25400"/>
                  </a:cubicBezTo>
                  <a:close/>
                  <a:moveTo>
                    <a:pt x="2340990" y="25400"/>
                  </a:moveTo>
                  <a:lnTo>
                    <a:pt x="2327528" y="19685"/>
                  </a:lnTo>
                  <a:cubicBezTo>
                    <a:pt x="2327528" y="5588"/>
                    <a:pt x="2333243" y="0"/>
                    <a:pt x="2340228" y="0"/>
                  </a:cubicBezTo>
                  <a:lnTo>
                    <a:pt x="2353690" y="5715"/>
                  </a:lnTo>
                  <a:cubicBezTo>
                    <a:pt x="2353690" y="19812"/>
                    <a:pt x="2347975" y="25400"/>
                    <a:pt x="2340990" y="25400"/>
                  </a:cubicBezTo>
                  <a:close/>
                  <a:moveTo>
                    <a:pt x="2289301" y="25400"/>
                  </a:moveTo>
                  <a:lnTo>
                    <a:pt x="2275839" y="19685"/>
                  </a:lnTo>
                  <a:cubicBezTo>
                    <a:pt x="2275839" y="5588"/>
                    <a:pt x="2281554" y="0"/>
                    <a:pt x="2288539" y="0"/>
                  </a:cubicBezTo>
                  <a:lnTo>
                    <a:pt x="2302001" y="5715"/>
                  </a:lnTo>
                  <a:cubicBezTo>
                    <a:pt x="2302001" y="19812"/>
                    <a:pt x="2296286" y="25400"/>
                    <a:pt x="2289301" y="25400"/>
                  </a:cubicBezTo>
                  <a:close/>
                  <a:moveTo>
                    <a:pt x="2237612" y="25400"/>
                  </a:moveTo>
                  <a:lnTo>
                    <a:pt x="2224150" y="19685"/>
                  </a:lnTo>
                  <a:cubicBezTo>
                    <a:pt x="2224150" y="5588"/>
                    <a:pt x="2229865" y="0"/>
                    <a:pt x="2236850" y="0"/>
                  </a:cubicBezTo>
                  <a:lnTo>
                    <a:pt x="2250312" y="5715"/>
                  </a:lnTo>
                  <a:cubicBezTo>
                    <a:pt x="2250312" y="19812"/>
                    <a:pt x="2244597" y="25400"/>
                    <a:pt x="2237612" y="25400"/>
                  </a:cubicBezTo>
                  <a:close/>
                  <a:moveTo>
                    <a:pt x="2185922" y="25400"/>
                  </a:moveTo>
                  <a:lnTo>
                    <a:pt x="2172461" y="19685"/>
                  </a:lnTo>
                  <a:cubicBezTo>
                    <a:pt x="2172461" y="5588"/>
                    <a:pt x="2178175" y="0"/>
                    <a:pt x="2185161" y="0"/>
                  </a:cubicBezTo>
                  <a:lnTo>
                    <a:pt x="2198622" y="5715"/>
                  </a:lnTo>
                  <a:cubicBezTo>
                    <a:pt x="2198622" y="19812"/>
                    <a:pt x="2192908" y="25400"/>
                    <a:pt x="2185922" y="25400"/>
                  </a:cubicBezTo>
                  <a:close/>
                  <a:moveTo>
                    <a:pt x="2133727" y="25400"/>
                  </a:moveTo>
                  <a:lnTo>
                    <a:pt x="2120265" y="19685"/>
                  </a:lnTo>
                  <a:cubicBezTo>
                    <a:pt x="2120265" y="5588"/>
                    <a:pt x="2125980" y="0"/>
                    <a:pt x="2132965" y="0"/>
                  </a:cubicBezTo>
                  <a:lnTo>
                    <a:pt x="2146427" y="5715"/>
                  </a:lnTo>
                  <a:cubicBezTo>
                    <a:pt x="2146427" y="19812"/>
                    <a:pt x="2140712" y="25400"/>
                    <a:pt x="2133727" y="25400"/>
                  </a:cubicBezTo>
                  <a:close/>
                  <a:moveTo>
                    <a:pt x="2082038" y="25400"/>
                  </a:moveTo>
                  <a:lnTo>
                    <a:pt x="2068576" y="19685"/>
                  </a:lnTo>
                  <a:cubicBezTo>
                    <a:pt x="2068576" y="5588"/>
                    <a:pt x="2074291" y="0"/>
                    <a:pt x="2081276" y="0"/>
                  </a:cubicBezTo>
                  <a:lnTo>
                    <a:pt x="2094738" y="5715"/>
                  </a:lnTo>
                  <a:cubicBezTo>
                    <a:pt x="2094738" y="19812"/>
                    <a:pt x="2089023" y="25400"/>
                    <a:pt x="2082038" y="25400"/>
                  </a:cubicBezTo>
                  <a:close/>
                  <a:moveTo>
                    <a:pt x="2030349" y="25400"/>
                  </a:moveTo>
                  <a:lnTo>
                    <a:pt x="2016887" y="19685"/>
                  </a:lnTo>
                  <a:cubicBezTo>
                    <a:pt x="2016887" y="5588"/>
                    <a:pt x="2022602" y="0"/>
                    <a:pt x="2029587" y="0"/>
                  </a:cubicBezTo>
                  <a:lnTo>
                    <a:pt x="2043049" y="5715"/>
                  </a:lnTo>
                  <a:cubicBezTo>
                    <a:pt x="2043049" y="19812"/>
                    <a:pt x="2037334" y="25400"/>
                    <a:pt x="2030349" y="25400"/>
                  </a:cubicBezTo>
                  <a:close/>
                  <a:moveTo>
                    <a:pt x="1978660" y="25400"/>
                  </a:moveTo>
                  <a:lnTo>
                    <a:pt x="1965198" y="19685"/>
                  </a:lnTo>
                  <a:cubicBezTo>
                    <a:pt x="1965198" y="5588"/>
                    <a:pt x="1970913" y="0"/>
                    <a:pt x="1977898" y="0"/>
                  </a:cubicBezTo>
                  <a:lnTo>
                    <a:pt x="1991360" y="5715"/>
                  </a:lnTo>
                  <a:cubicBezTo>
                    <a:pt x="1991360" y="19812"/>
                    <a:pt x="1985645" y="25400"/>
                    <a:pt x="1978660" y="25400"/>
                  </a:cubicBezTo>
                  <a:close/>
                  <a:moveTo>
                    <a:pt x="1926971" y="25400"/>
                  </a:moveTo>
                  <a:lnTo>
                    <a:pt x="1913509" y="19685"/>
                  </a:lnTo>
                  <a:cubicBezTo>
                    <a:pt x="1913509" y="5588"/>
                    <a:pt x="1919224" y="0"/>
                    <a:pt x="1926209" y="0"/>
                  </a:cubicBezTo>
                  <a:lnTo>
                    <a:pt x="1939671" y="5715"/>
                  </a:lnTo>
                  <a:cubicBezTo>
                    <a:pt x="1939671" y="19812"/>
                    <a:pt x="1933956" y="25400"/>
                    <a:pt x="1926971" y="25400"/>
                  </a:cubicBezTo>
                  <a:close/>
                  <a:moveTo>
                    <a:pt x="1875282" y="25400"/>
                  </a:moveTo>
                  <a:lnTo>
                    <a:pt x="1861820" y="19685"/>
                  </a:lnTo>
                  <a:cubicBezTo>
                    <a:pt x="1861820" y="5588"/>
                    <a:pt x="1867535" y="0"/>
                    <a:pt x="1874520" y="0"/>
                  </a:cubicBezTo>
                  <a:lnTo>
                    <a:pt x="1887982" y="5715"/>
                  </a:lnTo>
                  <a:cubicBezTo>
                    <a:pt x="1887982" y="19812"/>
                    <a:pt x="1882267" y="25400"/>
                    <a:pt x="1875282" y="25400"/>
                  </a:cubicBezTo>
                  <a:close/>
                  <a:moveTo>
                    <a:pt x="1823592" y="25400"/>
                  </a:moveTo>
                  <a:lnTo>
                    <a:pt x="1810131" y="19685"/>
                  </a:lnTo>
                  <a:cubicBezTo>
                    <a:pt x="1810131" y="5588"/>
                    <a:pt x="1815845" y="0"/>
                    <a:pt x="1822831" y="0"/>
                  </a:cubicBezTo>
                  <a:lnTo>
                    <a:pt x="1836292" y="5715"/>
                  </a:lnTo>
                  <a:cubicBezTo>
                    <a:pt x="1836292" y="19812"/>
                    <a:pt x="1830578" y="25400"/>
                    <a:pt x="1823592" y="25400"/>
                  </a:cubicBezTo>
                  <a:close/>
                  <a:moveTo>
                    <a:pt x="1771777" y="25400"/>
                  </a:moveTo>
                  <a:lnTo>
                    <a:pt x="1758315" y="19685"/>
                  </a:lnTo>
                  <a:cubicBezTo>
                    <a:pt x="1758315" y="5588"/>
                    <a:pt x="1764030" y="0"/>
                    <a:pt x="1771015" y="0"/>
                  </a:cubicBezTo>
                  <a:lnTo>
                    <a:pt x="1784477" y="5715"/>
                  </a:lnTo>
                  <a:cubicBezTo>
                    <a:pt x="1784477" y="19812"/>
                    <a:pt x="1778762" y="25400"/>
                    <a:pt x="1771777" y="25400"/>
                  </a:cubicBezTo>
                  <a:close/>
                  <a:moveTo>
                    <a:pt x="1720088" y="25400"/>
                  </a:moveTo>
                  <a:lnTo>
                    <a:pt x="1706626" y="19685"/>
                  </a:lnTo>
                  <a:cubicBezTo>
                    <a:pt x="1706626" y="5588"/>
                    <a:pt x="1712341" y="0"/>
                    <a:pt x="1719326" y="0"/>
                  </a:cubicBezTo>
                  <a:lnTo>
                    <a:pt x="1732788" y="5715"/>
                  </a:lnTo>
                  <a:cubicBezTo>
                    <a:pt x="1732788" y="19812"/>
                    <a:pt x="1727073" y="25400"/>
                    <a:pt x="1720088" y="25400"/>
                  </a:cubicBezTo>
                  <a:close/>
                  <a:moveTo>
                    <a:pt x="1668399" y="25400"/>
                  </a:moveTo>
                  <a:lnTo>
                    <a:pt x="1654937" y="19685"/>
                  </a:lnTo>
                  <a:cubicBezTo>
                    <a:pt x="1654937" y="5588"/>
                    <a:pt x="1660652" y="0"/>
                    <a:pt x="1667637" y="0"/>
                  </a:cubicBezTo>
                  <a:lnTo>
                    <a:pt x="1681099" y="5715"/>
                  </a:lnTo>
                  <a:cubicBezTo>
                    <a:pt x="1681099" y="19812"/>
                    <a:pt x="1675384" y="25400"/>
                    <a:pt x="1668399" y="25400"/>
                  </a:cubicBezTo>
                  <a:close/>
                  <a:moveTo>
                    <a:pt x="1616710" y="25400"/>
                  </a:moveTo>
                  <a:lnTo>
                    <a:pt x="1603248" y="19685"/>
                  </a:lnTo>
                  <a:cubicBezTo>
                    <a:pt x="1603248" y="5588"/>
                    <a:pt x="1608963" y="0"/>
                    <a:pt x="1615948" y="0"/>
                  </a:cubicBezTo>
                  <a:lnTo>
                    <a:pt x="1629410" y="5715"/>
                  </a:lnTo>
                  <a:cubicBezTo>
                    <a:pt x="1629410" y="19812"/>
                    <a:pt x="1623695" y="25400"/>
                    <a:pt x="1616710" y="25400"/>
                  </a:cubicBezTo>
                  <a:close/>
                  <a:moveTo>
                    <a:pt x="1565021" y="25400"/>
                  </a:moveTo>
                  <a:lnTo>
                    <a:pt x="1551559" y="19685"/>
                  </a:lnTo>
                  <a:cubicBezTo>
                    <a:pt x="1551559" y="5588"/>
                    <a:pt x="1557274" y="0"/>
                    <a:pt x="1564259" y="0"/>
                  </a:cubicBezTo>
                  <a:lnTo>
                    <a:pt x="1577721" y="5715"/>
                  </a:lnTo>
                  <a:cubicBezTo>
                    <a:pt x="1577721" y="19812"/>
                    <a:pt x="1572006" y="25400"/>
                    <a:pt x="1565021" y="25400"/>
                  </a:cubicBezTo>
                  <a:close/>
                  <a:moveTo>
                    <a:pt x="1513332" y="25400"/>
                  </a:moveTo>
                  <a:lnTo>
                    <a:pt x="1499870" y="19685"/>
                  </a:lnTo>
                  <a:cubicBezTo>
                    <a:pt x="1499870" y="5588"/>
                    <a:pt x="1505585" y="0"/>
                    <a:pt x="1512570" y="0"/>
                  </a:cubicBezTo>
                  <a:lnTo>
                    <a:pt x="1526032" y="5715"/>
                  </a:lnTo>
                  <a:cubicBezTo>
                    <a:pt x="1526032" y="19812"/>
                    <a:pt x="1520317" y="25400"/>
                    <a:pt x="1513332" y="25400"/>
                  </a:cubicBezTo>
                  <a:close/>
                  <a:moveTo>
                    <a:pt x="1461642" y="25400"/>
                  </a:moveTo>
                  <a:lnTo>
                    <a:pt x="1448181" y="19685"/>
                  </a:lnTo>
                  <a:cubicBezTo>
                    <a:pt x="1448181" y="5588"/>
                    <a:pt x="1453895" y="0"/>
                    <a:pt x="1460881" y="0"/>
                  </a:cubicBezTo>
                  <a:lnTo>
                    <a:pt x="1474342" y="5715"/>
                  </a:lnTo>
                  <a:cubicBezTo>
                    <a:pt x="1474342" y="19812"/>
                    <a:pt x="1468628" y="25400"/>
                    <a:pt x="1461642" y="25400"/>
                  </a:cubicBezTo>
                  <a:close/>
                  <a:moveTo>
                    <a:pt x="1409953" y="25400"/>
                  </a:moveTo>
                  <a:lnTo>
                    <a:pt x="1396491" y="19685"/>
                  </a:lnTo>
                  <a:cubicBezTo>
                    <a:pt x="1396491" y="5588"/>
                    <a:pt x="1402206" y="0"/>
                    <a:pt x="1409191" y="0"/>
                  </a:cubicBezTo>
                  <a:lnTo>
                    <a:pt x="1422653" y="5715"/>
                  </a:lnTo>
                  <a:cubicBezTo>
                    <a:pt x="1422653" y="19812"/>
                    <a:pt x="1416938" y="25400"/>
                    <a:pt x="1409953" y="25400"/>
                  </a:cubicBezTo>
                  <a:close/>
                  <a:moveTo>
                    <a:pt x="1358264" y="25400"/>
                  </a:moveTo>
                  <a:lnTo>
                    <a:pt x="1344802" y="19685"/>
                  </a:lnTo>
                  <a:cubicBezTo>
                    <a:pt x="1344802" y="5588"/>
                    <a:pt x="1350517" y="0"/>
                    <a:pt x="1357502" y="0"/>
                  </a:cubicBezTo>
                  <a:lnTo>
                    <a:pt x="1370964" y="5715"/>
                  </a:lnTo>
                  <a:cubicBezTo>
                    <a:pt x="1370964" y="19812"/>
                    <a:pt x="1365249" y="25400"/>
                    <a:pt x="1358264" y="25400"/>
                  </a:cubicBezTo>
                  <a:close/>
                  <a:moveTo>
                    <a:pt x="1306575" y="25400"/>
                  </a:moveTo>
                  <a:lnTo>
                    <a:pt x="1293113" y="19685"/>
                  </a:lnTo>
                  <a:cubicBezTo>
                    <a:pt x="1293113" y="5588"/>
                    <a:pt x="1298828" y="0"/>
                    <a:pt x="1305813" y="0"/>
                  </a:cubicBezTo>
                  <a:lnTo>
                    <a:pt x="1319275" y="5715"/>
                  </a:lnTo>
                  <a:cubicBezTo>
                    <a:pt x="1319275" y="19812"/>
                    <a:pt x="1313560" y="25400"/>
                    <a:pt x="1306575" y="25400"/>
                  </a:cubicBezTo>
                  <a:close/>
                  <a:moveTo>
                    <a:pt x="1254886" y="25400"/>
                  </a:moveTo>
                  <a:lnTo>
                    <a:pt x="1241424" y="19685"/>
                  </a:lnTo>
                  <a:cubicBezTo>
                    <a:pt x="1241424" y="5588"/>
                    <a:pt x="1247139" y="0"/>
                    <a:pt x="1254124" y="0"/>
                  </a:cubicBezTo>
                  <a:lnTo>
                    <a:pt x="1267586" y="5715"/>
                  </a:lnTo>
                  <a:cubicBezTo>
                    <a:pt x="1267586" y="19812"/>
                    <a:pt x="1261871" y="25400"/>
                    <a:pt x="1254886" y="25400"/>
                  </a:cubicBezTo>
                  <a:close/>
                  <a:moveTo>
                    <a:pt x="1203197" y="25400"/>
                  </a:moveTo>
                  <a:lnTo>
                    <a:pt x="1189735" y="19685"/>
                  </a:lnTo>
                  <a:cubicBezTo>
                    <a:pt x="1189735" y="5588"/>
                    <a:pt x="1195450" y="0"/>
                    <a:pt x="1202435" y="0"/>
                  </a:cubicBezTo>
                  <a:lnTo>
                    <a:pt x="1215897" y="5715"/>
                  </a:lnTo>
                  <a:cubicBezTo>
                    <a:pt x="1215897" y="19812"/>
                    <a:pt x="1210182" y="25400"/>
                    <a:pt x="1203197" y="25400"/>
                  </a:cubicBezTo>
                  <a:close/>
                  <a:moveTo>
                    <a:pt x="1151508" y="25400"/>
                  </a:moveTo>
                  <a:lnTo>
                    <a:pt x="1138046" y="19685"/>
                  </a:lnTo>
                  <a:cubicBezTo>
                    <a:pt x="1138046" y="5588"/>
                    <a:pt x="1143761" y="0"/>
                    <a:pt x="1150746" y="0"/>
                  </a:cubicBezTo>
                  <a:lnTo>
                    <a:pt x="1164208" y="5715"/>
                  </a:lnTo>
                  <a:cubicBezTo>
                    <a:pt x="1164208" y="19812"/>
                    <a:pt x="1158493" y="25400"/>
                    <a:pt x="1151508" y="25400"/>
                  </a:cubicBezTo>
                  <a:close/>
                  <a:moveTo>
                    <a:pt x="1099819" y="25400"/>
                  </a:moveTo>
                  <a:lnTo>
                    <a:pt x="1086357" y="19685"/>
                  </a:lnTo>
                  <a:cubicBezTo>
                    <a:pt x="1086357" y="5588"/>
                    <a:pt x="1092072" y="0"/>
                    <a:pt x="1099057" y="0"/>
                  </a:cubicBezTo>
                  <a:lnTo>
                    <a:pt x="1112519" y="5715"/>
                  </a:lnTo>
                  <a:cubicBezTo>
                    <a:pt x="1112519" y="19812"/>
                    <a:pt x="1106804" y="25400"/>
                    <a:pt x="1099819" y="25400"/>
                  </a:cubicBezTo>
                  <a:close/>
                  <a:moveTo>
                    <a:pt x="1048130" y="25400"/>
                  </a:moveTo>
                  <a:lnTo>
                    <a:pt x="1034668" y="19685"/>
                  </a:lnTo>
                  <a:cubicBezTo>
                    <a:pt x="1034668" y="5588"/>
                    <a:pt x="1040383" y="0"/>
                    <a:pt x="1047368" y="0"/>
                  </a:cubicBezTo>
                  <a:lnTo>
                    <a:pt x="1060830" y="5715"/>
                  </a:lnTo>
                  <a:cubicBezTo>
                    <a:pt x="1060830" y="19812"/>
                    <a:pt x="1055115" y="25400"/>
                    <a:pt x="1048130" y="25400"/>
                  </a:cubicBezTo>
                  <a:close/>
                  <a:moveTo>
                    <a:pt x="996441" y="25400"/>
                  </a:moveTo>
                  <a:lnTo>
                    <a:pt x="982979" y="19685"/>
                  </a:lnTo>
                  <a:cubicBezTo>
                    <a:pt x="982979" y="5588"/>
                    <a:pt x="988694" y="0"/>
                    <a:pt x="995679" y="0"/>
                  </a:cubicBezTo>
                  <a:lnTo>
                    <a:pt x="1009141" y="5715"/>
                  </a:lnTo>
                  <a:cubicBezTo>
                    <a:pt x="1009141" y="19812"/>
                    <a:pt x="1003426" y="25400"/>
                    <a:pt x="996441" y="25400"/>
                  </a:cubicBezTo>
                  <a:close/>
                  <a:moveTo>
                    <a:pt x="944752" y="25400"/>
                  </a:moveTo>
                  <a:lnTo>
                    <a:pt x="931290" y="19685"/>
                  </a:lnTo>
                  <a:cubicBezTo>
                    <a:pt x="931290" y="5588"/>
                    <a:pt x="937005" y="0"/>
                    <a:pt x="943990" y="0"/>
                  </a:cubicBezTo>
                  <a:lnTo>
                    <a:pt x="957452" y="5715"/>
                  </a:lnTo>
                  <a:cubicBezTo>
                    <a:pt x="957452" y="19812"/>
                    <a:pt x="951737" y="25400"/>
                    <a:pt x="944752" y="25400"/>
                  </a:cubicBezTo>
                  <a:close/>
                  <a:moveTo>
                    <a:pt x="893063" y="25400"/>
                  </a:moveTo>
                  <a:lnTo>
                    <a:pt x="879601" y="19685"/>
                  </a:lnTo>
                  <a:cubicBezTo>
                    <a:pt x="879601" y="5588"/>
                    <a:pt x="885316" y="0"/>
                    <a:pt x="892301" y="0"/>
                  </a:cubicBezTo>
                  <a:lnTo>
                    <a:pt x="905763" y="5715"/>
                  </a:lnTo>
                  <a:cubicBezTo>
                    <a:pt x="905763" y="19812"/>
                    <a:pt x="900048" y="25400"/>
                    <a:pt x="893063"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067" y="19685"/>
                  </a:lnTo>
                  <a:cubicBezTo>
                    <a:pt x="155067" y="5715"/>
                    <a:pt x="160782" y="0"/>
                    <a:pt x="167767" y="0"/>
                  </a:cubicBezTo>
                  <a:lnTo>
                    <a:pt x="181229" y="5715"/>
                  </a:lnTo>
                  <a:cubicBezTo>
                    <a:pt x="181229" y="19812"/>
                    <a:pt x="175514" y="25400"/>
                    <a:pt x="168529"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02A3A8"/>
            </a:solidFill>
          </p:spPr>
        </p:sp>
        <p:sp>
          <p:nvSpPr>
            <p:cNvPr id="37" name="Freeform 37"/>
            <p:cNvSpPr/>
            <p:nvPr/>
          </p:nvSpPr>
          <p:spPr>
            <a:xfrm>
              <a:off x="446786" y="63500"/>
              <a:ext cx="4609465" cy="2630678"/>
            </a:xfrm>
            <a:custGeom>
              <a:avLst/>
              <a:gdLst/>
              <a:ahLst/>
              <a:cxnLst/>
              <a:rect l="l" t="t" r="r" b="b"/>
              <a:pathLst>
                <a:path w="4609465" h="2630678">
                  <a:moveTo>
                    <a:pt x="12700" y="2605278"/>
                  </a:moveTo>
                  <a:cubicBezTo>
                    <a:pt x="19685" y="2605278"/>
                    <a:pt x="25400" y="2610993"/>
                    <a:pt x="25400" y="2617978"/>
                  </a:cubicBezTo>
                  <a:cubicBezTo>
                    <a:pt x="25400" y="2624963"/>
                    <a:pt x="19685" y="2630678"/>
                    <a:pt x="12700" y="2630678"/>
                  </a:cubicBezTo>
                  <a:cubicBezTo>
                    <a:pt x="5715" y="2630678"/>
                    <a:pt x="0" y="2624963"/>
                    <a:pt x="0" y="2617978"/>
                  </a:cubicBezTo>
                  <a:cubicBezTo>
                    <a:pt x="0" y="2610993"/>
                    <a:pt x="5715" y="2605278"/>
                    <a:pt x="12700" y="2605278"/>
                  </a:cubicBezTo>
                  <a:close/>
                  <a:moveTo>
                    <a:pt x="4596638" y="2605278"/>
                  </a:moveTo>
                  <a:cubicBezTo>
                    <a:pt x="4603623" y="2605278"/>
                    <a:pt x="4609338" y="2610993"/>
                    <a:pt x="4609338" y="2617978"/>
                  </a:cubicBezTo>
                  <a:cubicBezTo>
                    <a:pt x="4609338" y="2624963"/>
                    <a:pt x="4603623" y="2630678"/>
                    <a:pt x="4596638" y="2630678"/>
                  </a:cubicBezTo>
                  <a:cubicBezTo>
                    <a:pt x="4589653" y="2630678"/>
                    <a:pt x="4583938" y="2624963"/>
                    <a:pt x="4583938" y="2617978"/>
                  </a:cubicBezTo>
                  <a:cubicBezTo>
                    <a:pt x="4583938" y="2610993"/>
                    <a:pt x="4589653" y="2605278"/>
                    <a:pt x="4596638" y="2605278"/>
                  </a:cubicBezTo>
                  <a:close/>
                  <a:moveTo>
                    <a:pt x="4596765" y="0"/>
                  </a:moveTo>
                  <a:cubicBezTo>
                    <a:pt x="4603750" y="0"/>
                    <a:pt x="4609465" y="5715"/>
                    <a:pt x="4609465" y="12700"/>
                  </a:cubicBezTo>
                  <a:cubicBezTo>
                    <a:pt x="4609465" y="19685"/>
                    <a:pt x="4603750" y="25400"/>
                    <a:pt x="4596765" y="25400"/>
                  </a:cubicBezTo>
                  <a:cubicBezTo>
                    <a:pt x="4589780" y="25400"/>
                    <a:pt x="4584065" y="19685"/>
                    <a:pt x="4584065" y="12700"/>
                  </a:cubicBezTo>
                  <a:cubicBezTo>
                    <a:pt x="4584065" y="5715"/>
                    <a:pt x="4589780" y="0"/>
                    <a:pt x="4596765"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38" name="Freeform 38"/>
            <p:cNvSpPr/>
            <p:nvPr/>
          </p:nvSpPr>
          <p:spPr>
            <a:xfrm>
              <a:off x="63500" y="693547"/>
              <a:ext cx="2136013" cy="2002917"/>
            </a:xfrm>
            <a:custGeom>
              <a:avLst/>
              <a:gdLst/>
              <a:ahLst/>
              <a:cxnLst/>
              <a:rect l="l" t="t" r="r" b="b"/>
              <a:pathLst>
                <a:path w="2136013" h="2002917">
                  <a:moveTo>
                    <a:pt x="0" y="2002917"/>
                  </a:moveTo>
                  <a:lnTo>
                    <a:pt x="2136013" y="2002917"/>
                  </a:lnTo>
                  <a:lnTo>
                    <a:pt x="2136013" y="0"/>
                  </a:lnTo>
                  <a:lnTo>
                    <a:pt x="0" y="0"/>
                  </a:lnTo>
                  <a:close/>
                </a:path>
              </a:pathLst>
            </a:custGeom>
            <a:solidFill>
              <a:srgbClr val="EF7D2D"/>
            </a:solidFill>
          </p:spPr>
        </p:sp>
      </p:grpSp>
      <p:sp>
        <p:nvSpPr>
          <p:cNvPr id="39" name="Freeform 39"/>
          <p:cNvSpPr/>
          <p:nvPr/>
        </p:nvSpPr>
        <p:spPr>
          <a:xfrm rot="323182">
            <a:off x="9044598" y="619562"/>
            <a:ext cx="1168270" cy="1168270"/>
          </a:xfrm>
          <a:custGeom>
            <a:avLst/>
            <a:gdLst/>
            <a:ahLst/>
            <a:cxnLst/>
            <a:rect l="l" t="t" r="r" b="b"/>
            <a:pathLst>
              <a:path w="1168270" h="1168270">
                <a:moveTo>
                  <a:pt x="0" y="0"/>
                </a:moveTo>
                <a:lnTo>
                  <a:pt x="1168270" y="0"/>
                </a:lnTo>
                <a:lnTo>
                  <a:pt x="1168270" y="1168270"/>
                </a:lnTo>
                <a:lnTo>
                  <a:pt x="0" y="1168270"/>
                </a:lnTo>
                <a:lnTo>
                  <a:pt x="0" y="0"/>
                </a:lnTo>
                <a:close/>
              </a:path>
            </a:pathLst>
          </a:custGeom>
          <a:blipFill>
            <a:blip r:embed="rId2"/>
            <a:stretch>
              <a:fillRect/>
            </a:stretch>
          </a:blipFill>
        </p:spPr>
      </p:sp>
      <p:sp>
        <p:nvSpPr>
          <p:cNvPr id="40" name="TextBox 40"/>
          <p:cNvSpPr txBox="1"/>
          <p:nvPr/>
        </p:nvSpPr>
        <p:spPr>
          <a:xfrm>
            <a:off x="5714424" y="3526222"/>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Nouveaux objectifs</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41" name="TextBox 41"/>
          <p:cNvSpPr txBox="1"/>
          <p:nvPr/>
        </p:nvSpPr>
        <p:spPr>
          <a:xfrm>
            <a:off x="2652989" y="3934285"/>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42" name="Freeform 42"/>
          <p:cNvSpPr/>
          <p:nvPr/>
        </p:nvSpPr>
        <p:spPr>
          <a:xfrm rot="-4293538" flipH="1">
            <a:off x="9891476" y="494434"/>
            <a:ext cx="276607" cy="200194"/>
          </a:xfrm>
          <a:custGeom>
            <a:avLst/>
            <a:gdLst/>
            <a:ahLst/>
            <a:cxnLst/>
            <a:rect l="l" t="t" r="r" b="b"/>
            <a:pathLst>
              <a:path w="276607" h="200194">
                <a:moveTo>
                  <a:pt x="276607" y="0"/>
                </a:moveTo>
                <a:lnTo>
                  <a:pt x="0" y="0"/>
                </a:lnTo>
                <a:lnTo>
                  <a:pt x="0" y="200195"/>
                </a:lnTo>
                <a:lnTo>
                  <a:pt x="276607" y="200195"/>
                </a:lnTo>
                <a:lnTo>
                  <a:pt x="276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TextBox 43"/>
          <p:cNvSpPr txBox="1"/>
          <p:nvPr/>
        </p:nvSpPr>
        <p:spPr>
          <a:xfrm>
            <a:off x="5819641" y="4657832"/>
            <a:ext cx="4445481" cy="952500"/>
          </a:xfrm>
          <a:prstGeom prst="rect">
            <a:avLst/>
          </a:prstGeom>
        </p:spPr>
        <p:txBody>
          <a:bodyPr lIns="0" tIns="0" rIns="0" bIns="0" rtlCol="0" anchor="t">
            <a:spAutoFit/>
          </a:bodyPr>
          <a:lstStyle/>
          <a:p>
            <a:pPr algn="l">
              <a:lnSpc>
                <a:spcPts val="1560"/>
              </a:lnSpc>
            </a:pPr>
            <a:r>
              <a:rPr lang="en-US" sz="1300" b="1" spc="-2">
                <a:solidFill>
                  <a:srgbClr val="BD1220"/>
                </a:solidFill>
                <a:latin typeface="IBM Plex Sans Bold"/>
                <a:ea typeface="IBM Plex Sans Bold"/>
                <a:cs typeface="IBM Plex Sans Bold"/>
                <a:sym typeface="IBM Plex Sans Bold"/>
              </a:rPr>
              <a:t>Stabilité : Stabiliser notre modèle économique pour accueillir les familles et renforcer nos structures locales Stabiliser notre fonctionnement et notre gouvernance </a:t>
            </a:r>
            <a:r>
              <a:rPr lang="en-US" sz="1300" b="1" spc="-2">
                <a:solidFill>
                  <a:srgbClr val="FFFFFF"/>
                </a:solidFill>
                <a:latin typeface="IBM Plex Sans Bold"/>
                <a:ea typeface="IBM Plex Sans Bold"/>
                <a:cs typeface="IBM Plex Sans Bold"/>
                <a:sym typeface="IBM Plex Sans Bold"/>
              </a:rPr>
              <a:t>pour accueillir les fam</a:t>
            </a:r>
            <a:r>
              <a:rPr lang="en-US" sz="1300" b="1" spc="-2">
                <a:solidFill>
                  <a:srgbClr val="BD1220"/>
                </a:solidFill>
                <a:latin typeface="IBM Plex Sans Bold"/>
                <a:ea typeface="IBM Plex Sans Bold"/>
                <a:cs typeface="IBM Plex Sans Bold"/>
                <a:sym typeface="IBM Plex Sans Bold"/>
              </a:rPr>
              <a:t>illes et renforcer nos structures locales </a:t>
            </a:r>
          </a:p>
        </p:txBody>
      </p:sp>
      <p:sp>
        <p:nvSpPr>
          <p:cNvPr id="44" name="TextBox 44"/>
          <p:cNvSpPr txBox="1"/>
          <p:nvPr/>
        </p:nvSpPr>
        <p:spPr>
          <a:xfrm>
            <a:off x="5819641" y="2080720"/>
            <a:ext cx="4159044" cy="381000"/>
          </a:xfrm>
          <a:prstGeom prst="rect">
            <a:avLst/>
          </a:prstGeom>
        </p:spPr>
        <p:txBody>
          <a:bodyPr lIns="0" tIns="0" rIns="0" bIns="0" rtlCol="0" anchor="t">
            <a:spAutoFit/>
          </a:bodyPr>
          <a:lstStyle/>
          <a:p>
            <a:pPr algn="l">
              <a:lnSpc>
                <a:spcPts val="1559"/>
              </a:lnSpc>
            </a:pPr>
            <a:r>
              <a:rPr lang="en-US" sz="1299" b="1" spc="-2">
                <a:solidFill>
                  <a:srgbClr val="93C353"/>
                </a:solidFill>
                <a:latin typeface="IBM Plex Sans Bold"/>
                <a:ea typeface="IBM Plex Sans Bold"/>
                <a:cs typeface="IBM Plex Sans Bold"/>
                <a:sym typeface="IBM Plex Sans Bold"/>
              </a:rPr>
              <a:t>Transformation sociale : </a:t>
            </a:r>
          </a:p>
          <a:p>
            <a:pPr algn="l">
              <a:lnSpc>
                <a:spcPts val="1560"/>
              </a:lnSpc>
            </a:pPr>
            <a:r>
              <a:rPr lang="en-US" sz="1300" b="1" spc="-2">
                <a:solidFill>
                  <a:srgbClr val="93C353"/>
                </a:solidFill>
                <a:latin typeface="IBM Plex Sans Bold"/>
                <a:ea typeface="IBM Plex Sans Bold"/>
                <a:cs typeface="IBM Plex Sans Bold"/>
                <a:sym typeface="IBM Plex Sans Bold"/>
              </a:rPr>
              <a:t>Participer à la transformation de la société </a:t>
            </a:r>
          </a:p>
        </p:txBody>
      </p:sp>
      <p:sp>
        <p:nvSpPr>
          <p:cNvPr id="45" name="TextBox 45"/>
          <p:cNvSpPr txBox="1"/>
          <p:nvPr/>
        </p:nvSpPr>
        <p:spPr>
          <a:xfrm>
            <a:off x="818454" y="395252"/>
            <a:ext cx="4599584" cy="677380"/>
          </a:xfrm>
          <a:prstGeom prst="rect">
            <a:avLst/>
          </a:prstGeom>
        </p:spPr>
        <p:txBody>
          <a:bodyPr lIns="0" tIns="0" rIns="0" bIns="0" rtlCol="0" anchor="t">
            <a:spAutoFit/>
          </a:bodyPr>
          <a:lstStyle/>
          <a:p>
            <a:pPr algn="l">
              <a:lnSpc>
                <a:spcPts val="2686"/>
              </a:lnSpc>
            </a:pPr>
            <a:r>
              <a:rPr lang="en-US" sz="2621" b="1" spc="-5">
                <a:solidFill>
                  <a:srgbClr val="02A3A8"/>
                </a:solidFill>
                <a:latin typeface="IBM Plex Sans Bold"/>
                <a:ea typeface="IBM Plex Sans Bold"/>
                <a:cs typeface="IBM Plex Sans Bold"/>
                <a:sym typeface="IBM Plex Sans Bold"/>
              </a:rPr>
              <a:t>LES ORIENTATIONS ASSOCIATIVES 2025-29</a:t>
            </a:r>
          </a:p>
        </p:txBody>
      </p:sp>
      <p:sp>
        <p:nvSpPr>
          <p:cNvPr id="46" name="TextBox 46"/>
          <p:cNvSpPr txBox="1"/>
          <p:nvPr/>
        </p:nvSpPr>
        <p:spPr>
          <a:xfrm>
            <a:off x="6183849" y="1156681"/>
            <a:ext cx="26975" cy="232296"/>
          </a:xfrm>
          <a:prstGeom prst="rect">
            <a:avLst/>
          </a:prstGeom>
        </p:spPr>
        <p:txBody>
          <a:bodyPr lIns="0" tIns="0" rIns="0" bIns="0" rtlCol="0" anchor="t">
            <a:spAutoFit/>
          </a:bodyPr>
          <a:lstStyle/>
          <a:p>
            <a:pPr algn="l">
              <a:lnSpc>
                <a:spcPts val="2125"/>
              </a:lnSpc>
            </a:pPr>
            <a:r>
              <a:rPr lang="en-US" sz="850" spc="-3">
                <a:solidFill>
                  <a:srgbClr val="575756"/>
                </a:solidFill>
                <a:latin typeface="Open Sans"/>
                <a:ea typeface="Open Sans"/>
                <a:cs typeface="Open Sans"/>
                <a:sym typeface="Open Sans"/>
              </a:rPr>
              <a:t> </a:t>
            </a:r>
          </a:p>
        </p:txBody>
      </p:sp>
      <p:sp>
        <p:nvSpPr>
          <p:cNvPr id="47" name="TextBox 47"/>
          <p:cNvSpPr txBox="1"/>
          <p:nvPr/>
        </p:nvSpPr>
        <p:spPr>
          <a:xfrm>
            <a:off x="818454" y="1050283"/>
            <a:ext cx="4384260" cy="789804"/>
          </a:xfrm>
          <a:prstGeom prst="rect">
            <a:avLst/>
          </a:prstGeom>
        </p:spPr>
        <p:txBody>
          <a:bodyPr lIns="0" tIns="0" rIns="0" bIns="0" rtlCol="0" anchor="t">
            <a:spAutoFit/>
          </a:bodyPr>
          <a:lstStyle/>
          <a:p>
            <a:pPr algn="just">
              <a:lnSpc>
                <a:spcPts val="1099"/>
              </a:lnSpc>
            </a:pPr>
            <a:r>
              <a:rPr lang="en-US" sz="850" spc="-3">
                <a:solidFill>
                  <a:srgbClr val="575756"/>
                </a:solidFill>
                <a:latin typeface="Open Sans"/>
                <a:ea typeface="Open Sans"/>
                <a:cs typeface="Open Sans"/>
                <a:sym typeface="Open Sans"/>
              </a:rPr>
              <a:t>Les Orientations Associatives (OA) permettent de privilégier la mise en œuvre d’un ou plusieurs points spécifiques du Projet Educatif de l’association sur une période donnée. Elles indiquent les axes de travail prioritaires pour une durée limitée. Cela permet de coordonner les moyens de l’association autour de ces priorités et besoins repérés. Ces nouvelles orientations donneront lieu à des plans d’actions déclinés par chaque échelon sur les 4 prochaines années (2025-2029). </a:t>
            </a:r>
          </a:p>
        </p:txBody>
      </p:sp>
      <p:sp>
        <p:nvSpPr>
          <p:cNvPr id="48" name="TextBox 48"/>
          <p:cNvSpPr txBox="1"/>
          <p:nvPr/>
        </p:nvSpPr>
        <p:spPr>
          <a:xfrm>
            <a:off x="7749483" y="3934285"/>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49" name="TextBox 49"/>
          <p:cNvSpPr txBox="1"/>
          <p:nvPr/>
        </p:nvSpPr>
        <p:spPr>
          <a:xfrm>
            <a:off x="7749483" y="2699845"/>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50" name="TextBox 50"/>
          <p:cNvSpPr txBox="1"/>
          <p:nvPr/>
        </p:nvSpPr>
        <p:spPr>
          <a:xfrm>
            <a:off x="10372187" y="7310364"/>
            <a:ext cx="126006" cy="82525"/>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15</a:t>
            </a:r>
          </a:p>
        </p:txBody>
      </p:sp>
      <p:sp>
        <p:nvSpPr>
          <p:cNvPr id="51" name="TextBox 51"/>
          <p:cNvSpPr txBox="1"/>
          <p:nvPr/>
        </p:nvSpPr>
        <p:spPr>
          <a:xfrm>
            <a:off x="7656661" y="6787398"/>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52" name="TextBox 52"/>
          <p:cNvSpPr txBox="1"/>
          <p:nvPr/>
        </p:nvSpPr>
        <p:spPr>
          <a:xfrm>
            <a:off x="7656661" y="5552958"/>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53" name="TextBox 53"/>
          <p:cNvSpPr txBox="1"/>
          <p:nvPr/>
        </p:nvSpPr>
        <p:spPr>
          <a:xfrm>
            <a:off x="5714424" y="2755025"/>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où en sommes nous ?</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54" name="TextBox 54"/>
          <p:cNvSpPr txBox="1"/>
          <p:nvPr/>
        </p:nvSpPr>
        <p:spPr>
          <a:xfrm>
            <a:off x="5668013" y="6368764"/>
            <a:ext cx="1437999" cy="264869"/>
          </a:xfrm>
          <a:prstGeom prst="rect">
            <a:avLst/>
          </a:prstGeom>
        </p:spPr>
        <p:txBody>
          <a:bodyPr lIns="0" tIns="0" rIns="0" bIns="0" rtlCol="0" anchor="t">
            <a:spAutoFit/>
          </a:bodyPr>
          <a:lstStyle/>
          <a:p>
            <a:pPr algn="l">
              <a:lnSpc>
                <a:spcPts val="1260"/>
              </a:lnSpc>
            </a:pPr>
            <a:r>
              <a:rPr lang="en-US" sz="900" b="1" spc="-1">
                <a:solidFill>
                  <a:srgbClr val="FFFFFF"/>
                </a:solidFill>
                <a:latin typeface="IBM Plex Sans Bold"/>
                <a:ea typeface="IBM Plex Sans Bold"/>
                <a:cs typeface="IBM Plex Sans Bold"/>
                <a:sym typeface="IBM Plex Sans Bold"/>
              </a:rPr>
              <a:t>Nouveaux objectifs</a:t>
            </a:r>
          </a:p>
          <a:p>
            <a:pPr algn="l">
              <a:lnSpc>
                <a:spcPts val="960"/>
              </a:lnSpc>
            </a:pPr>
            <a:r>
              <a:rPr lang="en-US" sz="800" spc="-1">
                <a:solidFill>
                  <a:srgbClr val="FFFFFF"/>
                </a:solidFill>
                <a:latin typeface="IBM Plex Sans"/>
                <a:ea typeface="IBM Plex Sans"/>
                <a:cs typeface="IBM Plex Sans"/>
                <a:sym typeface="IBM Plex Sans"/>
              </a:rPr>
              <a:t>xxxxx</a:t>
            </a:r>
          </a:p>
        </p:txBody>
      </p:sp>
      <p:sp>
        <p:nvSpPr>
          <p:cNvPr id="55" name="TextBox 55"/>
          <p:cNvSpPr txBox="1"/>
          <p:nvPr/>
        </p:nvSpPr>
        <p:spPr>
          <a:xfrm>
            <a:off x="5668013" y="5597568"/>
            <a:ext cx="1437999" cy="264869"/>
          </a:xfrm>
          <a:prstGeom prst="rect">
            <a:avLst/>
          </a:prstGeom>
        </p:spPr>
        <p:txBody>
          <a:bodyPr lIns="0" tIns="0" rIns="0" bIns="0" rtlCol="0" anchor="t">
            <a:spAutoFit/>
          </a:bodyPr>
          <a:lstStyle/>
          <a:p>
            <a:pPr algn="l">
              <a:lnSpc>
                <a:spcPts val="1260"/>
              </a:lnSpc>
            </a:pPr>
            <a:r>
              <a:rPr lang="en-US" sz="900" b="1" spc="-1">
                <a:solidFill>
                  <a:srgbClr val="FFFFFF"/>
                </a:solidFill>
                <a:latin typeface="IBM Plex Sans Bold"/>
                <a:ea typeface="IBM Plex Sans Bold"/>
                <a:cs typeface="IBM Plex Sans Bold"/>
                <a:sym typeface="IBM Plex Sans Bold"/>
              </a:rPr>
              <a:t>où en sommes nous ?</a:t>
            </a:r>
          </a:p>
          <a:p>
            <a:pPr algn="l">
              <a:lnSpc>
                <a:spcPts val="960"/>
              </a:lnSpc>
            </a:pPr>
            <a:r>
              <a:rPr lang="en-US" sz="800" spc="-1">
                <a:solidFill>
                  <a:srgbClr val="FFFFFF"/>
                </a:solidFill>
                <a:latin typeface="IBM Plex Sans"/>
                <a:ea typeface="IBM Plex Sans"/>
                <a:cs typeface="IBM Plex Sans"/>
                <a:sym typeface="IBM Plex Sans"/>
              </a:rPr>
              <a:t>xxxxx</a:t>
            </a:r>
          </a:p>
        </p:txBody>
      </p:sp>
      <p:sp>
        <p:nvSpPr>
          <p:cNvPr id="56" name="TextBox 56"/>
          <p:cNvSpPr txBox="1"/>
          <p:nvPr/>
        </p:nvSpPr>
        <p:spPr>
          <a:xfrm>
            <a:off x="755651" y="4655732"/>
            <a:ext cx="4114539" cy="571500"/>
          </a:xfrm>
          <a:prstGeom prst="rect">
            <a:avLst/>
          </a:prstGeom>
        </p:spPr>
        <p:txBody>
          <a:bodyPr lIns="0" tIns="0" rIns="0" bIns="0" rtlCol="0" anchor="t">
            <a:spAutoFit/>
          </a:bodyPr>
          <a:lstStyle/>
          <a:p>
            <a:pPr algn="l">
              <a:lnSpc>
                <a:spcPts val="1559"/>
              </a:lnSpc>
            </a:pPr>
            <a:r>
              <a:rPr lang="en-US" sz="1299" b="1" spc="-2">
                <a:solidFill>
                  <a:srgbClr val="32B5B9"/>
                </a:solidFill>
                <a:latin typeface="IBM Plex Sans Bold"/>
                <a:ea typeface="IBM Plex Sans Bold"/>
                <a:cs typeface="IBM Plex Sans Bold"/>
                <a:sym typeface="IBM Plex Sans Bold"/>
              </a:rPr>
              <a:t>Protection et épanouissement : </a:t>
            </a:r>
          </a:p>
          <a:p>
            <a:pPr algn="l">
              <a:lnSpc>
                <a:spcPts val="1560"/>
              </a:lnSpc>
            </a:pPr>
            <a:r>
              <a:rPr lang="en-US" sz="1300" b="1" spc="-2">
                <a:solidFill>
                  <a:srgbClr val="32B5B9"/>
                </a:solidFill>
                <a:latin typeface="IBM Plex Sans Bold"/>
                <a:ea typeface="IBM Plex Sans Bold"/>
                <a:cs typeface="IBM Plex Sans Bold"/>
                <a:sym typeface="IBM Plex Sans Bold"/>
              </a:rPr>
              <a:t>Garantir un espace d’engagement épanouissant et émancipateur</a:t>
            </a:r>
          </a:p>
        </p:txBody>
      </p:sp>
      <p:sp>
        <p:nvSpPr>
          <p:cNvPr id="57" name="TextBox 57"/>
          <p:cNvSpPr txBox="1"/>
          <p:nvPr/>
        </p:nvSpPr>
        <p:spPr>
          <a:xfrm>
            <a:off x="688755" y="1949450"/>
            <a:ext cx="4598954" cy="571500"/>
          </a:xfrm>
          <a:prstGeom prst="rect">
            <a:avLst/>
          </a:prstGeom>
        </p:spPr>
        <p:txBody>
          <a:bodyPr lIns="0" tIns="0" rIns="0" bIns="0" rtlCol="0" anchor="t">
            <a:spAutoFit/>
          </a:bodyPr>
          <a:lstStyle/>
          <a:p>
            <a:pPr algn="l">
              <a:lnSpc>
                <a:spcPts val="1559"/>
              </a:lnSpc>
            </a:pPr>
            <a:r>
              <a:rPr lang="en-US" sz="1299" b="1" spc="-2" dirty="0">
                <a:solidFill>
                  <a:srgbClr val="EF7D2D"/>
                </a:solidFill>
                <a:latin typeface="IBM Plex Sans Bold"/>
                <a:ea typeface="IBM Plex Sans Bold"/>
                <a:cs typeface="IBM Plex Sans Bold"/>
                <a:sym typeface="IBM Plex Sans Bold"/>
              </a:rPr>
              <a:t>Place et participation des jeunes : </a:t>
            </a:r>
          </a:p>
          <a:p>
            <a:pPr algn="l">
              <a:lnSpc>
                <a:spcPts val="1560"/>
              </a:lnSpc>
            </a:pPr>
            <a:r>
              <a:rPr lang="en-US" sz="1300" b="1" spc="-2" dirty="0" err="1">
                <a:solidFill>
                  <a:srgbClr val="EF7D2D"/>
                </a:solidFill>
                <a:latin typeface="IBM Plex Sans Bold"/>
                <a:ea typeface="IBM Plex Sans Bold"/>
                <a:cs typeface="IBM Plex Sans Bold"/>
                <a:sym typeface="IBM Plex Sans Bold"/>
              </a:rPr>
              <a:t>Développer</a:t>
            </a:r>
            <a:r>
              <a:rPr lang="en-US" sz="1300" b="1" spc="-2" dirty="0">
                <a:solidFill>
                  <a:srgbClr val="EF7D2D"/>
                </a:solidFill>
                <a:latin typeface="IBM Plex Sans Bold"/>
                <a:ea typeface="IBM Plex Sans Bold"/>
                <a:cs typeface="IBM Plex Sans Bold"/>
                <a:sym typeface="IBM Plex Sans Bold"/>
              </a:rPr>
              <a:t> la place de tout-es les jeunes dans </a:t>
            </a:r>
            <a:r>
              <a:rPr lang="en-US" sz="1300" b="1" spc="-2" dirty="0" err="1">
                <a:solidFill>
                  <a:srgbClr val="EF7D2D"/>
                </a:solidFill>
                <a:latin typeface="IBM Plex Sans Bold"/>
                <a:ea typeface="IBM Plex Sans Bold"/>
                <a:cs typeface="IBM Plex Sans Bold"/>
                <a:sym typeface="IBM Plex Sans Bold"/>
              </a:rPr>
              <a:t>l’association</a:t>
            </a:r>
            <a:r>
              <a:rPr lang="en-US" sz="1300" b="1" spc="-2" dirty="0">
                <a:solidFill>
                  <a:srgbClr val="EF7D2D"/>
                </a:solidFill>
                <a:latin typeface="IBM Plex Sans Bold"/>
                <a:ea typeface="IBM Plex Sans Bold"/>
                <a:cs typeface="IBM Plex Sans Bold"/>
                <a:sym typeface="IBM Plex Sans Bold"/>
              </a:rPr>
              <a:t> et dans la société</a:t>
            </a:r>
          </a:p>
        </p:txBody>
      </p:sp>
      <p:sp>
        <p:nvSpPr>
          <p:cNvPr id="58" name="TextBox 58"/>
          <p:cNvSpPr txBox="1"/>
          <p:nvPr/>
        </p:nvSpPr>
        <p:spPr>
          <a:xfrm>
            <a:off x="617930" y="3526222"/>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Nouveaux objectifs</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59" name="TextBox 59"/>
          <p:cNvSpPr txBox="1"/>
          <p:nvPr/>
        </p:nvSpPr>
        <p:spPr>
          <a:xfrm>
            <a:off x="2652989" y="2699845"/>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60" name="TextBox 60"/>
          <p:cNvSpPr txBox="1"/>
          <p:nvPr/>
        </p:nvSpPr>
        <p:spPr>
          <a:xfrm>
            <a:off x="2560167" y="6787398"/>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61" name="TextBox 61"/>
          <p:cNvSpPr txBox="1"/>
          <p:nvPr/>
        </p:nvSpPr>
        <p:spPr>
          <a:xfrm>
            <a:off x="2560167" y="5552958"/>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62" name="TextBox 62"/>
          <p:cNvSpPr txBox="1"/>
          <p:nvPr/>
        </p:nvSpPr>
        <p:spPr>
          <a:xfrm>
            <a:off x="617930" y="2755025"/>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où en sommes nous ?</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63" name="TextBox 63"/>
          <p:cNvSpPr txBox="1"/>
          <p:nvPr/>
        </p:nvSpPr>
        <p:spPr>
          <a:xfrm>
            <a:off x="571519" y="6368764"/>
            <a:ext cx="1437999" cy="264869"/>
          </a:xfrm>
          <a:prstGeom prst="rect">
            <a:avLst/>
          </a:prstGeom>
        </p:spPr>
        <p:txBody>
          <a:bodyPr lIns="0" tIns="0" rIns="0" bIns="0" rtlCol="0" anchor="t">
            <a:spAutoFit/>
          </a:bodyPr>
          <a:lstStyle/>
          <a:p>
            <a:pPr algn="l">
              <a:lnSpc>
                <a:spcPts val="1260"/>
              </a:lnSpc>
            </a:pPr>
            <a:r>
              <a:rPr lang="en-US" sz="900" b="1" spc="-1">
                <a:solidFill>
                  <a:srgbClr val="FFFFFF"/>
                </a:solidFill>
                <a:latin typeface="IBM Plex Sans Bold"/>
                <a:ea typeface="IBM Plex Sans Bold"/>
                <a:cs typeface="IBM Plex Sans Bold"/>
                <a:sym typeface="IBM Plex Sans Bold"/>
              </a:rPr>
              <a:t>Nouveaux objectifs</a:t>
            </a:r>
          </a:p>
          <a:p>
            <a:pPr algn="l">
              <a:lnSpc>
                <a:spcPts val="960"/>
              </a:lnSpc>
            </a:pPr>
            <a:r>
              <a:rPr lang="en-US" sz="800" spc="-1">
                <a:solidFill>
                  <a:srgbClr val="FFFFFF"/>
                </a:solidFill>
                <a:latin typeface="IBM Plex Sans"/>
                <a:ea typeface="IBM Plex Sans"/>
                <a:cs typeface="IBM Plex Sans"/>
                <a:sym typeface="IBM Plex Sans"/>
              </a:rPr>
              <a:t>xxxxx</a:t>
            </a:r>
          </a:p>
        </p:txBody>
      </p:sp>
      <p:sp>
        <p:nvSpPr>
          <p:cNvPr id="64" name="TextBox 64"/>
          <p:cNvSpPr txBox="1"/>
          <p:nvPr/>
        </p:nvSpPr>
        <p:spPr>
          <a:xfrm>
            <a:off x="571519" y="5597568"/>
            <a:ext cx="1437999" cy="264869"/>
          </a:xfrm>
          <a:prstGeom prst="rect">
            <a:avLst/>
          </a:prstGeom>
        </p:spPr>
        <p:txBody>
          <a:bodyPr lIns="0" tIns="0" rIns="0" bIns="0" rtlCol="0" anchor="t">
            <a:spAutoFit/>
          </a:bodyPr>
          <a:lstStyle/>
          <a:p>
            <a:pPr algn="l">
              <a:lnSpc>
                <a:spcPts val="1260"/>
              </a:lnSpc>
            </a:pPr>
            <a:r>
              <a:rPr lang="en-US" sz="900" b="1" spc="-1">
                <a:solidFill>
                  <a:srgbClr val="FFFFFF"/>
                </a:solidFill>
                <a:latin typeface="IBM Plex Sans Bold"/>
                <a:ea typeface="IBM Plex Sans Bold"/>
                <a:cs typeface="IBM Plex Sans Bold"/>
                <a:sym typeface="IBM Plex Sans Bold"/>
              </a:rPr>
              <a:t>où en sommes nous ?</a:t>
            </a:r>
          </a:p>
          <a:p>
            <a:pPr algn="l">
              <a:lnSpc>
                <a:spcPts val="960"/>
              </a:lnSpc>
            </a:pPr>
            <a:r>
              <a:rPr lang="en-US" sz="800" spc="-1">
                <a:solidFill>
                  <a:srgbClr val="FFFFFF"/>
                </a:solidFill>
                <a:latin typeface="IBM Plex Sans"/>
                <a:ea typeface="IBM Plex Sans"/>
                <a:cs typeface="IBM Plex Sans"/>
                <a:sym typeface="IBM Plex Sans"/>
              </a:rPr>
              <a:t>xxxxx</a:t>
            </a:r>
          </a:p>
        </p:txBody>
      </p:sp>
      <p:sp>
        <p:nvSpPr>
          <p:cNvPr id="65" name="TextBox 65"/>
          <p:cNvSpPr txBox="1"/>
          <p:nvPr/>
        </p:nvSpPr>
        <p:spPr>
          <a:xfrm>
            <a:off x="5714424" y="194988"/>
            <a:ext cx="3004245" cy="1609098"/>
          </a:xfrm>
          <a:prstGeom prst="rect">
            <a:avLst/>
          </a:prstGeom>
        </p:spPr>
        <p:txBody>
          <a:bodyPr lIns="0" tIns="0" rIns="0" bIns="0" rtlCol="0" anchor="t">
            <a:spAutoFit/>
          </a:bodyPr>
          <a:lstStyle/>
          <a:p>
            <a:pPr algn="just">
              <a:lnSpc>
                <a:spcPts val="1099"/>
              </a:lnSpc>
            </a:pPr>
            <a:r>
              <a:rPr lang="en-US" sz="849" spc="-3">
                <a:solidFill>
                  <a:srgbClr val="575756"/>
                </a:solidFill>
                <a:latin typeface="Open Sans"/>
                <a:ea typeface="Open Sans"/>
                <a:cs typeface="Open Sans"/>
                <a:sym typeface="Open Sans"/>
              </a:rPr>
              <a:t>I</a:t>
            </a:r>
            <a:r>
              <a:rPr lang="en-US" sz="849" b="1" spc="-3">
                <a:solidFill>
                  <a:srgbClr val="00A99E"/>
                </a:solidFill>
                <a:latin typeface="Open Sans Bold"/>
                <a:ea typeface="Open Sans Bold"/>
                <a:cs typeface="Open Sans Bold"/>
                <a:sym typeface="Open Sans Bold"/>
              </a:rPr>
              <a:t>NTENTIONS POUR LA POLITIQUE ASSOCIATIVE</a:t>
            </a:r>
          </a:p>
          <a:p>
            <a:pPr algn="just">
              <a:lnSpc>
                <a:spcPts val="1099"/>
              </a:lnSpc>
            </a:pPr>
            <a:r>
              <a:rPr lang="en-US" sz="849" spc="-3">
                <a:solidFill>
                  <a:srgbClr val="575756"/>
                </a:solidFill>
                <a:latin typeface="Open Sans"/>
                <a:ea typeface="Open Sans"/>
                <a:cs typeface="Open Sans"/>
                <a:sym typeface="Open Sans"/>
              </a:rPr>
              <a:t>Des volontés fortes ont émergé du Comité Directeur lors de la construction de ces Orientations Associatives. L’ensemble constitué par ces orientations s’inscrit dans ces intentions de politique associative : Vivre du commun et fédérer l’association autour des 4 orientations Garantir une cohérence de fonctionnement et de projet entre les différents échelons de l’association Assurer de la transversalité pour sortir du fonctionnement en silos et créer davantage de liens entre les différents secteurs Prendre le temps et sortir de l’urgence, par la construction de visions stratégiques à moyen et long terme </a:t>
            </a:r>
          </a:p>
        </p:txBody>
      </p:sp>
      <p:sp>
        <p:nvSpPr>
          <p:cNvPr id="66" name="TextBox 66"/>
          <p:cNvSpPr txBox="1"/>
          <p:nvPr/>
        </p:nvSpPr>
        <p:spPr>
          <a:xfrm rot="-242213">
            <a:off x="8956793" y="227796"/>
            <a:ext cx="1428556" cy="529601"/>
          </a:xfrm>
          <a:prstGeom prst="rect">
            <a:avLst/>
          </a:prstGeom>
        </p:spPr>
        <p:txBody>
          <a:bodyPr lIns="0" tIns="0" rIns="0" bIns="0" rtlCol="0" anchor="t">
            <a:spAutoFit/>
          </a:bodyPr>
          <a:lstStyle/>
          <a:p>
            <a:pPr algn="just">
              <a:lnSpc>
                <a:spcPts val="1099"/>
              </a:lnSpc>
            </a:pPr>
            <a:r>
              <a:rPr lang="en-US" sz="849" b="1" spc="-3">
                <a:solidFill>
                  <a:srgbClr val="00A99E"/>
                </a:solidFill>
                <a:latin typeface="Open Sans Bold"/>
                <a:ea typeface="Open Sans Bold"/>
                <a:cs typeface="Open Sans Bold"/>
                <a:sym typeface="Open Sans Bold"/>
              </a:rPr>
              <a:t>RETROUVE L’ENSEMBLE DES OA ET DES LEURS OBJECTIFS ICI </a:t>
            </a:r>
          </a:p>
          <a:p>
            <a:pPr algn="just">
              <a:lnSpc>
                <a:spcPts val="1099"/>
              </a:lnSpc>
            </a:pPr>
            <a:endParaRPr lang="en-US" sz="849" b="1" spc="-3">
              <a:solidFill>
                <a:srgbClr val="00A99E"/>
              </a:solidFill>
              <a:latin typeface="Open Sans Bold"/>
              <a:ea typeface="Open Sans Bold"/>
              <a:cs typeface="Open Sans Bold"/>
              <a:sym typeface="Open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92704" y="4861753"/>
            <a:ext cx="3551987" cy="2699995"/>
          </a:xfrm>
          <a:custGeom>
            <a:avLst/>
            <a:gdLst/>
            <a:ahLst/>
            <a:cxnLst/>
            <a:rect l="l" t="t" r="r" b="b"/>
            <a:pathLst>
              <a:path w="3551987" h="2699995">
                <a:moveTo>
                  <a:pt x="0" y="0"/>
                </a:moveTo>
                <a:lnTo>
                  <a:pt x="3551987" y="0"/>
                </a:lnTo>
                <a:lnTo>
                  <a:pt x="3551987" y="2699995"/>
                </a:lnTo>
                <a:lnTo>
                  <a:pt x="0" y="2699995"/>
                </a:lnTo>
                <a:lnTo>
                  <a:pt x="0" y="0"/>
                </a:lnTo>
                <a:close/>
              </a:path>
            </a:pathLst>
          </a:custGeom>
          <a:blipFill>
            <a:blip r:embed="rId2"/>
            <a:stretch>
              <a:fillRect b="-722"/>
            </a:stretch>
          </a:blipFill>
        </p:spPr>
      </p:sp>
      <p:grpSp>
        <p:nvGrpSpPr>
          <p:cNvPr id="3" name="Group 3"/>
          <p:cNvGrpSpPr>
            <a:grpSpLocks noChangeAspect="1"/>
          </p:cNvGrpSpPr>
          <p:nvPr/>
        </p:nvGrpSpPr>
        <p:grpSpPr>
          <a:xfrm>
            <a:off x="104508" y="3688950"/>
            <a:ext cx="4914986" cy="3799170"/>
            <a:chOff x="0" y="0"/>
            <a:chExt cx="4914989" cy="3799167"/>
          </a:xfrm>
        </p:grpSpPr>
        <p:sp>
          <p:nvSpPr>
            <p:cNvPr id="4" name="Freeform 4"/>
            <p:cNvSpPr/>
            <p:nvPr/>
          </p:nvSpPr>
          <p:spPr>
            <a:xfrm>
              <a:off x="267462" y="63500"/>
              <a:ext cx="4584065" cy="3413252"/>
            </a:xfrm>
            <a:custGeom>
              <a:avLst/>
              <a:gdLst/>
              <a:ahLst/>
              <a:cxnLst/>
              <a:rect l="l" t="t" r="r" b="b"/>
              <a:pathLst>
                <a:path w="4584065" h="3413252">
                  <a:moveTo>
                    <a:pt x="0" y="3413252"/>
                  </a:moveTo>
                  <a:lnTo>
                    <a:pt x="4584065" y="3413252"/>
                  </a:lnTo>
                  <a:lnTo>
                    <a:pt x="4584065" y="0"/>
                  </a:lnTo>
                  <a:lnTo>
                    <a:pt x="0" y="0"/>
                  </a:lnTo>
                  <a:close/>
                </a:path>
              </a:pathLst>
            </a:custGeom>
            <a:solidFill>
              <a:srgbClr val="02A3A8"/>
            </a:solidFill>
          </p:spPr>
        </p:sp>
        <p:sp>
          <p:nvSpPr>
            <p:cNvPr id="5" name="Freeform 5"/>
            <p:cNvSpPr/>
            <p:nvPr/>
          </p:nvSpPr>
          <p:spPr>
            <a:xfrm>
              <a:off x="58801" y="3599179"/>
              <a:ext cx="147701" cy="140208"/>
            </a:xfrm>
            <a:custGeom>
              <a:avLst/>
              <a:gdLst/>
              <a:ahLst/>
              <a:cxnLst/>
              <a:rect l="l" t="t" r="r" b="b"/>
              <a:pathLst>
                <a:path w="147701" h="140208">
                  <a:moveTo>
                    <a:pt x="71501" y="1"/>
                  </a:moveTo>
                  <a:cubicBezTo>
                    <a:pt x="93218" y="509"/>
                    <a:pt x="113665" y="5843"/>
                    <a:pt x="130429" y="22480"/>
                  </a:cubicBezTo>
                  <a:cubicBezTo>
                    <a:pt x="137668" y="29338"/>
                    <a:pt x="142875" y="38101"/>
                    <a:pt x="145288" y="47753"/>
                  </a:cubicBezTo>
                  <a:cubicBezTo>
                    <a:pt x="147701" y="57404"/>
                    <a:pt x="147574" y="67565"/>
                    <a:pt x="144653" y="77217"/>
                  </a:cubicBezTo>
                  <a:cubicBezTo>
                    <a:pt x="136144" y="108586"/>
                    <a:pt x="114554" y="129541"/>
                    <a:pt x="82042" y="135383"/>
                  </a:cubicBezTo>
                  <a:cubicBezTo>
                    <a:pt x="54229" y="140209"/>
                    <a:pt x="31242" y="128271"/>
                    <a:pt x="15113" y="105665"/>
                  </a:cubicBezTo>
                  <a:cubicBezTo>
                    <a:pt x="0" y="84455"/>
                    <a:pt x="2413" y="61723"/>
                    <a:pt x="14605" y="40005"/>
                  </a:cubicBezTo>
                  <a:cubicBezTo>
                    <a:pt x="19939" y="31115"/>
                    <a:pt x="26162" y="22988"/>
                    <a:pt x="33401" y="15621"/>
                  </a:cubicBezTo>
                  <a:cubicBezTo>
                    <a:pt x="43561" y="4572"/>
                    <a:pt x="55499" y="254"/>
                    <a:pt x="71374" y="0"/>
                  </a:cubicBezTo>
                  <a:moveTo>
                    <a:pt x="21209" y="74041"/>
                  </a:moveTo>
                  <a:cubicBezTo>
                    <a:pt x="22225" y="95631"/>
                    <a:pt x="32766" y="109220"/>
                    <a:pt x="50673" y="117221"/>
                  </a:cubicBezTo>
                  <a:cubicBezTo>
                    <a:pt x="69723" y="125730"/>
                    <a:pt x="87122" y="122428"/>
                    <a:pt x="104013" y="110363"/>
                  </a:cubicBezTo>
                  <a:cubicBezTo>
                    <a:pt x="124841" y="95250"/>
                    <a:pt x="136144" y="67818"/>
                    <a:pt x="129794" y="43561"/>
                  </a:cubicBezTo>
                  <a:cubicBezTo>
                    <a:pt x="128651" y="39878"/>
                    <a:pt x="126619" y="36576"/>
                    <a:pt x="123952" y="33909"/>
                  </a:cubicBezTo>
                  <a:cubicBezTo>
                    <a:pt x="106807" y="16382"/>
                    <a:pt x="85471" y="12573"/>
                    <a:pt x="62357" y="15748"/>
                  </a:cubicBezTo>
                  <a:cubicBezTo>
                    <a:pt x="58547" y="16256"/>
                    <a:pt x="54864" y="17780"/>
                    <a:pt x="51689" y="20066"/>
                  </a:cubicBezTo>
                  <a:cubicBezTo>
                    <a:pt x="33655" y="34162"/>
                    <a:pt x="21844" y="51816"/>
                    <a:pt x="21209" y="74168"/>
                  </a:cubicBezTo>
                </a:path>
              </a:pathLst>
            </a:custGeom>
            <a:solidFill>
              <a:srgbClr val="E9D233"/>
            </a:solidFill>
          </p:spPr>
        </p:sp>
      </p:grpSp>
      <p:grpSp>
        <p:nvGrpSpPr>
          <p:cNvPr id="6" name="Group 6"/>
          <p:cNvGrpSpPr>
            <a:grpSpLocks noChangeAspect="1"/>
          </p:cNvGrpSpPr>
          <p:nvPr/>
        </p:nvGrpSpPr>
        <p:grpSpPr>
          <a:xfrm>
            <a:off x="-63503" y="286248"/>
            <a:ext cx="5095704" cy="3349000"/>
            <a:chOff x="0" y="0"/>
            <a:chExt cx="5095697" cy="3349003"/>
          </a:xfrm>
        </p:grpSpPr>
        <p:sp>
          <p:nvSpPr>
            <p:cNvPr id="7" name="Freeform 7"/>
            <p:cNvSpPr/>
            <p:nvPr/>
          </p:nvSpPr>
          <p:spPr>
            <a:xfrm>
              <a:off x="435483" y="76200"/>
              <a:ext cx="4584065" cy="3196590"/>
            </a:xfrm>
            <a:custGeom>
              <a:avLst/>
              <a:gdLst/>
              <a:ahLst/>
              <a:cxnLst/>
              <a:rect l="l" t="t" r="r" b="b"/>
              <a:pathLst>
                <a:path w="4584065" h="3196590">
                  <a:moveTo>
                    <a:pt x="0" y="3196590"/>
                  </a:moveTo>
                  <a:lnTo>
                    <a:pt x="4584065" y="3196590"/>
                  </a:lnTo>
                  <a:lnTo>
                    <a:pt x="4584065" y="0"/>
                  </a:lnTo>
                  <a:lnTo>
                    <a:pt x="0" y="0"/>
                  </a:lnTo>
                  <a:close/>
                </a:path>
              </a:pathLst>
            </a:custGeom>
            <a:solidFill>
              <a:srgbClr val="FFFFFF"/>
            </a:solidFill>
          </p:spPr>
        </p:sp>
        <p:sp>
          <p:nvSpPr>
            <p:cNvPr id="8" name="Freeform 8"/>
            <p:cNvSpPr/>
            <p:nvPr/>
          </p:nvSpPr>
          <p:spPr>
            <a:xfrm>
              <a:off x="422783" y="114300"/>
              <a:ext cx="25400" cy="3119754"/>
            </a:xfrm>
            <a:custGeom>
              <a:avLst/>
              <a:gdLst/>
              <a:ahLst/>
              <a:cxnLst/>
              <a:rect l="l" t="t" r="r" b="b"/>
              <a:pathLst>
                <a:path w="25400" h="3119754">
                  <a:moveTo>
                    <a:pt x="25400" y="64135"/>
                  </a:moveTo>
                  <a:lnTo>
                    <a:pt x="19685" y="77597"/>
                  </a:lnTo>
                  <a:cubicBezTo>
                    <a:pt x="5715" y="77597"/>
                    <a:pt x="0" y="71882"/>
                    <a:pt x="0" y="64897"/>
                  </a:cubicBezTo>
                  <a:lnTo>
                    <a:pt x="5715" y="51435"/>
                  </a:lnTo>
                  <a:cubicBezTo>
                    <a:pt x="19685" y="51435"/>
                    <a:pt x="25400" y="57150"/>
                    <a:pt x="25400" y="64135"/>
                  </a:cubicBezTo>
                  <a:close/>
                  <a:moveTo>
                    <a:pt x="25400" y="115697"/>
                  </a:moveTo>
                  <a:lnTo>
                    <a:pt x="19685" y="129159"/>
                  </a:lnTo>
                  <a:cubicBezTo>
                    <a:pt x="5715" y="129159"/>
                    <a:pt x="0" y="123444"/>
                    <a:pt x="0" y="116459"/>
                  </a:cubicBezTo>
                  <a:lnTo>
                    <a:pt x="5715" y="102997"/>
                  </a:lnTo>
                  <a:cubicBezTo>
                    <a:pt x="19685" y="102997"/>
                    <a:pt x="25400" y="108712"/>
                    <a:pt x="25400" y="115697"/>
                  </a:cubicBezTo>
                  <a:close/>
                  <a:moveTo>
                    <a:pt x="25400" y="167259"/>
                  </a:moveTo>
                  <a:lnTo>
                    <a:pt x="19685" y="180721"/>
                  </a:lnTo>
                  <a:cubicBezTo>
                    <a:pt x="5715" y="180721"/>
                    <a:pt x="0" y="175006"/>
                    <a:pt x="0" y="168021"/>
                  </a:cubicBezTo>
                  <a:lnTo>
                    <a:pt x="5715" y="154559"/>
                  </a:lnTo>
                  <a:cubicBezTo>
                    <a:pt x="19685" y="154559"/>
                    <a:pt x="25400" y="160274"/>
                    <a:pt x="25400" y="167259"/>
                  </a:cubicBezTo>
                  <a:close/>
                  <a:moveTo>
                    <a:pt x="25400" y="218821"/>
                  </a:moveTo>
                  <a:lnTo>
                    <a:pt x="19685" y="232283"/>
                  </a:lnTo>
                  <a:cubicBezTo>
                    <a:pt x="5715" y="232283"/>
                    <a:pt x="0" y="226568"/>
                    <a:pt x="0" y="219583"/>
                  </a:cubicBezTo>
                  <a:lnTo>
                    <a:pt x="5715" y="206121"/>
                  </a:lnTo>
                  <a:cubicBezTo>
                    <a:pt x="19685" y="206121"/>
                    <a:pt x="25400" y="211836"/>
                    <a:pt x="25400" y="218821"/>
                  </a:cubicBezTo>
                  <a:close/>
                  <a:moveTo>
                    <a:pt x="25400" y="270383"/>
                  </a:moveTo>
                  <a:lnTo>
                    <a:pt x="19685" y="283845"/>
                  </a:lnTo>
                  <a:cubicBezTo>
                    <a:pt x="5715" y="283845"/>
                    <a:pt x="0" y="278130"/>
                    <a:pt x="0" y="271145"/>
                  </a:cubicBezTo>
                  <a:lnTo>
                    <a:pt x="5715" y="257683"/>
                  </a:lnTo>
                  <a:cubicBezTo>
                    <a:pt x="19685" y="257683"/>
                    <a:pt x="25400" y="263398"/>
                    <a:pt x="25400" y="270383"/>
                  </a:cubicBezTo>
                  <a:close/>
                  <a:moveTo>
                    <a:pt x="25400" y="321945"/>
                  </a:moveTo>
                  <a:lnTo>
                    <a:pt x="19685" y="335407"/>
                  </a:lnTo>
                  <a:cubicBezTo>
                    <a:pt x="5715" y="335407"/>
                    <a:pt x="0" y="329692"/>
                    <a:pt x="0" y="322707"/>
                  </a:cubicBezTo>
                  <a:lnTo>
                    <a:pt x="5715" y="309245"/>
                  </a:lnTo>
                  <a:cubicBezTo>
                    <a:pt x="19685" y="309245"/>
                    <a:pt x="25400" y="314960"/>
                    <a:pt x="25400" y="321945"/>
                  </a:cubicBezTo>
                  <a:close/>
                  <a:moveTo>
                    <a:pt x="25400" y="373507"/>
                  </a:moveTo>
                  <a:lnTo>
                    <a:pt x="19685" y="386969"/>
                  </a:lnTo>
                  <a:cubicBezTo>
                    <a:pt x="5715" y="386969"/>
                    <a:pt x="0" y="381254"/>
                    <a:pt x="0" y="374269"/>
                  </a:cubicBezTo>
                  <a:lnTo>
                    <a:pt x="5715" y="360807"/>
                  </a:lnTo>
                  <a:cubicBezTo>
                    <a:pt x="19685" y="360807"/>
                    <a:pt x="25400" y="366522"/>
                    <a:pt x="25400" y="373507"/>
                  </a:cubicBezTo>
                  <a:close/>
                  <a:moveTo>
                    <a:pt x="25400" y="425069"/>
                  </a:moveTo>
                  <a:lnTo>
                    <a:pt x="19685" y="438531"/>
                  </a:lnTo>
                  <a:cubicBezTo>
                    <a:pt x="5715" y="438531"/>
                    <a:pt x="0" y="432816"/>
                    <a:pt x="0" y="425831"/>
                  </a:cubicBezTo>
                  <a:lnTo>
                    <a:pt x="5715" y="412369"/>
                  </a:lnTo>
                  <a:cubicBezTo>
                    <a:pt x="19685" y="412369"/>
                    <a:pt x="25400" y="418084"/>
                    <a:pt x="25400" y="425069"/>
                  </a:cubicBezTo>
                  <a:close/>
                  <a:moveTo>
                    <a:pt x="25400" y="476631"/>
                  </a:moveTo>
                  <a:lnTo>
                    <a:pt x="19685" y="490093"/>
                  </a:lnTo>
                  <a:cubicBezTo>
                    <a:pt x="5715" y="490093"/>
                    <a:pt x="0" y="484378"/>
                    <a:pt x="0" y="477393"/>
                  </a:cubicBezTo>
                  <a:lnTo>
                    <a:pt x="5715" y="463931"/>
                  </a:lnTo>
                  <a:cubicBezTo>
                    <a:pt x="19685" y="463931"/>
                    <a:pt x="25400" y="469646"/>
                    <a:pt x="25400" y="476631"/>
                  </a:cubicBezTo>
                  <a:close/>
                  <a:moveTo>
                    <a:pt x="25400" y="528193"/>
                  </a:moveTo>
                  <a:lnTo>
                    <a:pt x="19685" y="541655"/>
                  </a:lnTo>
                  <a:cubicBezTo>
                    <a:pt x="5715" y="541655"/>
                    <a:pt x="0" y="535940"/>
                    <a:pt x="0" y="528955"/>
                  </a:cubicBezTo>
                  <a:lnTo>
                    <a:pt x="5715" y="515493"/>
                  </a:lnTo>
                  <a:cubicBezTo>
                    <a:pt x="19685" y="515493"/>
                    <a:pt x="25400" y="521208"/>
                    <a:pt x="25400" y="528193"/>
                  </a:cubicBezTo>
                  <a:close/>
                  <a:moveTo>
                    <a:pt x="25400" y="579755"/>
                  </a:moveTo>
                  <a:lnTo>
                    <a:pt x="19685" y="593217"/>
                  </a:lnTo>
                  <a:cubicBezTo>
                    <a:pt x="5715" y="593217"/>
                    <a:pt x="0" y="587502"/>
                    <a:pt x="0" y="580517"/>
                  </a:cubicBezTo>
                  <a:lnTo>
                    <a:pt x="5715" y="567055"/>
                  </a:lnTo>
                  <a:cubicBezTo>
                    <a:pt x="19685" y="567055"/>
                    <a:pt x="25400" y="572770"/>
                    <a:pt x="25400" y="579755"/>
                  </a:cubicBezTo>
                  <a:close/>
                  <a:moveTo>
                    <a:pt x="25400" y="631317"/>
                  </a:moveTo>
                  <a:lnTo>
                    <a:pt x="19685" y="644779"/>
                  </a:lnTo>
                  <a:cubicBezTo>
                    <a:pt x="5715" y="644779"/>
                    <a:pt x="0" y="639064"/>
                    <a:pt x="0" y="632079"/>
                  </a:cubicBezTo>
                  <a:lnTo>
                    <a:pt x="5715" y="618617"/>
                  </a:lnTo>
                  <a:cubicBezTo>
                    <a:pt x="19685" y="618617"/>
                    <a:pt x="25400" y="624332"/>
                    <a:pt x="25400" y="631317"/>
                  </a:cubicBezTo>
                  <a:close/>
                  <a:moveTo>
                    <a:pt x="25400" y="682879"/>
                  </a:moveTo>
                  <a:lnTo>
                    <a:pt x="19685" y="696341"/>
                  </a:lnTo>
                  <a:cubicBezTo>
                    <a:pt x="5715" y="696341"/>
                    <a:pt x="0" y="690626"/>
                    <a:pt x="0" y="683641"/>
                  </a:cubicBezTo>
                  <a:lnTo>
                    <a:pt x="5715" y="670179"/>
                  </a:lnTo>
                  <a:cubicBezTo>
                    <a:pt x="19685" y="670179"/>
                    <a:pt x="25400" y="675894"/>
                    <a:pt x="25400" y="682879"/>
                  </a:cubicBezTo>
                  <a:close/>
                  <a:moveTo>
                    <a:pt x="25400" y="734441"/>
                  </a:moveTo>
                  <a:lnTo>
                    <a:pt x="19685" y="747903"/>
                  </a:lnTo>
                  <a:cubicBezTo>
                    <a:pt x="5715" y="747903"/>
                    <a:pt x="0" y="742188"/>
                    <a:pt x="0" y="735203"/>
                  </a:cubicBezTo>
                  <a:lnTo>
                    <a:pt x="5715" y="721741"/>
                  </a:lnTo>
                  <a:cubicBezTo>
                    <a:pt x="19685" y="721741"/>
                    <a:pt x="25400" y="727456"/>
                    <a:pt x="25400" y="734441"/>
                  </a:cubicBezTo>
                  <a:close/>
                  <a:moveTo>
                    <a:pt x="25400" y="786003"/>
                  </a:moveTo>
                  <a:lnTo>
                    <a:pt x="19685" y="799465"/>
                  </a:lnTo>
                  <a:cubicBezTo>
                    <a:pt x="5715" y="799465"/>
                    <a:pt x="0" y="793750"/>
                    <a:pt x="0" y="786765"/>
                  </a:cubicBezTo>
                  <a:lnTo>
                    <a:pt x="5715" y="773303"/>
                  </a:lnTo>
                  <a:cubicBezTo>
                    <a:pt x="19685" y="773303"/>
                    <a:pt x="25400" y="779018"/>
                    <a:pt x="25400" y="786003"/>
                  </a:cubicBezTo>
                  <a:close/>
                  <a:moveTo>
                    <a:pt x="25400" y="837565"/>
                  </a:moveTo>
                  <a:lnTo>
                    <a:pt x="19685" y="851027"/>
                  </a:lnTo>
                  <a:cubicBezTo>
                    <a:pt x="5715" y="851027"/>
                    <a:pt x="0" y="845312"/>
                    <a:pt x="0" y="838327"/>
                  </a:cubicBezTo>
                  <a:lnTo>
                    <a:pt x="5715" y="824865"/>
                  </a:lnTo>
                  <a:cubicBezTo>
                    <a:pt x="19685" y="824865"/>
                    <a:pt x="25400" y="830580"/>
                    <a:pt x="25400" y="837565"/>
                  </a:cubicBezTo>
                  <a:close/>
                  <a:moveTo>
                    <a:pt x="25400" y="889127"/>
                  </a:moveTo>
                  <a:lnTo>
                    <a:pt x="19685" y="902589"/>
                  </a:lnTo>
                  <a:cubicBezTo>
                    <a:pt x="5715" y="902589"/>
                    <a:pt x="0" y="896874"/>
                    <a:pt x="0" y="889889"/>
                  </a:cubicBezTo>
                  <a:lnTo>
                    <a:pt x="5715" y="876427"/>
                  </a:lnTo>
                  <a:cubicBezTo>
                    <a:pt x="19685" y="876427"/>
                    <a:pt x="25400" y="882142"/>
                    <a:pt x="25400" y="889127"/>
                  </a:cubicBezTo>
                  <a:close/>
                  <a:moveTo>
                    <a:pt x="25400" y="940689"/>
                  </a:moveTo>
                  <a:lnTo>
                    <a:pt x="19685" y="954151"/>
                  </a:lnTo>
                  <a:cubicBezTo>
                    <a:pt x="5715" y="954151"/>
                    <a:pt x="0" y="948436"/>
                    <a:pt x="0" y="941451"/>
                  </a:cubicBezTo>
                  <a:lnTo>
                    <a:pt x="5715" y="927989"/>
                  </a:lnTo>
                  <a:cubicBezTo>
                    <a:pt x="19685" y="927989"/>
                    <a:pt x="25400" y="933704"/>
                    <a:pt x="25400" y="940689"/>
                  </a:cubicBezTo>
                  <a:close/>
                  <a:moveTo>
                    <a:pt x="25400" y="992251"/>
                  </a:moveTo>
                  <a:lnTo>
                    <a:pt x="19685" y="1005713"/>
                  </a:lnTo>
                  <a:cubicBezTo>
                    <a:pt x="5715" y="1005713"/>
                    <a:pt x="0" y="999998"/>
                    <a:pt x="0" y="993013"/>
                  </a:cubicBezTo>
                  <a:lnTo>
                    <a:pt x="5715" y="979551"/>
                  </a:lnTo>
                  <a:cubicBezTo>
                    <a:pt x="19685" y="979551"/>
                    <a:pt x="25400" y="985266"/>
                    <a:pt x="25400" y="992251"/>
                  </a:cubicBezTo>
                  <a:close/>
                  <a:moveTo>
                    <a:pt x="25400" y="1043813"/>
                  </a:moveTo>
                  <a:lnTo>
                    <a:pt x="19685" y="1057275"/>
                  </a:lnTo>
                  <a:cubicBezTo>
                    <a:pt x="5715" y="1057275"/>
                    <a:pt x="0" y="1051560"/>
                    <a:pt x="0" y="1044575"/>
                  </a:cubicBezTo>
                  <a:lnTo>
                    <a:pt x="5715" y="1031113"/>
                  </a:lnTo>
                  <a:cubicBezTo>
                    <a:pt x="19685" y="1031113"/>
                    <a:pt x="25400" y="1036828"/>
                    <a:pt x="25400" y="1043813"/>
                  </a:cubicBezTo>
                  <a:close/>
                  <a:moveTo>
                    <a:pt x="25400" y="1095375"/>
                  </a:moveTo>
                  <a:lnTo>
                    <a:pt x="19685" y="1108837"/>
                  </a:lnTo>
                  <a:cubicBezTo>
                    <a:pt x="5715" y="1108837"/>
                    <a:pt x="0" y="1103122"/>
                    <a:pt x="0" y="1096137"/>
                  </a:cubicBezTo>
                  <a:lnTo>
                    <a:pt x="5715" y="1082675"/>
                  </a:lnTo>
                  <a:cubicBezTo>
                    <a:pt x="19685" y="1082675"/>
                    <a:pt x="25400" y="1088390"/>
                    <a:pt x="25400" y="1095375"/>
                  </a:cubicBezTo>
                  <a:close/>
                  <a:moveTo>
                    <a:pt x="25400" y="1146937"/>
                  </a:moveTo>
                  <a:lnTo>
                    <a:pt x="19685" y="1160399"/>
                  </a:lnTo>
                  <a:cubicBezTo>
                    <a:pt x="5715" y="1160399"/>
                    <a:pt x="0" y="1154684"/>
                    <a:pt x="0" y="1147699"/>
                  </a:cubicBezTo>
                  <a:lnTo>
                    <a:pt x="5715" y="1134237"/>
                  </a:lnTo>
                  <a:cubicBezTo>
                    <a:pt x="19685" y="1134237"/>
                    <a:pt x="25400" y="1139952"/>
                    <a:pt x="25400" y="1146937"/>
                  </a:cubicBezTo>
                  <a:close/>
                  <a:moveTo>
                    <a:pt x="25400" y="1198499"/>
                  </a:moveTo>
                  <a:lnTo>
                    <a:pt x="19685" y="1211961"/>
                  </a:lnTo>
                  <a:cubicBezTo>
                    <a:pt x="5715" y="1211961"/>
                    <a:pt x="0" y="1206246"/>
                    <a:pt x="0" y="1199261"/>
                  </a:cubicBezTo>
                  <a:lnTo>
                    <a:pt x="5715" y="1185799"/>
                  </a:lnTo>
                  <a:cubicBezTo>
                    <a:pt x="19685" y="1185799"/>
                    <a:pt x="25400" y="1191514"/>
                    <a:pt x="25400" y="1198499"/>
                  </a:cubicBezTo>
                  <a:close/>
                  <a:moveTo>
                    <a:pt x="25400" y="1250061"/>
                  </a:moveTo>
                  <a:lnTo>
                    <a:pt x="19685" y="1263523"/>
                  </a:lnTo>
                  <a:cubicBezTo>
                    <a:pt x="5715" y="1263523"/>
                    <a:pt x="0" y="1257808"/>
                    <a:pt x="0" y="1250823"/>
                  </a:cubicBezTo>
                  <a:lnTo>
                    <a:pt x="5715" y="1237361"/>
                  </a:lnTo>
                  <a:cubicBezTo>
                    <a:pt x="19685" y="1237361"/>
                    <a:pt x="25400" y="1243076"/>
                    <a:pt x="25400" y="1250061"/>
                  </a:cubicBezTo>
                  <a:close/>
                  <a:moveTo>
                    <a:pt x="25400" y="1301623"/>
                  </a:moveTo>
                  <a:lnTo>
                    <a:pt x="19685" y="1315085"/>
                  </a:lnTo>
                  <a:cubicBezTo>
                    <a:pt x="5715" y="1315085"/>
                    <a:pt x="0" y="1309370"/>
                    <a:pt x="0" y="1302385"/>
                  </a:cubicBezTo>
                  <a:lnTo>
                    <a:pt x="5715" y="1288923"/>
                  </a:lnTo>
                  <a:cubicBezTo>
                    <a:pt x="19685" y="1288923"/>
                    <a:pt x="25400" y="1294638"/>
                    <a:pt x="25400" y="1301623"/>
                  </a:cubicBezTo>
                  <a:close/>
                  <a:moveTo>
                    <a:pt x="25400" y="1353185"/>
                  </a:moveTo>
                  <a:lnTo>
                    <a:pt x="19685" y="1366647"/>
                  </a:lnTo>
                  <a:cubicBezTo>
                    <a:pt x="5715" y="1366647"/>
                    <a:pt x="0" y="1360932"/>
                    <a:pt x="0" y="1353947"/>
                  </a:cubicBezTo>
                  <a:lnTo>
                    <a:pt x="5715" y="1340485"/>
                  </a:lnTo>
                  <a:cubicBezTo>
                    <a:pt x="19685" y="1340485"/>
                    <a:pt x="25400" y="1346200"/>
                    <a:pt x="25400" y="1353185"/>
                  </a:cubicBezTo>
                  <a:close/>
                  <a:moveTo>
                    <a:pt x="25400" y="1404747"/>
                  </a:moveTo>
                  <a:lnTo>
                    <a:pt x="19685" y="1418209"/>
                  </a:lnTo>
                  <a:cubicBezTo>
                    <a:pt x="5715" y="1418209"/>
                    <a:pt x="0" y="1412494"/>
                    <a:pt x="0" y="1405509"/>
                  </a:cubicBezTo>
                  <a:lnTo>
                    <a:pt x="5715" y="1392047"/>
                  </a:lnTo>
                  <a:cubicBezTo>
                    <a:pt x="19685" y="1392047"/>
                    <a:pt x="25400" y="1397762"/>
                    <a:pt x="25400" y="1404747"/>
                  </a:cubicBezTo>
                  <a:close/>
                  <a:moveTo>
                    <a:pt x="25400" y="1456309"/>
                  </a:moveTo>
                  <a:lnTo>
                    <a:pt x="19685" y="1469771"/>
                  </a:lnTo>
                  <a:cubicBezTo>
                    <a:pt x="5715" y="1469771"/>
                    <a:pt x="0" y="1464056"/>
                    <a:pt x="0" y="1457071"/>
                  </a:cubicBezTo>
                  <a:lnTo>
                    <a:pt x="5715" y="1443609"/>
                  </a:lnTo>
                  <a:cubicBezTo>
                    <a:pt x="19685" y="1443609"/>
                    <a:pt x="25400" y="1449324"/>
                    <a:pt x="25400" y="1456309"/>
                  </a:cubicBezTo>
                  <a:close/>
                  <a:moveTo>
                    <a:pt x="25400" y="1507871"/>
                  </a:moveTo>
                  <a:lnTo>
                    <a:pt x="19685" y="1521333"/>
                  </a:lnTo>
                  <a:cubicBezTo>
                    <a:pt x="5715" y="1521333"/>
                    <a:pt x="0" y="1515618"/>
                    <a:pt x="0" y="1508633"/>
                  </a:cubicBezTo>
                  <a:lnTo>
                    <a:pt x="5715" y="1495171"/>
                  </a:lnTo>
                  <a:cubicBezTo>
                    <a:pt x="19685" y="1495171"/>
                    <a:pt x="25400" y="1500886"/>
                    <a:pt x="25400" y="1507871"/>
                  </a:cubicBezTo>
                  <a:close/>
                  <a:moveTo>
                    <a:pt x="25400" y="1559433"/>
                  </a:moveTo>
                  <a:lnTo>
                    <a:pt x="19685" y="1572895"/>
                  </a:lnTo>
                  <a:cubicBezTo>
                    <a:pt x="5715" y="1572895"/>
                    <a:pt x="0" y="1567180"/>
                    <a:pt x="0" y="1560195"/>
                  </a:cubicBezTo>
                  <a:lnTo>
                    <a:pt x="5715" y="1546733"/>
                  </a:lnTo>
                  <a:cubicBezTo>
                    <a:pt x="19685" y="1546733"/>
                    <a:pt x="25400" y="1552448"/>
                    <a:pt x="25400" y="1559433"/>
                  </a:cubicBezTo>
                  <a:close/>
                  <a:moveTo>
                    <a:pt x="25400" y="1610995"/>
                  </a:moveTo>
                  <a:lnTo>
                    <a:pt x="19685" y="1624457"/>
                  </a:lnTo>
                  <a:cubicBezTo>
                    <a:pt x="5715" y="1624457"/>
                    <a:pt x="0" y="1618742"/>
                    <a:pt x="0" y="1611757"/>
                  </a:cubicBezTo>
                  <a:lnTo>
                    <a:pt x="5715" y="1598295"/>
                  </a:lnTo>
                  <a:cubicBezTo>
                    <a:pt x="19685" y="1598295"/>
                    <a:pt x="25400" y="1604010"/>
                    <a:pt x="25400" y="1610995"/>
                  </a:cubicBezTo>
                  <a:close/>
                  <a:moveTo>
                    <a:pt x="25400" y="1662557"/>
                  </a:moveTo>
                  <a:lnTo>
                    <a:pt x="19685" y="1676019"/>
                  </a:lnTo>
                  <a:cubicBezTo>
                    <a:pt x="5715" y="1676019"/>
                    <a:pt x="0" y="1670304"/>
                    <a:pt x="0" y="1663319"/>
                  </a:cubicBezTo>
                  <a:lnTo>
                    <a:pt x="5715" y="1649857"/>
                  </a:lnTo>
                  <a:cubicBezTo>
                    <a:pt x="19685" y="1649857"/>
                    <a:pt x="25400" y="1655572"/>
                    <a:pt x="25400" y="1662557"/>
                  </a:cubicBezTo>
                  <a:close/>
                  <a:moveTo>
                    <a:pt x="25400" y="1714119"/>
                  </a:moveTo>
                  <a:lnTo>
                    <a:pt x="19685" y="1727581"/>
                  </a:lnTo>
                  <a:cubicBezTo>
                    <a:pt x="5715" y="1727581"/>
                    <a:pt x="0" y="1721866"/>
                    <a:pt x="0" y="1714881"/>
                  </a:cubicBezTo>
                  <a:lnTo>
                    <a:pt x="5715" y="1701419"/>
                  </a:lnTo>
                  <a:cubicBezTo>
                    <a:pt x="19685" y="1701419"/>
                    <a:pt x="25400" y="1707134"/>
                    <a:pt x="25400" y="1714119"/>
                  </a:cubicBezTo>
                  <a:close/>
                  <a:moveTo>
                    <a:pt x="25400" y="1765681"/>
                  </a:moveTo>
                  <a:lnTo>
                    <a:pt x="19685" y="1778000"/>
                  </a:lnTo>
                  <a:cubicBezTo>
                    <a:pt x="5715" y="1778000"/>
                    <a:pt x="0" y="1772285"/>
                    <a:pt x="0" y="1765300"/>
                  </a:cubicBezTo>
                  <a:lnTo>
                    <a:pt x="5715" y="1751838"/>
                  </a:lnTo>
                  <a:cubicBezTo>
                    <a:pt x="19685" y="1751838"/>
                    <a:pt x="25400" y="1757553"/>
                    <a:pt x="25400" y="1764538"/>
                  </a:cubicBezTo>
                  <a:close/>
                  <a:moveTo>
                    <a:pt x="25400" y="1817243"/>
                  </a:moveTo>
                  <a:lnTo>
                    <a:pt x="19685" y="1830705"/>
                  </a:lnTo>
                  <a:cubicBezTo>
                    <a:pt x="5715" y="1830705"/>
                    <a:pt x="0" y="1824990"/>
                    <a:pt x="0" y="1818005"/>
                  </a:cubicBezTo>
                  <a:lnTo>
                    <a:pt x="5715" y="1804543"/>
                  </a:lnTo>
                  <a:cubicBezTo>
                    <a:pt x="19685" y="1804543"/>
                    <a:pt x="25400" y="1810258"/>
                    <a:pt x="25400" y="1817243"/>
                  </a:cubicBezTo>
                  <a:close/>
                  <a:moveTo>
                    <a:pt x="25400" y="1868805"/>
                  </a:moveTo>
                  <a:lnTo>
                    <a:pt x="19685" y="1882267"/>
                  </a:lnTo>
                  <a:cubicBezTo>
                    <a:pt x="5715" y="1882267"/>
                    <a:pt x="0" y="1876552"/>
                    <a:pt x="0" y="1869567"/>
                  </a:cubicBezTo>
                  <a:lnTo>
                    <a:pt x="5715" y="1856105"/>
                  </a:lnTo>
                  <a:cubicBezTo>
                    <a:pt x="19685" y="1856105"/>
                    <a:pt x="25400" y="1861819"/>
                    <a:pt x="25400" y="1868805"/>
                  </a:cubicBezTo>
                  <a:close/>
                  <a:moveTo>
                    <a:pt x="25400" y="1920367"/>
                  </a:moveTo>
                  <a:lnTo>
                    <a:pt x="19685" y="1933828"/>
                  </a:lnTo>
                  <a:cubicBezTo>
                    <a:pt x="5715" y="1933828"/>
                    <a:pt x="0" y="1928114"/>
                    <a:pt x="0" y="1921128"/>
                  </a:cubicBezTo>
                  <a:lnTo>
                    <a:pt x="5715" y="1907667"/>
                  </a:lnTo>
                  <a:cubicBezTo>
                    <a:pt x="19685" y="1907667"/>
                    <a:pt x="25400" y="1913381"/>
                    <a:pt x="25400" y="1920367"/>
                  </a:cubicBezTo>
                  <a:close/>
                  <a:moveTo>
                    <a:pt x="25400" y="1971928"/>
                  </a:moveTo>
                  <a:lnTo>
                    <a:pt x="19685" y="1985390"/>
                  </a:lnTo>
                  <a:cubicBezTo>
                    <a:pt x="5715" y="1985390"/>
                    <a:pt x="0" y="1979675"/>
                    <a:pt x="0" y="1972690"/>
                  </a:cubicBezTo>
                  <a:lnTo>
                    <a:pt x="5715" y="1959228"/>
                  </a:lnTo>
                  <a:cubicBezTo>
                    <a:pt x="19685" y="1959228"/>
                    <a:pt x="25400" y="1964943"/>
                    <a:pt x="25400" y="1971928"/>
                  </a:cubicBezTo>
                  <a:close/>
                  <a:moveTo>
                    <a:pt x="25400" y="2023490"/>
                  </a:moveTo>
                  <a:lnTo>
                    <a:pt x="19685" y="2036952"/>
                  </a:lnTo>
                  <a:cubicBezTo>
                    <a:pt x="5715" y="2036952"/>
                    <a:pt x="0" y="2031237"/>
                    <a:pt x="0" y="2024252"/>
                  </a:cubicBezTo>
                  <a:lnTo>
                    <a:pt x="5715" y="2010790"/>
                  </a:lnTo>
                  <a:cubicBezTo>
                    <a:pt x="19685" y="2010790"/>
                    <a:pt x="25400" y="2016505"/>
                    <a:pt x="25400" y="2023490"/>
                  </a:cubicBezTo>
                  <a:close/>
                  <a:moveTo>
                    <a:pt x="25400" y="2075052"/>
                  </a:moveTo>
                  <a:lnTo>
                    <a:pt x="19685" y="2088514"/>
                  </a:lnTo>
                  <a:cubicBezTo>
                    <a:pt x="5715" y="2088514"/>
                    <a:pt x="0" y="2082799"/>
                    <a:pt x="0" y="2075814"/>
                  </a:cubicBezTo>
                  <a:lnTo>
                    <a:pt x="5715" y="2062352"/>
                  </a:lnTo>
                  <a:cubicBezTo>
                    <a:pt x="19685" y="2062352"/>
                    <a:pt x="25400" y="2068067"/>
                    <a:pt x="25400" y="2075052"/>
                  </a:cubicBezTo>
                  <a:close/>
                  <a:moveTo>
                    <a:pt x="25400" y="2126614"/>
                  </a:moveTo>
                  <a:lnTo>
                    <a:pt x="19685" y="2140076"/>
                  </a:lnTo>
                  <a:cubicBezTo>
                    <a:pt x="5715" y="2140076"/>
                    <a:pt x="0" y="2134361"/>
                    <a:pt x="0" y="2127376"/>
                  </a:cubicBezTo>
                  <a:lnTo>
                    <a:pt x="5715" y="2113914"/>
                  </a:lnTo>
                  <a:cubicBezTo>
                    <a:pt x="19685" y="2113914"/>
                    <a:pt x="25400" y="2119629"/>
                    <a:pt x="25400" y="2126614"/>
                  </a:cubicBezTo>
                  <a:close/>
                  <a:moveTo>
                    <a:pt x="25400" y="2178176"/>
                  </a:moveTo>
                  <a:lnTo>
                    <a:pt x="19685" y="2191638"/>
                  </a:lnTo>
                  <a:cubicBezTo>
                    <a:pt x="5715" y="2191638"/>
                    <a:pt x="0" y="2185923"/>
                    <a:pt x="0" y="2178938"/>
                  </a:cubicBezTo>
                  <a:lnTo>
                    <a:pt x="5715" y="2165476"/>
                  </a:lnTo>
                  <a:cubicBezTo>
                    <a:pt x="19685" y="2165476"/>
                    <a:pt x="25400" y="2171191"/>
                    <a:pt x="25400" y="2178176"/>
                  </a:cubicBezTo>
                  <a:close/>
                  <a:moveTo>
                    <a:pt x="25400" y="2229738"/>
                  </a:moveTo>
                  <a:lnTo>
                    <a:pt x="19685" y="2243200"/>
                  </a:lnTo>
                  <a:cubicBezTo>
                    <a:pt x="5715" y="2243200"/>
                    <a:pt x="0" y="2237485"/>
                    <a:pt x="0" y="2230500"/>
                  </a:cubicBezTo>
                  <a:lnTo>
                    <a:pt x="5715" y="2217038"/>
                  </a:lnTo>
                  <a:cubicBezTo>
                    <a:pt x="19685" y="2217038"/>
                    <a:pt x="25400" y="2222753"/>
                    <a:pt x="25400" y="2229738"/>
                  </a:cubicBezTo>
                  <a:close/>
                  <a:moveTo>
                    <a:pt x="25400" y="2281300"/>
                  </a:moveTo>
                  <a:lnTo>
                    <a:pt x="19685" y="2294762"/>
                  </a:lnTo>
                  <a:cubicBezTo>
                    <a:pt x="5715" y="2294762"/>
                    <a:pt x="0" y="2289047"/>
                    <a:pt x="0" y="2282062"/>
                  </a:cubicBezTo>
                  <a:lnTo>
                    <a:pt x="5715" y="2268600"/>
                  </a:lnTo>
                  <a:cubicBezTo>
                    <a:pt x="19685" y="2268600"/>
                    <a:pt x="25400" y="2274315"/>
                    <a:pt x="25400" y="2281300"/>
                  </a:cubicBezTo>
                  <a:close/>
                  <a:moveTo>
                    <a:pt x="25400" y="2332862"/>
                  </a:moveTo>
                  <a:lnTo>
                    <a:pt x="19685" y="2346324"/>
                  </a:lnTo>
                  <a:cubicBezTo>
                    <a:pt x="5715" y="2346324"/>
                    <a:pt x="0" y="2340609"/>
                    <a:pt x="0" y="2333624"/>
                  </a:cubicBezTo>
                  <a:lnTo>
                    <a:pt x="5715" y="2320162"/>
                  </a:lnTo>
                  <a:cubicBezTo>
                    <a:pt x="19685" y="2320162"/>
                    <a:pt x="25400" y="2325877"/>
                    <a:pt x="25400" y="2332862"/>
                  </a:cubicBezTo>
                  <a:close/>
                  <a:moveTo>
                    <a:pt x="25400" y="2384424"/>
                  </a:moveTo>
                  <a:lnTo>
                    <a:pt x="19685" y="2397886"/>
                  </a:lnTo>
                  <a:cubicBezTo>
                    <a:pt x="5715" y="2397886"/>
                    <a:pt x="0" y="2392171"/>
                    <a:pt x="0" y="2385186"/>
                  </a:cubicBezTo>
                  <a:lnTo>
                    <a:pt x="5715" y="2371724"/>
                  </a:lnTo>
                  <a:cubicBezTo>
                    <a:pt x="19685" y="2371724"/>
                    <a:pt x="25400" y="2377439"/>
                    <a:pt x="25400" y="2384424"/>
                  </a:cubicBezTo>
                  <a:close/>
                  <a:moveTo>
                    <a:pt x="25400" y="2435986"/>
                  </a:moveTo>
                  <a:lnTo>
                    <a:pt x="19685" y="2449448"/>
                  </a:lnTo>
                  <a:cubicBezTo>
                    <a:pt x="5715" y="2449448"/>
                    <a:pt x="0" y="2443733"/>
                    <a:pt x="0" y="2436748"/>
                  </a:cubicBezTo>
                  <a:lnTo>
                    <a:pt x="5715" y="2423286"/>
                  </a:lnTo>
                  <a:cubicBezTo>
                    <a:pt x="19685" y="2423286"/>
                    <a:pt x="25400" y="2429001"/>
                    <a:pt x="25400" y="2435986"/>
                  </a:cubicBezTo>
                  <a:close/>
                  <a:moveTo>
                    <a:pt x="25400" y="2487548"/>
                  </a:moveTo>
                  <a:lnTo>
                    <a:pt x="19685" y="2501010"/>
                  </a:lnTo>
                  <a:cubicBezTo>
                    <a:pt x="5715" y="2501010"/>
                    <a:pt x="0" y="2495295"/>
                    <a:pt x="0" y="2488310"/>
                  </a:cubicBezTo>
                  <a:lnTo>
                    <a:pt x="5715" y="2474848"/>
                  </a:lnTo>
                  <a:cubicBezTo>
                    <a:pt x="19685" y="2474848"/>
                    <a:pt x="25400" y="2480563"/>
                    <a:pt x="25400" y="2487548"/>
                  </a:cubicBezTo>
                  <a:close/>
                  <a:moveTo>
                    <a:pt x="25400" y="2539110"/>
                  </a:moveTo>
                  <a:lnTo>
                    <a:pt x="19685" y="2552572"/>
                  </a:lnTo>
                  <a:cubicBezTo>
                    <a:pt x="5715" y="2552572"/>
                    <a:pt x="0" y="2546857"/>
                    <a:pt x="0" y="2539872"/>
                  </a:cubicBezTo>
                  <a:lnTo>
                    <a:pt x="5715" y="2526410"/>
                  </a:lnTo>
                  <a:cubicBezTo>
                    <a:pt x="19685" y="2526410"/>
                    <a:pt x="25400" y="2532125"/>
                    <a:pt x="25400" y="2539110"/>
                  </a:cubicBezTo>
                  <a:close/>
                  <a:moveTo>
                    <a:pt x="25400" y="2590672"/>
                  </a:moveTo>
                  <a:lnTo>
                    <a:pt x="19685" y="2604134"/>
                  </a:lnTo>
                  <a:cubicBezTo>
                    <a:pt x="5715" y="2604134"/>
                    <a:pt x="0" y="2598419"/>
                    <a:pt x="0" y="2591434"/>
                  </a:cubicBezTo>
                  <a:lnTo>
                    <a:pt x="5715" y="2577972"/>
                  </a:lnTo>
                  <a:cubicBezTo>
                    <a:pt x="19685" y="2577972"/>
                    <a:pt x="25400" y="2583687"/>
                    <a:pt x="25400" y="2590672"/>
                  </a:cubicBezTo>
                  <a:close/>
                  <a:moveTo>
                    <a:pt x="25400" y="2642234"/>
                  </a:moveTo>
                  <a:lnTo>
                    <a:pt x="19685" y="2655696"/>
                  </a:lnTo>
                  <a:cubicBezTo>
                    <a:pt x="5715" y="2655696"/>
                    <a:pt x="0" y="2649981"/>
                    <a:pt x="0" y="2642996"/>
                  </a:cubicBezTo>
                  <a:lnTo>
                    <a:pt x="5715" y="2629534"/>
                  </a:lnTo>
                  <a:cubicBezTo>
                    <a:pt x="19685" y="2629534"/>
                    <a:pt x="25400" y="2635249"/>
                    <a:pt x="25400" y="2642234"/>
                  </a:cubicBezTo>
                  <a:close/>
                  <a:moveTo>
                    <a:pt x="25400" y="2693796"/>
                  </a:moveTo>
                  <a:lnTo>
                    <a:pt x="19685" y="2707258"/>
                  </a:lnTo>
                  <a:cubicBezTo>
                    <a:pt x="5715" y="2707258"/>
                    <a:pt x="0" y="2701543"/>
                    <a:pt x="0" y="2694558"/>
                  </a:cubicBezTo>
                  <a:lnTo>
                    <a:pt x="5715" y="2681096"/>
                  </a:lnTo>
                  <a:cubicBezTo>
                    <a:pt x="19685" y="2681096"/>
                    <a:pt x="25400" y="2686811"/>
                    <a:pt x="25400" y="2693796"/>
                  </a:cubicBezTo>
                  <a:close/>
                  <a:moveTo>
                    <a:pt x="25400" y="2745358"/>
                  </a:moveTo>
                  <a:lnTo>
                    <a:pt x="19685" y="2758820"/>
                  </a:lnTo>
                  <a:cubicBezTo>
                    <a:pt x="5715" y="2758820"/>
                    <a:pt x="0" y="2753105"/>
                    <a:pt x="0" y="2746120"/>
                  </a:cubicBezTo>
                  <a:lnTo>
                    <a:pt x="5715" y="2732658"/>
                  </a:lnTo>
                  <a:cubicBezTo>
                    <a:pt x="19685" y="2732658"/>
                    <a:pt x="25400" y="2738373"/>
                    <a:pt x="25400" y="2745358"/>
                  </a:cubicBezTo>
                  <a:close/>
                  <a:moveTo>
                    <a:pt x="25400" y="2796920"/>
                  </a:moveTo>
                  <a:lnTo>
                    <a:pt x="19685" y="2810382"/>
                  </a:lnTo>
                  <a:cubicBezTo>
                    <a:pt x="5715" y="2810382"/>
                    <a:pt x="0" y="2804667"/>
                    <a:pt x="0" y="2797682"/>
                  </a:cubicBezTo>
                  <a:lnTo>
                    <a:pt x="5715" y="2784220"/>
                  </a:lnTo>
                  <a:cubicBezTo>
                    <a:pt x="19685" y="2784220"/>
                    <a:pt x="25400" y="2789935"/>
                    <a:pt x="25400" y="2796920"/>
                  </a:cubicBezTo>
                  <a:close/>
                  <a:moveTo>
                    <a:pt x="25400" y="2848482"/>
                  </a:moveTo>
                  <a:lnTo>
                    <a:pt x="19685" y="2861944"/>
                  </a:lnTo>
                  <a:cubicBezTo>
                    <a:pt x="5715" y="2861944"/>
                    <a:pt x="0" y="2856229"/>
                    <a:pt x="0" y="2849244"/>
                  </a:cubicBezTo>
                  <a:lnTo>
                    <a:pt x="5715" y="2835782"/>
                  </a:lnTo>
                  <a:cubicBezTo>
                    <a:pt x="19685" y="2835782"/>
                    <a:pt x="25400" y="2841497"/>
                    <a:pt x="25400" y="2848482"/>
                  </a:cubicBezTo>
                  <a:close/>
                  <a:moveTo>
                    <a:pt x="25400" y="2900044"/>
                  </a:moveTo>
                  <a:lnTo>
                    <a:pt x="19685" y="2913506"/>
                  </a:lnTo>
                  <a:cubicBezTo>
                    <a:pt x="5715" y="2913506"/>
                    <a:pt x="0" y="2907791"/>
                    <a:pt x="0" y="2900806"/>
                  </a:cubicBezTo>
                  <a:lnTo>
                    <a:pt x="5715" y="2887344"/>
                  </a:lnTo>
                  <a:cubicBezTo>
                    <a:pt x="19685" y="2887344"/>
                    <a:pt x="25400" y="2893059"/>
                    <a:pt x="25400" y="2900044"/>
                  </a:cubicBezTo>
                  <a:close/>
                  <a:moveTo>
                    <a:pt x="25400" y="2951606"/>
                  </a:moveTo>
                  <a:lnTo>
                    <a:pt x="19685" y="2965068"/>
                  </a:lnTo>
                  <a:cubicBezTo>
                    <a:pt x="5715" y="2965068"/>
                    <a:pt x="0" y="2959353"/>
                    <a:pt x="0" y="2952368"/>
                  </a:cubicBezTo>
                  <a:lnTo>
                    <a:pt x="5715" y="2938906"/>
                  </a:lnTo>
                  <a:cubicBezTo>
                    <a:pt x="19685" y="2938906"/>
                    <a:pt x="25400" y="2944621"/>
                    <a:pt x="25400" y="2951606"/>
                  </a:cubicBezTo>
                  <a:close/>
                  <a:moveTo>
                    <a:pt x="25400" y="3003168"/>
                  </a:moveTo>
                  <a:lnTo>
                    <a:pt x="19685" y="3016630"/>
                  </a:lnTo>
                  <a:cubicBezTo>
                    <a:pt x="5715" y="3016630"/>
                    <a:pt x="0" y="3010915"/>
                    <a:pt x="0" y="3003930"/>
                  </a:cubicBezTo>
                  <a:lnTo>
                    <a:pt x="5715" y="2990468"/>
                  </a:lnTo>
                  <a:cubicBezTo>
                    <a:pt x="19685" y="2990468"/>
                    <a:pt x="25400" y="2996183"/>
                    <a:pt x="25400" y="3003168"/>
                  </a:cubicBezTo>
                  <a:close/>
                  <a:moveTo>
                    <a:pt x="25400" y="3054730"/>
                  </a:moveTo>
                  <a:lnTo>
                    <a:pt x="19685" y="3068192"/>
                  </a:lnTo>
                  <a:cubicBezTo>
                    <a:pt x="5715" y="3068192"/>
                    <a:pt x="0" y="3062477"/>
                    <a:pt x="0" y="3055492"/>
                  </a:cubicBezTo>
                  <a:lnTo>
                    <a:pt x="5715" y="3042030"/>
                  </a:lnTo>
                  <a:cubicBezTo>
                    <a:pt x="19685" y="3042030"/>
                    <a:pt x="25400" y="3047745"/>
                    <a:pt x="25400" y="3054730"/>
                  </a:cubicBezTo>
                  <a:close/>
                  <a:moveTo>
                    <a:pt x="25400" y="3106292"/>
                  </a:moveTo>
                  <a:lnTo>
                    <a:pt x="19685" y="3119754"/>
                  </a:lnTo>
                  <a:cubicBezTo>
                    <a:pt x="5715" y="3119754"/>
                    <a:pt x="0" y="3114039"/>
                    <a:pt x="0" y="3107054"/>
                  </a:cubicBezTo>
                  <a:lnTo>
                    <a:pt x="5715" y="3093592"/>
                  </a:lnTo>
                  <a:cubicBezTo>
                    <a:pt x="19685" y="3093592"/>
                    <a:pt x="25400" y="3099307"/>
                    <a:pt x="25400" y="3106292"/>
                  </a:cubicBezTo>
                  <a:close/>
                  <a:moveTo>
                    <a:pt x="25400" y="12700"/>
                  </a:moveTo>
                  <a:lnTo>
                    <a:pt x="19685" y="26162"/>
                  </a:lnTo>
                  <a:cubicBezTo>
                    <a:pt x="5715" y="26162"/>
                    <a:pt x="0" y="20447"/>
                    <a:pt x="0" y="13462"/>
                  </a:cubicBezTo>
                  <a:lnTo>
                    <a:pt x="5715" y="0"/>
                  </a:lnTo>
                  <a:cubicBezTo>
                    <a:pt x="19685" y="0"/>
                    <a:pt x="25400" y="5715"/>
                    <a:pt x="25400" y="12700"/>
                  </a:cubicBezTo>
                  <a:close/>
                </a:path>
              </a:pathLst>
            </a:custGeom>
            <a:solidFill>
              <a:srgbClr val="02A3A8"/>
            </a:solidFill>
          </p:spPr>
        </p:sp>
        <p:sp>
          <p:nvSpPr>
            <p:cNvPr id="9" name="Freeform 9"/>
            <p:cNvSpPr/>
            <p:nvPr/>
          </p:nvSpPr>
          <p:spPr>
            <a:xfrm>
              <a:off x="471557" y="3260090"/>
              <a:ext cx="4525264" cy="25400"/>
            </a:xfrm>
            <a:custGeom>
              <a:avLst/>
              <a:gdLst/>
              <a:ahLst/>
              <a:cxnLst/>
              <a:rect l="l" t="t" r="r" b="b"/>
              <a:pathLst>
                <a:path w="4525264" h="25400">
                  <a:moveTo>
                    <a:pt x="66542" y="0"/>
                  </a:moveTo>
                  <a:lnTo>
                    <a:pt x="80004" y="5715"/>
                  </a:lnTo>
                  <a:cubicBezTo>
                    <a:pt x="80004" y="19685"/>
                    <a:pt x="74289" y="25400"/>
                    <a:pt x="67304" y="25400"/>
                  </a:cubicBezTo>
                  <a:lnTo>
                    <a:pt x="53842" y="19685"/>
                  </a:lnTo>
                  <a:cubicBezTo>
                    <a:pt x="53842" y="5715"/>
                    <a:pt x="59557" y="0"/>
                    <a:pt x="66542" y="0"/>
                  </a:cubicBezTo>
                  <a:close/>
                  <a:moveTo>
                    <a:pt x="118231" y="0"/>
                  </a:moveTo>
                  <a:lnTo>
                    <a:pt x="131693" y="5715"/>
                  </a:lnTo>
                  <a:cubicBezTo>
                    <a:pt x="131693" y="19685"/>
                    <a:pt x="125978" y="25400"/>
                    <a:pt x="118993" y="25400"/>
                  </a:cubicBezTo>
                  <a:lnTo>
                    <a:pt x="105531" y="19685"/>
                  </a:lnTo>
                  <a:cubicBezTo>
                    <a:pt x="105531" y="5715"/>
                    <a:pt x="111246" y="0"/>
                    <a:pt x="118231" y="0"/>
                  </a:cubicBezTo>
                  <a:close/>
                  <a:moveTo>
                    <a:pt x="169920" y="0"/>
                  </a:moveTo>
                  <a:lnTo>
                    <a:pt x="183382" y="5715"/>
                  </a:lnTo>
                  <a:cubicBezTo>
                    <a:pt x="183382" y="19685"/>
                    <a:pt x="177667" y="25400"/>
                    <a:pt x="170682" y="25400"/>
                  </a:cubicBezTo>
                  <a:lnTo>
                    <a:pt x="157220" y="19685"/>
                  </a:lnTo>
                  <a:cubicBezTo>
                    <a:pt x="157220" y="5715"/>
                    <a:pt x="162935" y="0"/>
                    <a:pt x="169920" y="0"/>
                  </a:cubicBezTo>
                  <a:close/>
                  <a:moveTo>
                    <a:pt x="221609" y="0"/>
                  </a:moveTo>
                  <a:lnTo>
                    <a:pt x="235071" y="5715"/>
                  </a:lnTo>
                  <a:cubicBezTo>
                    <a:pt x="235071" y="19685"/>
                    <a:pt x="229356" y="25400"/>
                    <a:pt x="222371" y="25400"/>
                  </a:cubicBezTo>
                  <a:lnTo>
                    <a:pt x="208909" y="19685"/>
                  </a:lnTo>
                  <a:cubicBezTo>
                    <a:pt x="208909" y="5715"/>
                    <a:pt x="214624" y="0"/>
                    <a:pt x="221609" y="0"/>
                  </a:cubicBezTo>
                  <a:close/>
                  <a:moveTo>
                    <a:pt x="273298" y="0"/>
                  </a:moveTo>
                  <a:lnTo>
                    <a:pt x="286760" y="5715"/>
                  </a:lnTo>
                  <a:cubicBezTo>
                    <a:pt x="286760" y="19685"/>
                    <a:pt x="281045" y="25400"/>
                    <a:pt x="274060" y="25400"/>
                  </a:cubicBezTo>
                  <a:lnTo>
                    <a:pt x="260598" y="19685"/>
                  </a:lnTo>
                  <a:cubicBezTo>
                    <a:pt x="260598" y="5715"/>
                    <a:pt x="266313" y="0"/>
                    <a:pt x="273298" y="0"/>
                  </a:cubicBezTo>
                  <a:close/>
                  <a:moveTo>
                    <a:pt x="324987" y="0"/>
                  </a:moveTo>
                  <a:lnTo>
                    <a:pt x="338449" y="5715"/>
                  </a:lnTo>
                  <a:cubicBezTo>
                    <a:pt x="338449" y="19685"/>
                    <a:pt x="332734" y="25400"/>
                    <a:pt x="325749" y="25400"/>
                  </a:cubicBezTo>
                  <a:lnTo>
                    <a:pt x="312287" y="19685"/>
                  </a:lnTo>
                  <a:cubicBezTo>
                    <a:pt x="312287" y="5715"/>
                    <a:pt x="318002" y="0"/>
                    <a:pt x="324987" y="0"/>
                  </a:cubicBezTo>
                  <a:close/>
                  <a:moveTo>
                    <a:pt x="376676" y="0"/>
                  </a:moveTo>
                  <a:lnTo>
                    <a:pt x="390138" y="5715"/>
                  </a:lnTo>
                  <a:cubicBezTo>
                    <a:pt x="390138" y="19685"/>
                    <a:pt x="384423" y="25400"/>
                    <a:pt x="377438" y="25400"/>
                  </a:cubicBezTo>
                  <a:lnTo>
                    <a:pt x="363976" y="19685"/>
                  </a:lnTo>
                  <a:cubicBezTo>
                    <a:pt x="363976" y="5715"/>
                    <a:pt x="369691" y="0"/>
                    <a:pt x="376676" y="0"/>
                  </a:cubicBezTo>
                  <a:close/>
                  <a:moveTo>
                    <a:pt x="428365" y="0"/>
                  </a:moveTo>
                  <a:lnTo>
                    <a:pt x="441827" y="5715"/>
                  </a:lnTo>
                  <a:cubicBezTo>
                    <a:pt x="441827" y="19685"/>
                    <a:pt x="436112" y="25400"/>
                    <a:pt x="429127" y="25400"/>
                  </a:cubicBezTo>
                  <a:lnTo>
                    <a:pt x="415665" y="19685"/>
                  </a:lnTo>
                  <a:cubicBezTo>
                    <a:pt x="415665" y="5715"/>
                    <a:pt x="421380" y="0"/>
                    <a:pt x="428365" y="0"/>
                  </a:cubicBezTo>
                  <a:close/>
                  <a:moveTo>
                    <a:pt x="480054" y="0"/>
                  </a:moveTo>
                  <a:lnTo>
                    <a:pt x="493516" y="5715"/>
                  </a:lnTo>
                  <a:cubicBezTo>
                    <a:pt x="493516" y="19685"/>
                    <a:pt x="487801" y="25400"/>
                    <a:pt x="480816" y="25400"/>
                  </a:cubicBezTo>
                  <a:lnTo>
                    <a:pt x="467354" y="19685"/>
                  </a:lnTo>
                  <a:cubicBezTo>
                    <a:pt x="467354" y="5715"/>
                    <a:pt x="473069" y="0"/>
                    <a:pt x="480054" y="0"/>
                  </a:cubicBezTo>
                  <a:close/>
                  <a:moveTo>
                    <a:pt x="531743" y="0"/>
                  </a:moveTo>
                  <a:lnTo>
                    <a:pt x="545205" y="5715"/>
                  </a:lnTo>
                  <a:cubicBezTo>
                    <a:pt x="545205" y="19685"/>
                    <a:pt x="539490" y="25400"/>
                    <a:pt x="532505" y="25400"/>
                  </a:cubicBezTo>
                  <a:lnTo>
                    <a:pt x="519043" y="19685"/>
                  </a:lnTo>
                  <a:cubicBezTo>
                    <a:pt x="519043" y="5715"/>
                    <a:pt x="524758" y="0"/>
                    <a:pt x="531743" y="0"/>
                  </a:cubicBezTo>
                  <a:close/>
                  <a:moveTo>
                    <a:pt x="583432" y="0"/>
                  </a:moveTo>
                  <a:lnTo>
                    <a:pt x="596894" y="5715"/>
                  </a:lnTo>
                  <a:cubicBezTo>
                    <a:pt x="596894" y="19685"/>
                    <a:pt x="591179" y="25400"/>
                    <a:pt x="584194" y="25400"/>
                  </a:cubicBezTo>
                  <a:lnTo>
                    <a:pt x="570732" y="19685"/>
                  </a:lnTo>
                  <a:cubicBezTo>
                    <a:pt x="570732" y="5715"/>
                    <a:pt x="576447" y="0"/>
                    <a:pt x="583432" y="0"/>
                  </a:cubicBezTo>
                  <a:close/>
                  <a:moveTo>
                    <a:pt x="635121" y="0"/>
                  </a:moveTo>
                  <a:lnTo>
                    <a:pt x="648583" y="5715"/>
                  </a:lnTo>
                  <a:cubicBezTo>
                    <a:pt x="648583" y="19685"/>
                    <a:pt x="642868" y="25400"/>
                    <a:pt x="635883" y="25400"/>
                  </a:cubicBezTo>
                  <a:lnTo>
                    <a:pt x="622421" y="19685"/>
                  </a:lnTo>
                  <a:cubicBezTo>
                    <a:pt x="622421" y="5715"/>
                    <a:pt x="628136" y="0"/>
                    <a:pt x="635121" y="0"/>
                  </a:cubicBezTo>
                  <a:close/>
                  <a:moveTo>
                    <a:pt x="686810" y="0"/>
                  </a:moveTo>
                  <a:lnTo>
                    <a:pt x="700272" y="5715"/>
                  </a:lnTo>
                  <a:cubicBezTo>
                    <a:pt x="700272" y="19685"/>
                    <a:pt x="694557" y="25400"/>
                    <a:pt x="687572" y="25400"/>
                  </a:cubicBezTo>
                  <a:lnTo>
                    <a:pt x="674110" y="19685"/>
                  </a:lnTo>
                  <a:cubicBezTo>
                    <a:pt x="674110" y="5715"/>
                    <a:pt x="679825" y="0"/>
                    <a:pt x="686810" y="0"/>
                  </a:cubicBezTo>
                  <a:close/>
                  <a:moveTo>
                    <a:pt x="738499" y="0"/>
                  </a:moveTo>
                  <a:lnTo>
                    <a:pt x="751961" y="5715"/>
                  </a:lnTo>
                  <a:cubicBezTo>
                    <a:pt x="751961" y="19685"/>
                    <a:pt x="746246" y="25400"/>
                    <a:pt x="739261" y="25400"/>
                  </a:cubicBezTo>
                  <a:lnTo>
                    <a:pt x="725799" y="19685"/>
                  </a:lnTo>
                  <a:cubicBezTo>
                    <a:pt x="725799" y="5715"/>
                    <a:pt x="731514" y="0"/>
                    <a:pt x="738499" y="0"/>
                  </a:cubicBezTo>
                  <a:close/>
                  <a:moveTo>
                    <a:pt x="790188" y="0"/>
                  </a:moveTo>
                  <a:lnTo>
                    <a:pt x="803650" y="5715"/>
                  </a:lnTo>
                  <a:cubicBezTo>
                    <a:pt x="803650" y="19685"/>
                    <a:pt x="797935" y="25400"/>
                    <a:pt x="790950" y="25400"/>
                  </a:cubicBezTo>
                  <a:lnTo>
                    <a:pt x="777488" y="19685"/>
                  </a:lnTo>
                  <a:cubicBezTo>
                    <a:pt x="777488" y="5715"/>
                    <a:pt x="783203" y="0"/>
                    <a:pt x="790188" y="0"/>
                  </a:cubicBezTo>
                  <a:close/>
                  <a:moveTo>
                    <a:pt x="841877" y="0"/>
                  </a:moveTo>
                  <a:lnTo>
                    <a:pt x="855339" y="5715"/>
                  </a:lnTo>
                  <a:cubicBezTo>
                    <a:pt x="855339" y="19685"/>
                    <a:pt x="849624" y="25400"/>
                    <a:pt x="842639" y="25400"/>
                  </a:cubicBezTo>
                  <a:lnTo>
                    <a:pt x="829177" y="19685"/>
                  </a:lnTo>
                  <a:cubicBezTo>
                    <a:pt x="829177" y="5715"/>
                    <a:pt x="834892" y="0"/>
                    <a:pt x="841877" y="0"/>
                  </a:cubicBezTo>
                  <a:close/>
                  <a:moveTo>
                    <a:pt x="893566" y="0"/>
                  </a:moveTo>
                  <a:lnTo>
                    <a:pt x="907028" y="5715"/>
                  </a:lnTo>
                  <a:cubicBezTo>
                    <a:pt x="907028" y="19685"/>
                    <a:pt x="901313" y="25400"/>
                    <a:pt x="894328" y="25400"/>
                  </a:cubicBezTo>
                  <a:lnTo>
                    <a:pt x="880866" y="19685"/>
                  </a:lnTo>
                  <a:cubicBezTo>
                    <a:pt x="880866" y="5715"/>
                    <a:pt x="886581" y="0"/>
                    <a:pt x="893566" y="0"/>
                  </a:cubicBezTo>
                  <a:close/>
                  <a:moveTo>
                    <a:pt x="945255" y="0"/>
                  </a:moveTo>
                  <a:lnTo>
                    <a:pt x="958717" y="5715"/>
                  </a:lnTo>
                  <a:cubicBezTo>
                    <a:pt x="958717" y="19685"/>
                    <a:pt x="953002" y="25400"/>
                    <a:pt x="946017" y="25400"/>
                  </a:cubicBezTo>
                  <a:lnTo>
                    <a:pt x="932555" y="19685"/>
                  </a:lnTo>
                  <a:cubicBezTo>
                    <a:pt x="932555" y="5715"/>
                    <a:pt x="938270" y="0"/>
                    <a:pt x="945255" y="0"/>
                  </a:cubicBezTo>
                  <a:close/>
                  <a:moveTo>
                    <a:pt x="996944" y="0"/>
                  </a:moveTo>
                  <a:lnTo>
                    <a:pt x="1010406" y="5715"/>
                  </a:lnTo>
                  <a:cubicBezTo>
                    <a:pt x="1010406" y="19685"/>
                    <a:pt x="1004691" y="25400"/>
                    <a:pt x="997706" y="25400"/>
                  </a:cubicBezTo>
                  <a:lnTo>
                    <a:pt x="984244" y="19685"/>
                  </a:lnTo>
                  <a:cubicBezTo>
                    <a:pt x="984244" y="5715"/>
                    <a:pt x="989959" y="0"/>
                    <a:pt x="996944" y="0"/>
                  </a:cubicBezTo>
                  <a:close/>
                  <a:moveTo>
                    <a:pt x="1048633" y="0"/>
                  </a:moveTo>
                  <a:lnTo>
                    <a:pt x="1062095" y="5715"/>
                  </a:lnTo>
                  <a:cubicBezTo>
                    <a:pt x="1062095" y="19685"/>
                    <a:pt x="1056380" y="25400"/>
                    <a:pt x="1049395" y="25400"/>
                  </a:cubicBezTo>
                  <a:lnTo>
                    <a:pt x="1035933" y="19685"/>
                  </a:lnTo>
                  <a:cubicBezTo>
                    <a:pt x="1035933" y="5715"/>
                    <a:pt x="1041648" y="0"/>
                    <a:pt x="1048633" y="0"/>
                  </a:cubicBezTo>
                  <a:close/>
                  <a:moveTo>
                    <a:pt x="1100322" y="0"/>
                  </a:moveTo>
                  <a:lnTo>
                    <a:pt x="1113784" y="5715"/>
                  </a:lnTo>
                  <a:cubicBezTo>
                    <a:pt x="1113784" y="19685"/>
                    <a:pt x="1108069" y="25400"/>
                    <a:pt x="1101084" y="25400"/>
                  </a:cubicBezTo>
                  <a:lnTo>
                    <a:pt x="1087622" y="19685"/>
                  </a:lnTo>
                  <a:cubicBezTo>
                    <a:pt x="1087622" y="5715"/>
                    <a:pt x="1093337" y="0"/>
                    <a:pt x="1100322" y="0"/>
                  </a:cubicBezTo>
                  <a:close/>
                  <a:moveTo>
                    <a:pt x="1152011" y="0"/>
                  </a:moveTo>
                  <a:lnTo>
                    <a:pt x="1165473" y="5715"/>
                  </a:lnTo>
                  <a:cubicBezTo>
                    <a:pt x="1165473" y="19685"/>
                    <a:pt x="1159758" y="25400"/>
                    <a:pt x="1152773" y="25400"/>
                  </a:cubicBezTo>
                  <a:lnTo>
                    <a:pt x="1139311" y="19685"/>
                  </a:lnTo>
                  <a:cubicBezTo>
                    <a:pt x="1139311" y="5715"/>
                    <a:pt x="1145026" y="0"/>
                    <a:pt x="1152011" y="0"/>
                  </a:cubicBezTo>
                  <a:close/>
                  <a:moveTo>
                    <a:pt x="1203700" y="0"/>
                  </a:moveTo>
                  <a:lnTo>
                    <a:pt x="1217162" y="5715"/>
                  </a:lnTo>
                  <a:cubicBezTo>
                    <a:pt x="1217162" y="19685"/>
                    <a:pt x="1211447" y="25400"/>
                    <a:pt x="1204462" y="25400"/>
                  </a:cubicBezTo>
                  <a:lnTo>
                    <a:pt x="1191000" y="19685"/>
                  </a:lnTo>
                  <a:cubicBezTo>
                    <a:pt x="1191000" y="5715"/>
                    <a:pt x="1196715" y="0"/>
                    <a:pt x="1203700" y="0"/>
                  </a:cubicBezTo>
                  <a:close/>
                  <a:moveTo>
                    <a:pt x="1255389" y="0"/>
                  </a:moveTo>
                  <a:lnTo>
                    <a:pt x="1268851" y="5715"/>
                  </a:lnTo>
                  <a:cubicBezTo>
                    <a:pt x="1268851" y="19685"/>
                    <a:pt x="1263136" y="25400"/>
                    <a:pt x="1256151" y="25400"/>
                  </a:cubicBezTo>
                  <a:lnTo>
                    <a:pt x="1242689" y="19685"/>
                  </a:lnTo>
                  <a:cubicBezTo>
                    <a:pt x="1242689" y="5715"/>
                    <a:pt x="1248404" y="0"/>
                    <a:pt x="1255389" y="0"/>
                  </a:cubicBezTo>
                  <a:close/>
                  <a:moveTo>
                    <a:pt x="1307078" y="0"/>
                  </a:moveTo>
                  <a:lnTo>
                    <a:pt x="1320540" y="5715"/>
                  </a:lnTo>
                  <a:cubicBezTo>
                    <a:pt x="1320540" y="19685"/>
                    <a:pt x="1314825" y="25400"/>
                    <a:pt x="1307840" y="25400"/>
                  </a:cubicBezTo>
                  <a:lnTo>
                    <a:pt x="1294378" y="19685"/>
                  </a:lnTo>
                  <a:cubicBezTo>
                    <a:pt x="1294378" y="5715"/>
                    <a:pt x="1300093" y="0"/>
                    <a:pt x="1307078" y="0"/>
                  </a:cubicBezTo>
                  <a:close/>
                  <a:moveTo>
                    <a:pt x="1358767" y="0"/>
                  </a:moveTo>
                  <a:lnTo>
                    <a:pt x="1372229" y="5715"/>
                  </a:lnTo>
                  <a:cubicBezTo>
                    <a:pt x="1372229" y="19685"/>
                    <a:pt x="1366514" y="25400"/>
                    <a:pt x="1359529" y="25400"/>
                  </a:cubicBezTo>
                  <a:lnTo>
                    <a:pt x="1346067" y="19685"/>
                  </a:lnTo>
                  <a:cubicBezTo>
                    <a:pt x="1346067" y="5715"/>
                    <a:pt x="1351782" y="0"/>
                    <a:pt x="1358767" y="0"/>
                  </a:cubicBezTo>
                  <a:close/>
                  <a:moveTo>
                    <a:pt x="1410456" y="0"/>
                  </a:moveTo>
                  <a:lnTo>
                    <a:pt x="1423918" y="5715"/>
                  </a:lnTo>
                  <a:cubicBezTo>
                    <a:pt x="1423918" y="19685"/>
                    <a:pt x="1418203" y="25400"/>
                    <a:pt x="1411218" y="25400"/>
                  </a:cubicBezTo>
                  <a:lnTo>
                    <a:pt x="1397756" y="19685"/>
                  </a:lnTo>
                  <a:cubicBezTo>
                    <a:pt x="1397756" y="5715"/>
                    <a:pt x="1403471" y="0"/>
                    <a:pt x="1410456" y="0"/>
                  </a:cubicBezTo>
                  <a:close/>
                  <a:moveTo>
                    <a:pt x="1462146" y="0"/>
                  </a:moveTo>
                  <a:lnTo>
                    <a:pt x="1475607" y="5715"/>
                  </a:lnTo>
                  <a:cubicBezTo>
                    <a:pt x="1475607" y="19685"/>
                    <a:pt x="1469893" y="25400"/>
                    <a:pt x="1462907" y="25400"/>
                  </a:cubicBezTo>
                  <a:lnTo>
                    <a:pt x="1449446" y="19685"/>
                  </a:lnTo>
                  <a:cubicBezTo>
                    <a:pt x="1449446" y="5715"/>
                    <a:pt x="1455160" y="0"/>
                    <a:pt x="1462146" y="0"/>
                  </a:cubicBezTo>
                  <a:close/>
                  <a:moveTo>
                    <a:pt x="1513835" y="0"/>
                  </a:moveTo>
                  <a:lnTo>
                    <a:pt x="1527297" y="5715"/>
                  </a:lnTo>
                  <a:cubicBezTo>
                    <a:pt x="1527297" y="19685"/>
                    <a:pt x="1521582" y="25400"/>
                    <a:pt x="1514597" y="25400"/>
                  </a:cubicBezTo>
                  <a:lnTo>
                    <a:pt x="1501135" y="19685"/>
                  </a:lnTo>
                  <a:cubicBezTo>
                    <a:pt x="1501135" y="5715"/>
                    <a:pt x="1506850" y="0"/>
                    <a:pt x="1513835" y="0"/>
                  </a:cubicBezTo>
                  <a:close/>
                  <a:moveTo>
                    <a:pt x="1565524" y="0"/>
                  </a:moveTo>
                  <a:lnTo>
                    <a:pt x="1578986" y="5715"/>
                  </a:lnTo>
                  <a:cubicBezTo>
                    <a:pt x="1578986" y="19685"/>
                    <a:pt x="1573271" y="25400"/>
                    <a:pt x="1566286" y="25400"/>
                  </a:cubicBezTo>
                  <a:lnTo>
                    <a:pt x="1552824" y="19685"/>
                  </a:lnTo>
                  <a:cubicBezTo>
                    <a:pt x="1552824" y="5715"/>
                    <a:pt x="1558539" y="0"/>
                    <a:pt x="1565524" y="0"/>
                  </a:cubicBezTo>
                  <a:close/>
                  <a:moveTo>
                    <a:pt x="1617213" y="0"/>
                  </a:moveTo>
                  <a:lnTo>
                    <a:pt x="1630675" y="5715"/>
                  </a:lnTo>
                  <a:cubicBezTo>
                    <a:pt x="1630675" y="19685"/>
                    <a:pt x="1624960" y="25400"/>
                    <a:pt x="1617975" y="25400"/>
                  </a:cubicBezTo>
                  <a:lnTo>
                    <a:pt x="1604513" y="19685"/>
                  </a:lnTo>
                  <a:cubicBezTo>
                    <a:pt x="1604513" y="5715"/>
                    <a:pt x="1610228" y="0"/>
                    <a:pt x="1617213" y="0"/>
                  </a:cubicBezTo>
                  <a:close/>
                  <a:moveTo>
                    <a:pt x="1668902" y="0"/>
                  </a:moveTo>
                  <a:lnTo>
                    <a:pt x="1682364" y="5715"/>
                  </a:lnTo>
                  <a:cubicBezTo>
                    <a:pt x="1682364" y="19685"/>
                    <a:pt x="1676649" y="25400"/>
                    <a:pt x="1669664" y="25400"/>
                  </a:cubicBezTo>
                  <a:lnTo>
                    <a:pt x="1656202" y="19685"/>
                  </a:lnTo>
                  <a:cubicBezTo>
                    <a:pt x="1656202" y="5715"/>
                    <a:pt x="1661917" y="0"/>
                    <a:pt x="1668902" y="0"/>
                  </a:cubicBezTo>
                  <a:close/>
                  <a:moveTo>
                    <a:pt x="1720591" y="0"/>
                  </a:moveTo>
                  <a:lnTo>
                    <a:pt x="1734053" y="5715"/>
                  </a:lnTo>
                  <a:cubicBezTo>
                    <a:pt x="1734053" y="19685"/>
                    <a:pt x="1728338" y="25400"/>
                    <a:pt x="1721353" y="25400"/>
                  </a:cubicBezTo>
                  <a:lnTo>
                    <a:pt x="1707891" y="19685"/>
                  </a:lnTo>
                  <a:cubicBezTo>
                    <a:pt x="1707891" y="5715"/>
                    <a:pt x="1713606" y="0"/>
                    <a:pt x="1720591" y="0"/>
                  </a:cubicBezTo>
                  <a:close/>
                  <a:moveTo>
                    <a:pt x="1772280" y="0"/>
                  </a:moveTo>
                  <a:lnTo>
                    <a:pt x="1785742" y="5715"/>
                  </a:lnTo>
                  <a:cubicBezTo>
                    <a:pt x="1785742" y="19685"/>
                    <a:pt x="1780027" y="25400"/>
                    <a:pt x="1773042" y="25400"/>
                  </a:cubicBezTo>
                  <a:lnTo>
                    <a:pt x="1759580" y="19685"/>
                  </a:lnTo>
                  <a:cubicBezTo>
                    <a:pt x="1759580" y="5715"/>
                    <a:pt x="1765295" y="0"/>
                    <a:pt x="1772280" y="0"/>
                  </a:cubicBezTo>
                  <a:close/>
                  <a:moveTo>
                    <a:pt x="1823969" y="0"/>
                  </a:moveTo>
                  <a:lnTo>
                    <a:pt x="1837431" y="5715"/>
                  </a:lnTo>
                  <a:cubicBezTo>
                    <a:pt x="1837431" y="19685"/>
                    <a:pt x="1831716" y="25400"/>
                    <a:pt x="1824731" y="25400"/>
                  </a:cubicBezTo>
                  <a:lnTo>
                    <a:pt x="1811269" y="19685"/>
                  </a:lnTo>
                  <a:cubicBezTo>
                    <a:pt x="1811269" y="5715"/>
                    <a:pt x="1816984" y="0"/>
                    <a:pt x="1823969" y="0"/>
                  </a:cubicBezTo>
                  <a:close/>
                  <a:moveTo>
                    <a:pt x="1875658" y="0"/>
                  </a:moveTo>
                  <a:lnTo>
                    <a:pt x="1889120" y="5715"/>
                  </a:lnTo>
                  <a:cubicBezTo>
                    <a:pt x="1889120" y="19685"/>
                    <a:pt x="1883405" y="25400"/>
                    <a:pt x="1876420" y="25400"/>
                  </a:cubicBezTo>
                  <a:lnTo>
                    <a:pt x="1862958" y="19685"/>
                  </a:lnTo>
                  <a:cubicBezTo>
                    <a:pt x="1862958" y="5715"/>
                    <a:pt x="1868673" y="0"/>
                    <a:pt x="1875658" y="0"/>
                  </a:cubicBezTo>
                  <a:close/>
                  <a:moveTo>
                    <a:pt x="1927347" y="0"/>
                  </a:moveTo>
                  <a:lnTo>
                    <a:pt x="1940809" y="5715"/>
                  </a:lnTo>
                  <a:cubicBezTo>
                    <a:pt x="1940809" y="19685"/>
                    <a:pt x="1935094" y="25400"/>
                    <a:pt x="1928109" y="25400"/>
                  </a:cubicBezTo>
                  <a:lnTo>
                    <a:pt x="1914647" y="19685"/>
                  </a:lnTo>
                  <a:cubicBezTo>
                    <a:pt x="1914647" y="5715"/>
                    <a:pt x="1920362" y="0"/>
                    <a:pt x="1927347" y="0"/>
                  </a:cubicBezTo>
                  <a:close/>
                  <a:moveTo>
                    <a:pt x="1979036" y="0"/>
                  </a:moveTo>
                  <a:lnTo>
                    <a:pt x="1992498" y="5715"/>
                  </a:lnTo>
                  <a:cubicBezTo>
                    <a:pt x="1992498" y="19685"/>
                    <a:pt x="1986783" y="25400"/>
                    <a:pt x="1979798" y="25400"/>
                  </a:cubicBezTo>
                  <a:lnTo>
                    <a:pt x="1966336" y="19685"/>
                  </a:lnTo>
                  <a:cubicBezTo>
                    <a:pt x="1966336" y="5715"/>
                    <a:pt x="1972051" y="0"/>
                    <a:pt x="1979036" y="0"/>
                  </a:cubicBezTo>
                  <a:close/>
                  <a:moveTo>
                    <a:pt x="2030726" y="0"/>
                  </a:moveTo>
                  <a:lnTo>
                    <a:pt x="2044188" y="5715"/>
                  </a:lnTo>
                  <a:cubicBezTo>
                    <a:pt x="2044188" y="19685"/>
                    <a:pt x="2038473" y="25400"/>
                    <a:pt x="2031488" y="25400"/>
                  </a:cubicBezTo>
                  <a:lnTo>
                    <a:pt x="2018026" y="19685"/>
                  </a:lnTo>
                  <a:cubicBezTo>
                    <a:pt x="2018026" y="5715"/>
                    <a:pt x="2023740" y="0"/>
                    <a:pt x="2030726" y="0"/>
                  </a:cubicBezTo>
                  <a:close/>
                  <a:moveTo>
                    <a:pt x="2082415" y="0"/>
                  </a:moveTo>
                  <a:lnTo>
                    <a:pt x="2095877" y="5715"/>
                  </a:lnTo>
                  <a:cubicBezTo>
                    <a:pt x="2095877" y="19685"/>
                    <a:pt x="2090162" y="25400"/>
                    <a:pt x="2083177" y="25400"/>
                  </a:cubicBezTo>
                  <a:lnTo>
                    <a:pt x="2069715" y="19685"/>
                  </a:lnTo>
                  <a:cubicBezTo>
                    <a:pt x="2069715" y="5715"/>
                    <a:pt x="2075430" y="0"/>
                    <a:pt x="2082415" y="0"/>
                  </a:cubicBezTo>
                  <a:close/>
                  <a:moveTo>
                    <a:pt x="2134104" y="0"/>
                  </a:moveTo>
                  <a:lnTo>
                    <a:pt x="2147566" y="5715"/>
                  </a:lnTo>
                  <a:cubicBezTo>
                    <a:pt x="2147566" y="19685"/>
                    <a:pt x="2141851" y="25400"/>
                    <a:pt x="2134866" y="25400"/>
                  </a:cubicBezTo>
                  <a:lnTo>
                    <a:pt x="2121404" y="19685"/>
                  </a:lnTo>
                  <a:cubicBezTo>
                    <a:pt x="2121404" y="5715"/>
                    <a:pt x="2127119" y="0"/>
                    <a:pt x="2134104" y="0"/>
                  </a:cubicBezTo>
                  <a:close/>
                  <a:moveTo>
                    <a:pt x="2185793" y="0"/>
                  </a:moveTo>
                  <a:lnTo>
                    <a:pt x="2199255" y="5715"/>
                  </a:lnTo>
                  <a:cubicBezTo>
                    <a:pt x="2199255" y="19685"/>
                    <a:pt x="2193540" y="25400"/>
                    <a:pt x="2186555" y="25400"/>
                  </a:cubicBezTo>
                  <a:lnTo>
                    <a:pt x="2173093" y="19685"/>
                  </a:lnTo>
                  <a:cubicBezTo>
                    <a:pt x="2173093" y="5715"/>
                    <a:pt x="2178808" y="0"/>
                    <a:pt x="2185793" y="0"/>
                  </a:cubicBezTo>
                  <a:close/>
                  <a:moveTo>
                    <a:pt x="2237482" y="0"/>
                  </a:moveTo>
                  <a:lnTo>
                    <a:pt x="2250944" y="5715"/>
                  </a:lnTo>
                  <a:cubicBezTo>
                    <a:pt x="2250944" y="19685"/>
                    <a:pt x="2245229" y="25400"/>
                    <a:pt x="2238244" y="25400"/>
                  </a:cubicBezTo>
                  <a:lnTo>
                    <a:pt x="2224782" y="19685"/>
                  </a:lnTo>
                  <a:cubicBezTo>
                    <a:pt x="2224782" y="5715"/>
                    <a:pt x="2230497" y="0"/>
                    <a:pt x="2237482" y="0"/>
                  </a:cubicBezTo>
                  <a:close/>
                  <a:moveTo>
                    <a:pt x="2289171" y="0"/>
                  </a:moveTo>
                  <a:lnTo>
                    <a:pt x="2302633" y="5715"/>
                  </a:lnTo>
                  <a:cubicBezTo>
                    <a:pt x="2302633" y="19685"/>
                    <a:pt x="2296918" y="25400"/>
                    <a:pt x="2289933" y="25400"/>
                  </a:cubicBezTo>
                  <a:lnTo>
                    <a:pt x="2276471" y="19685"/>
                  </a:lnTo>
                  <a:cubicBezTo>
                    <a:pt x="2276471" y="5715"/>
                    <a:pt x="2282186" y="0"/>
                    <a:pt x="2289171" y="0"/>
                  </a:cubicBezTo>
                  <a:close/>
                  <a:moveTo>
                    <a:pt x="2340860" y="0"/>
                  </a:moveTo>
                  <a:lnTo>
                    <a:pt x="2354322" y="5715"/>
                  </a:lnTo>
                  <a:cubicBezTo>
                    <a:pt x="2354322" y="19685"/>
                    <a:pt x="2348607" y="25400"/>
                    <a:pt x="2341622" y="25400"/>
                  </a:cubicBezTo>
                  <a:lnTo>
                    <a:pt x="2328160" y="19685"/>
                  </a:lnTo>
                  <a:cubicBezTo>
                    <a:pt x="2328160" y="5715"/>
                    <a:pt x="2333875" y="0"/>
                    <a:pt x="2340860" y="0"/>
                  </a:cubicBezTo>
                  <a:close/>
                  <a:moveTo>
                    <a:pt x="2392549" y="0"/>
                  </a:moveTo>
                  <a:lnTo>
                    <a:pt x="2406011" y="5715"/>
                  </a:lnTo>
                  <a:cubicBezTo>
                    <a:pt x="2406011" y="19685"/>
                    <a:pt x="2400296" y="25400"/>
                    <a:pt x="2393311" y="25400"/>
                  </a:cubicBezTo>
                  <a:lnTo>
                    <a:pt x="2379849" y="19685"/>
                  </a:lnTo>
                  <a:cubicBezTo>
                    <a:pt x="2379849" y="5715"/>
                    <a:pt x="2385564" y="0"/>
                    <a:pt x="2392549" y="0"/>
                  </a:cubicBezTo>
                  <a:close/>
                  <a:moveTo>
                    <a:pt x="2444238" y="0"/>
                  </a:moveTo>
                  <a:lnTo>
                    <a:pt x="2457700" y="5715"/>
                  </a:lnTo>
                  <a:cubicBezTo>
                    <a:pt x="2457700" y="19685"/>
                    <a:pt x="2451985" y="25400"/>
                    <a:pt x="2445000" y="25400"/>
                  </a:cubicBezTo>
                  <a:lnTo>
                    <a:pt x="2431538" y="19685"/>
                  </a:lnTo>
                  <a:cubicBezTo>
                    <a:pt x="2431538" y="5715"/>
                    <a:pt x="2437253" y="0"/>
                    <a:pt x="2444238" y="0"/>
                  </a:cubicBezTo>
                  <a:close/>
                  <a:moveTo>
                    <a:pt x="2495927" y="0"/>
                  </a:moveTo>
                  <a:lnTo>
                    <a:pt x="2509389" y="5715"/>
                  </a:lnTo>
                  <a:cubicBezTo>
                    <a:pt x="2509389" y="19685"/>
                    <a:pt x="2503674" y="25400"/>
                    <a:pt x="2496689" y="25400"/>
                  </a:cubicBezTo>
                  <a:lnTo>
                    <a:pt x="2483227" y="19685"/>
                  </a:lnTo>
                  <a:cubicBezTo>
                    <a:pt x="2483227" y="5715"/>
                    <a:pt x="2488942" y="0"/>
                    <a:pt x="2495927" y="0"/>
                  </a:cubicBezTo>
                  <a:close/>
                  <a:moveTo>
                    <a:pt x="2547616" y="0"/>
                  </a:moveTo>
                  <a:lnTo>
                    <a:pt x="2561078" y="5715"/>
                  </a:lnTo>
                  <a:cubicBezTo>
                    <a:pt x="2561078" y="19685"/>
                    <a:pt x="2555363" y="25400"/>
                    <a:pt x="2548378" y="25400"/>
                  </a:cubicBezTo>
                  <a:lnTo>
                    <a:pt x="2534916" y="19685"/>
                  </a:lnTo>
                  <a:cubicBezTo>
                    <a:pt x="2534916" y="5715"/>
                    <a:pt x="2540631" y="0"/>
                    <a:pt x="2547616" y="0"/>
                  </a:cubicBezTo>
                  <a:close/>
                  <a:moveTo>
                    <a:pt x="2599306" y="0"/>
                  </a:moveTo>
                  <a:lnTo>
                    <a:pt x="2612768" y="5715"/>
                  </a:lnTo>
                  <a:cubicBezTo>
                    <a:pt x="2612768" y="19685"/>
                    <a:pt x="2607053" y="25400"/>
                    <a:pt x="2600068" y="25400"/>
                  </a:cubicBezTo>
                  <a:lnTo>
                    <a:pt x="2586606" y="19685"/>
                  </a:lnTo>
                  <a:cubicBezTo>
                    <a:pt x="2586606" y="5715"/>
                    <a:pt x="2592321" y="0"/>
                    <a:pt x="2599306" y="0"/>
                  </a:cubicBezTo>
                  <a:close/>
                  <a:moveTo>
                    <a:pt x="2650995" y="0"/>
                  </a:moveTo>
                  <a:lnTo>
                    <a:pt x="2664457" y="5715"/>
                  </a:lnTo>
                  <a:cubicBezTo>
                    <a:pt x="2664457" y="19685"/>
                    <a:pt x="2658742" y="25400"/>
                    <a:pt x="2651757" y="25400"/>
                  </a:cubicBezTo>
                  <a:lnTo>
                    <a:pt x="2638295" y="19685"/>
                  </a:lnTo>
                  <a:cubicBezTo>
                    <a:pt x="2638295" y="5715"/>
                    <a:pt x="2644010" y="0"/>
                    <a:pt x="2650995" y="0"/>
                  </a:cubicBezTo>
                  <a:close/>
                  <a:moveTo>
                    <a:pt x="2702684" y="0"/>
                  </a:moveTo>
                  <a:lnTo>
                    <a:pt x="2716146" y="5715"/>
                  </a:lnTo>
                  <a:cubicBezTo>
                    <a:pt x="2716146" y="19685"/>
                    <a:pt x="2710431" y="25400"/>
                    <a:pt x="2703446" y="25400"/>
                  </a:cubicBezTo>
                  <a:lnTo>
                    <a:pt x="2689984" y="19685"/>
                  </a:lnTo>
                  <a:cubicBezTo>
                    <a:pt x="2689984" y="5715"/>
                    <a:pt x="2695699" y="0"/>
                    <a:pt x="2702684" y="0"/>
                  </a:cubicBezTo>
                  <a:close/>
                  <a:moveTo>
                    <a:pt x="2754373" y="0"/>
                  </a:moveTo>
                  <a:lnTo>
                    <a:pt x="2767835" y="5715"/>
                  </a:lnTo>
                  <a:cubicBezTo>
                    <a:pt x="2767835" y="19685"/>
                    <a:pt x="2762120" y="25400"/>
                    <a:pt x="2755135" y="25400"/>
                  </a:cubicBezTo>
                  <a:lnTo>
                    <a:pt x="2741673" y="19685"/>
                  </a:lnTo>
                  <a:cubicBezTo>
                    <a:pt x="2741673" y="5715"/>
                    <a:pt x="2747388" y="0"/>
                    <a:pt x="2754373" y="0"/>
                  </a:cubicBezTo>
                  <a:close/>
                  <a:moveTo>
                    <a:pt x="2806062" y="0"/>
                  </a:moveTo>
                  <a:lnTo>
                    <a:pt x="2819524" y="5715"/>
                  </a:lnTo>
                  <a:cubicBezTo>
                    <a:pt x="2819524" y="19685"/>
                    <a:pt x="2813809" y="25400"/>
                    <a:pt x="2806824" y="25400"/>
                  </a:cubicBezTo>
                  <a:lnTo>
                    <a:pt x="2793362" y="19685"/>
                  </a:lnTo>
                  <a:cubicBezTo>
                    <a:pt x="2793362" y="5715"/>
                    <a:pt x="2799077" y="0"/>
                    <a:pt x="2806062" y="0"/>
                  </a:cubicBezTo>
                  <a:close/>
                  <a:moveTo>
                    <a:pt x="2857751" y="0"/>
                  </a:moveTo>
                  <a:lnTo>
                    <a:pt x="2871213" y="5715"/>
                  </a:lnTo>
                  <a:cubicBezTo>
                    <a:pt x="2871213" y="19685"/>
                    <a:pt x="2865498" y="25400"/>
                    <a:pt x="2858513" y="25400"/>
                  </a:cubicBezTo>
                  <a:lnTo>
                    <a:pt x="2845051" y="19685"/>
                  </a:lnTo>
                  <a:cubicBezTo>
                    <a:pt x="2845051" y="5715"/>
                    <a:pt x="2850766" y="0"/>
                    <a:pt x="2857751" y="0"/>
                  </a:cubicBezTo>
                  <a:close/>
                  <a:moveTo>
                    <a:pt x="2909440" y="0"/>
                  </a:moveTo>
                  <a:lnTo>
                    <a:pt x="2922902" y="5715"/>
                  </a:lnTo>
                  <a:cubicBezTo>
                    <a:pt x="2922902" y="19685"/>
                    <a:pt x="2917187" y="25400"/>
                    <a:pt x="2910202" y="25400"/>
                  </a:cubicBezTo>
                  <a:lnTo>
                    <a:pt x="2896740" y="19685"/>
                  </a:lnTo>
                  <a:cubicBezTo>
                    <a:pt x="2896740" y="5715"/>
                    <a:pt x="2902455" y="0"/>
                    <a:pt x="2909440" y="0"/>
                  </a:cubicBezTo>
                  <a:close/>
                  <a:moveTo>
                    <a:pt x="2961129" y="0"/>
                  </a:moveTo>
                  <a:lnTo>
                    <a:pt x="2974591" y="5715"/>
                  </a:lnTo>
                  <a:cubicBezTo>
                    <a:pt x="2974591" y="19685"/>
                    <a:pt x="2968876" y="25400"/>
                    <a:pt x="2961891" y="25400"/>
                  </a:cubicBezTo>
                  <a:lnTo>
                    <a:pt x="2948429" y="19685"/>
                  </a:lnTo>
                  <a:cubicBezTo>
                    <a:pt x="2948429" y="5715"/>
                    <a:pt x="2954144" y="0"/>
                    <a:pt x="2961129" y="0"/>
                  </a:cubicBezTo>
                  <a:close/>
                  <a:moveTo>
                    <a:pt x="3012818" y="0"/>
                  </a:moveTo>
                  <a:lnTo>
                    <a:pt x="3026280" y="5715"/>
                  </a:lnTo>
                  <a:cubicBezTo>
                    <a:pt x="3026280" y="19685"/>
                    <a:pt x="3020565" y="25400"/>
                    <a:pt x="3013580" y="25400"/>
                  </a:cubicBezTo>
                  <a:lnTo>
                    <a:pt x="3000118" y="19685"/>
                  </a:lnTo>
                  <a:cubicBezTo>
                    <a:pt x="3000118" y="5715"/>
                    <a:pt x="3005833" y="0"/>
                    <a:pt x="3012818" y="0"/>
                  </a:cubicBezTo>
                  <a:close/>
                  <a:moveTo>
                    <a:pt x="3064507" y="0"/>
                  </a:moveTo>
                  <a:lnTo>
                    <a:pt x="3077969" y="5715"/>
                  </a:lnTo>
                  <a:cubicBezTo>
                    <a:pt x="3077969" y="19685"/>
                    <a:pt x="3072254" y="25400"/>
                    <a:pt x="3065269" y="25400"/>
                  </a:cubicBezTo>
                  <a:lnTo>
                    <a:pt x="3051807" y="19685"/>
                  </a:lnTo>
                  <a:cubicBezTo>
                    <a:pt x="3051807" y="5715"/>
                    <a:pt x="3057523" y="0"/>
                    <a:pt x="3064507" y="0"/>
                  </a:cubicBezTo>
                  <a:close/>
                  <a:moveTo>
                    <a:pt x="3116196" y="0"/>
                  </a:moveTo>
                  <a:lnTo>
                    <a:pt x="3129658" y="5715"/>
                  </a:lnTo>
                  <a:cubicBezTo>
                    <a:pt x="3129658" y="19685"/>
                    <a:pt x="3123943" y="25400"/>
                    <a:pt x="3116958" y="25400"/>
                  </a:cubicBezTo>
                  <a:lnTo>
                    <a:pt x="3103496" y="19685"/>
                  </a:lnTo>
                  <a:cubicBezTo>
                    <a:pt x="3103496" y="5715"/>
                    <a:pt x="3109212" y="0"/>
                    <a:pt x="3116196" y="0"/>
                  </a:cubicBezTo>
                  <a:close/>
                  <a:moveTo>
                    <a:pt x="3167886" y="0"/>
                  </a:moveTo>
                  <a:lnTo>
                    <a:pt x="3181348" y="5715"/>
                  </a:lnTo>
                  <a:cubicBezTo>
                    <a:pt x="3181348" y="19685"/>
                    <a:pt x="3175632" y="25400"/>
                    <a:pt x="3168648" y="25400"/>
                  </a:cubicBezTo>
                  <a:lnTo>
                    <a:pt x="3155186" y="19685"/>
                  </a:lnTo>
                  <a:cubicBezTo>
                    <a:pt x="3155186" y="5715"/>
                    <a:pt x="3160901" y="0"/>
                    <a:pt x="3167886" y="0"/>
                  </a:cubicBezTo>
                  <a:close/>
                  <a:moveTo>
                    <a:pt x="3219575" y="0"/>
                  </a:moveTo>
                  <a:lnTo>
                    <a:pt x="3233037" y="5715"/>
                  </a:lnTo>
                  <a:cubicBezTo>
                    <a:pt x="3233037" y="19685"/>
                    <a:pt x="3227321" y="25400"/>
                    <a:pt x="3220337" y="25400"/>
                  </a:cubicBezTo>
                  <a:lnTo>
                    <a:pt x="3206875" y="19685"/>
                  </a:lnTo>
                  <a:cubicBezTo>
                    <a:pt x="3206875" y="5715"/>
                    <a:pt x="3212590" y="0"/>
                    <a:pt x="3219575" y="0"/>
                  </a:cubicBezTo>
                  <a:close/>
                  <a:moveTo>
                    <a:pt x="3271264" y="0"/>
                  </a:moveTo>
                  <a:lnTo>
                    <a:pt x="3284726" y="5715"/>
                  </a:lnTo>
                  <a:cubicBezTo>
                    <a:pt x="3284726" y="19685"/>
                    <a:pt x="3279011" y="25400"/>
                    <a:pt x="3272026" y="25400"/>
                  </a:cubicBezTo>
                  <a:lnTo>
                    <a:pt x="3258564" y="19685"/>
                  </a:lnTo>
                  <a:cubicBezTo>
                    <a:pt x="3258564" y="5715"/>
                    <a:pt x="3264279" y="0"/>
                    <a:pt x="3271264" y="0"/>
                  </a:cubicBezTo>
                  <a:close/>
                  <a:moveTo>
                    <a:pt x="3322953" y="0"/>
                  </a:moveTo>
                  <a:lnTo>
                    <a:pt x="3336415" y="5715"/>
                  </a:lnTo>
                  <a:cubicBezTo>
                    <a:pt x="3336415" y="19685"/>
                    <a:pt x="3330700" y="25400"/>
                    <a:pt x="3323715" y="25400"/>
                  </a:cubicBezTo>
                  <a:lnTo>
                    <a:pt x="3310253" y="19685"/>
                  </a:lnTo>
                  <a:cubicBezTo>
                    <a:pt x="3310253" y="5715"/>
                    <a:pt x="3315968" y="0"/>
                    <a:pt x="3322953" y="0"/>
                  </a:cubicBezTo>
                  <a:close/>
                  <a:moveTo>
                    <a:pt x="3374642" y="0"/>
                  </a:moveTo>
                  <a:lnTo>
                    <a:pt x="3388104" y="5715"/>
                  </a:lnTo>
                  <a:cubicBezTo>
                    <a:pt x="3388104" y="19685"/>
                    <a:pt x="3382389" y="25400"/>
                    <a:pt x="3375404" y="25400"/>
                  </a:cubicBezTo>
                  <a:lnTo>
                    <a:pt x="3361942" y="19685"/>
                  </a:lnTo>
                  <a:cubicBezTo>
                    <a:pt x="3361942" y="5715"/>
                    <a:pt x="3367657" y="0"/>
                    <a:pt x="3374642" y="0"/>
                  </a:cubicBezTo>
                  <a:close/>
                  <a:moveTo>
                    <a:pt x="3426331" y="0"/>
                  </a:moveTo>
                  <a:lnTo>
                    <a:pt x="3439793" y="5715"/>
                  </a:lnTo>
                  <a:cubicBezTo>
                    <a:pt x="3439793" y="19685"/>
                    <a:pt x="3434078" y="25400"/>
                    <a:pt x="3427093" y="25400"/>
                  </a:cubicBezTo>
                  <a:lnTo>
                    <a:pt x="3413631" y="19685"/>
                  </a:lnTo>
                  <a:cubicBezTo>
                    <a:pt x="3413631" y="5715"/>
                    <a:pt x="3419346" y="0"/>
                    <a:pt x="3426331" y="0"/>
                  </a:cubicBezTo>
                  <a:close/>
                  <a:moveTo>
                    <a:pt x="3478020" y="0"/>
                  </a:moveTo>
                  <a:lnTo>
                    <a:pt x="3491482" y="5715"/>
                  </a:lnTo>
                  <a:cubicBezTo>
                    <a:pt x="3491482" y="19685"/>
                    <a:pt x="3485767" y="25400"/>
                    <a:pt x="3478782" y="25400"/>
                  </a:cubicBezTo>
                  <a:lnTo>
                    <a:pt x="3465320" y="19685"/>
                  </a:lnTo>
                  <a:cubicBezTo>
                    <a:pt x="3465320" y="5715"/>
                    <a:pt x="3471035" y="0"/>
                    <a:pt x="3478020" y="0"/>
                  </a:cubicBezTo>
                  <a:close/>
                  <a:moveTo>
                    <a:pt x="3529709" y="0"/>
                  </a:moveTo>
                  <a:lnTo>
                    <a:pt x="3543171" y="5715"/>
                  </a:lnTo>
                  <a:cubicBezTo>
                    <a:pt x="3543171" y="19685"/>
                    <a:pt x="3537456" y="25400"/>
                    <a:pt x="3530471" y="25400"/>
                  </a:cubicBezTo>
                  <a:lnTo>
                    <a:pt x="3517009" y="19685"/>
                  </a:lnTo>
                  <a:cubicBezTo>
                    <a:pt x="3517009" y="5715"/>
                    <a:pt x="3522724" y="0"/>
                    <a:pt x="3529709" y="0"/>
                  </a:cubicBezTo>
                  <a:close/>
                  <a:moveTo>
                    <a:pt x="3581398" y="0"/>
                  </a:moveTo>
                  <a:lnTo>
                    <a:pt x="3594860" y="5715"/>
                  </a:lnTo>
                  <a:cubicBezTo>
                    <a:pt x="3594860" y="19685"/>
                    <a:pt x="3589145" y="25400"/>
                    <a:pt x="3582160" y="25400"/>
                  </a:cubicBezTo>
                  <a:lnTo>
                    <a:pt x="3568698" y="19685"/>
                  </a:lnTo>
                  <a:cubicBezTo>
                    <a:pt x="3568698" y="5715"/>
                    <a:pt x="3574413" y="0"/>
                    <a:pt x="3581398" y="0"/>
                  </a:cubicBezTo>
                  <a:close/>
                  <a:moveTo>
                    <a:pt x="3633087" y="0"/>
                  </a:moveTo>
                  <a:lnTo>
                    <a:pt x="3646549" y="5715"/>
                  </a:lnTo>
                  <a:cubicBezTo>
                    <a:pt x="3646549" y="19685"/>
                    <a:pt x="3640834" y="25400"/>
                    <a:pt x="3633849" y="25400"/>
                  </a:cubicBezTo>
                  <a:lnTo>
                    <a:pt x="3620387" y="19685"/>
                  </a:lnTo>
                  <a:cubicBezTo>
                    <a:pt x="3620387" y="5715"/>
                    <a:pt x="3626103" y="0"/>
                    <a:pt x="3633087" y="0"/>
                  </a:cubicBezTo>
                  <a:close/>
                  <a:moveTo>
                    <a:pt x="3684777" y="0"/>
                  </a:moveTo>
                  <a:lnTo>
                    <a:pt x="3698238" y="5715"/>
                  </a:lnTo>
                  <a:cubicBezTo>
                    <a:pt x="3698238" y="19685"/>
                    <a:pt x="3692523" y="25400"/>
                    <a:pt x="3685538" y="25400"/>
                  </a:cubicBezTo>
                  <a:lnTo>
                    <a:pt x="3672077" y="19685"/>
                  </a:lnTo>
                  <a:cubicBezTo>
                    <a:pt x="3672077" y="5715"/>
                    <a:pt x="3677792" y="0"/>
                    <a:pt x="3684777" y="0"/>
                  </a:cubicBezTo>
                  <a:close/>
                  <a:moveTo>
                    <a:pt x="3736466" y="0"/>
                  </a:moveTo>
                  <a:lnTo>
                    <a:pt x="3749928" y="5715"/>
                  </a:lnTo>
                  <a:cubicBezTo>
                    <a:pt x="3749928" y="19685"/>
                    <a:pt x="3744212" y="25400"/>
                    <a:pt x="3737228" y="25400"/>
                  </a:cubicBezTo>
                  <a:lnTo>
                    <a:pt x="3723766" y="19685"/>
                  </a:lnTo>
                  <a:cubicBezTo>
                    <a:pt x="3723766" y="5715"/>
                    <a:pt x="3729481" y="0"/>
                    <a:pt x="3736466" y="0"/>
                  </a:cubicBezTo>
                  <a:close/>
                  <a:moveTo>
                    <a:pt x="3788155" y="0"/>
                  </a:moveTo>
                  <a:lnTo>
                    <a:pt x="3801617" y="5715"/>
                  </a:lnTo>
                  <a:cubicBezTo>
                    <a:pt x="3801617" y="19685"/>
                    <a:pt x="3795902" y="25400"/>
                    <a:pt x="3788917" y="25400"/>
                  </a:cubicBezTo>
                  <a:lnTo>
                    <a:pt x="3775455" y="19685"/>
                  </a:lnTo>
                  <a:cubicBezTo>
                    <a:pt x="3775455" y="5715"/>
                    <a:pt x="3781170" y="0"/>
                    <a:pt x="3788155" y="0"/>
                  </a:cubicBezTo>
                  <a:close/>
                  <a:moveTo>
                    <a:pt x="3839844" y="0"/>
                  </a:moveTo>
                  <a:lnTo>
                    <a:pt x="3853306" y="5715"/>
                  </a:lnTo>
                  <a:cubicBezTo>
                    <a:pt x="3853306" y="19685"/>
                    <a:pt x="3847591" y="25400"/>
                    <a:pt x="3840606" y="25400"/>
                  </a:cubicBezTo>
                  <a:lnTo>
                    <a:pt x="3827144" y="19685"/>
                  </a:lnTo>
                  <a:cubicBezTo>
                    <a:pt x="3827144" y="5715"/>
                    <a:pt x="3832859" y="0"/>
                    <a:pt x="3839844" y="0"/>
                  </a:cubicBezTo>
                  <a:close/>
                  <a:moveTo>
                    <a:pt x="3891533" y="0"/>
                  </a:moveTo>
                  <a:lnTo>
                    <a:pt x="3904995" y="5715"/>
                  </a:lnTo>
                  <a:cubicBezTo>
                    <a:pt x="3904995" y="19685"/>
                    <a:pt x="3899280" y="25400"/>
                    <a:pt x="3892295" y="25400"/>
                  </a:cubicBezTo>
                  <a:lnTo>
                    <a:pt x="3878833" y="19685"/>
                  </a:lnTo>
                  <a:cubicBezTo>
                    <a:pt x="3878833" y="5715"/>
                    <a:pt x="3884548" y="0"/>
                    <a:pt x="3891533" y="0"/>
                  </a:cubicBezTo>
                  <a:close/>
                  <a:moveTo>
                    <a:pt x="3943222" y="0"/>
                  </a:moveTo>
                  <a:lnTo>
                    <a:pt x="3956684" y="5715"/>
                  </a:lnTo>
                  <a:cubicBezTo>
                    <a:pt x="3956684" y="19685"/>
                    <a:pt x="3950969" y="25400"/>
                    <a:pt x="3943984" y="25400"/>
                  </a:cubicBezTo>
                  <a:lnTo>
                    <a:pt x="3930522" y="19685"/>
                  </a:lnTo>
                  <a:cubicBezTo>
                    <a:pt x="3930522" y="5715"/>
                    <a:pt x="3936237" y="0"/>
                    <a:pt x="3943222" y="0"/>
                  </a:cubicBezTo>
                  <a:close/>
                  <a:moveTo>
                    <a:pt x="3994911" y="0"/>
                  </a:moveTo>
                  <a:lnTo>
                    <a:pt x="4008373" y="5715"/>
                  </a:lnTo>
                  <a:cubicBezTo>
                    <a:pt x="4008373" y="19685"/>
                    <a:pt x="4002658" y="25400"/>
                    <a:pt x="3995673" y="25400"/>
                  </a:cubicBezTo>
                  <a:lnTo>
                    <a:pt x="3982211" y="19685"/>
                  </a:lnTo>
                  <a:cubicBezTo>
                    <a:pt x="3982211" y="5715"/>
                    <a:pt x="3987926" y="0"/>
                    <a:pt x="3994911" y="0"/>
                  </a:cubicBezTo>
                  <a:close/>
                  <a:moveTo>
                    <a:pt x="4046600" y="0"/>
                  </a:moveTo>
                  <a:lnTo>
                    <a:pt x="4060062" y="5715"/>
                  </a:lnTo>
                  <a:cubicBezTo>
                    <a:pt x="4060062" y="19685"/>
                    <a:pt x="4054347" y="25400"/>
                    <a:pt x="4047362" y="25400"/>
                  </a:cubicBezTo>
                  <a:lnTo>
                    <a:pt x="4033900" y="19685"/>
                  </a:lnTo>
                  <a:cubicBezTo>
                    <a:pt x="4033900" y="5715"/>
                    <a:pt x="4039615" y="0"/>
                    <a:pt x="4046600" y="0"/>
                  </a:cubicBezTo>
                  <a:close/>
                  <a:moveTo>
                    <a:pt x="4098289" y="0"/>
                  </a:moveTo>
                  <a:lnTo>
                    <a:pt x="4111751" y="5715"/>
                  </a:lnTo>
                  <a:cubicBezTo>
                    <a:pt x="4111751" y="19685"/>
                    <a:pt x="4106036" y="25400"/>
                    <a:pt x="4099051" y="25400"/>
                  </a:cubicBezTo>
                  <a:lnTo>
                    <a:pt x="4085589" y="19685"/>
                  </a:lnTo>
                  <a:cubicBezTo>
                    <a:pt x="4085589" y="5715"/>
                    <a:pt x="4091304" y="0"/>
                    <a:pt x="4098289" y="0"/>
                  </a:cubicBezTo>
                  <a:close/>
                  <a:moveTo>
                    <a:pt x="4149978" y="0"/>
                  </a:moveTo>
                  <a:lnTo>
                    <a:pt x="4163440" y="5715"/>
                  </a:lnTo>
                  <a:cubicBezTo>
                    <a:pt x="4163440" y="19685"/>
                    <a:pt x="4157725" y="25400"/>
                    <a:pt x="4150740" y="25400"/>
                  </a:cubicBezTo>
                  <a:lnTo>
                    <a:pt x="4137278" y="19685"/>
                  </a:lnTo>
                  <a:cubicBezTo>
                    <a:pt x="4137278" y="5715"/>
                    <a:pt x="4142994" y="0"/>
                    <a:pt x="4149978" y="0"/>
                  </a:cubicBezTo>
                  <a:close/>
                  <a:moveTo>
                    <a:pt x="4201667" y="0"/>
                  </a:moveTo>
                  <a:lnTo>
                    <a:pt x="4215129" y="5715"/>
                  </a:lnTo>
                  <a:cubicBezTo>
                    <a:pt x="4215129" y="19685"/>
                    <a:pt x="4209414" y="25400"/>
                    <a:pt x="4202429" y="25400"/>
                  </a:cubicBezTo>
                  <a:lnTo>
                    <a:pt x="4188967" y="19685"/>
                  </a:lnTo>
                  <a:cubicBezTo>
                    <a:pt x="4188967" y="5715"/>
                    <a:pt x="4194683" y="0"/>
                    <a:pt x="4201667" y="0"/>
                  </a:cubicBezTo>
                  <a:close/>
                  <a:moveTo>
                    <a:pt x="4253357" y="0"/>
                  </a:moveTo>
                  <a:lnTo>
                    <a:pt x="4266819" y="5715"/>
                  </a:lnTo>
                  <a:cubicBezTo>
                    <a:pt x="4266819" y="19685"/>
                    <a:pt x="4261103" y="25400"/>
                    <a:pt x="4254119" y="25400"/>
                  </a:cubicBezTo>
                  <a:lnTo>
                    <a:pt x="4240657" y="19685"/>
                  </a:lnTo>
                  <a:cubicBezTo>
                    <a:pt x="4240657" y="5715"/>
                    <a:pt x="4246372" y="0"/>
                    <a:pt x="4253357" y="0"/>
                  </a:cubicBezTo>
                  <a:close/>
                  <a:moveTo>
                    <a:pt x="4305046" y="0"/>
                  </a:moveTo>
                  <a:lnTo>
                    <a:pt x="4318508" y="5715"/>
                  </a:lnTo>
                  <a:cubicBezTo>
                    <a:pt x="4318508" y="19685"/>
                    <a:pt x="4312792" y="25400"/>
                    <a:pt x="4305808" y="25400"/>
                  </a:cubicBezTo>
                  <a:lnTo>
                    <a:pt x="4292346" y="19685"/>
                  </a:lnTo>
                  <a:cubicBezTo>
                    <a:pt x="4292346" y="5715"/>
                    <a:pt x="4298061" y="0"/>
                    <a:pt x="4305046" y="0"/>
                  </a:cubicBezTo>
                  <a:close/>
                  <a:moveTo>
                    <a:pt x="4356735" y="0"/>
                  </a:moveTo>
                  <a:lnTo>
                    <a:pt x="4370197" y="5715"/>
                  </a:lnTo>
                  <a:cubicBezTo>
                    <a:pt x="4370197" y="19685"/>
                    <a:pt x="4364482" y="25400"/>
                    <a:pt x="4357497" y="25400"/>
                  </a:cubicBezTo>
                  <a:lnTo>
                    <a:pt x="4344035" y="19685"/>
                  </a:lnTo>
                  <a:cubicBezTo>
                    <a:pt x="4344035" y="5715"/>
                    <a:pt x="4349750" y="0"/>
                    <a:pt x="4356735" y="0"/>
                  </a:cubicBezTo>
                  <a:close/>
                  <a:moveTo>
                    <a:pt x="4408424" y="0"/>
                  </a:moveTo>
                  <a:lnTo>
                    <a:pt x="4421886" y="5715"/>
                  </a:lnTo>
                  <a:cubicBezTo>
                    <a:pt x="4421886" y="19685"/>
                    <a:pt x="4416171" y="25400"/>
                    <a:pt x="4409186" y="25400"/>
                  </a:cubicBezTo>
                  <a:lnTo>
                    <a:pt x="4395724" y="19685"/>
                  </a:lnTo>
                  <a:cubicBezTo>
                    <a:pt x="4395724" y="5715"/>
                    <a:pt x="4401439" y="0"/>
                    <a:pt x="4408424" y="0"/>
                  </a:cubicBezTo>
                  <a:close/>
                  <a:moveTo>
                    <a:pt x="4460113" y="0"/>
                  </a:moveTo>
                  <a:lnTo>
                    <a:pt x="4473575" y="5715"/>
                  </a:lnTo>
                  <a:cubicBezTo>
                    <a:pt x="4473575" y="19685"/>
                    <a:pt x="4467860" y="25400"/>
                    <a:pt x="4460875" y="25400"/>
                  </a:cubicBezTo>
                  <a:lnTo>
                    <a:pt x="4447413" y="19685"/>
                  </a:lnTo>
                  <a:cubicBezTo>
                    <a:pt x="4447413" y="5715"/>
                    <a:pt x="4453128" y="0"/>
                    <a:pt x="4460113" y="0"/>
                  </a:cubicBezTo>
                  <a:close/>
                  <a:moveTo>
                    <a:pt x="4511802" y="0"/>
                  </a:moveTo>
                  <a:lnTo>
                    <a:pt x="4525264" y="5715"/>
                  </a:lnTo>
                  <a:cubicBezTo>
                    <a:pt x="4525264" y="19685"/>
                    <a:pt x="4519549" y="25400"/>
                    <a:pt x="4512564" y="25400"/>
                  </a:cubicBezTo>
                  <a:lnTo>
                    <a:pt x="4499102" y="19685"/>
                  </a:lnTo>
                  <a:cubicBezTo>
                    <a:pt x="4499102" y="5715"/>
                    <a:pt x="4504817" y="0"/>
                    <a:pt x="4511802" y="0"/>
                  </a:cubicBezTo>
                  <a:close/>
                  <a:moveTo>
                    <a:pt x="12700" y="0"/>
                  </a:moveTo>
                  <a:lnTo>
                    <a:pt x="26162" y="5715"/>
                  </a:lnTo>
                  <a:cubicBezTo>
                    <a:pt x="26162" y="19685"/>
                    <a:pt x="20447" y="25400"/>
                    <a:pt x="13462" y="25400"/>
                  </a:cubicBezTo>
                  <a:lnTo>
                    <a:pt x="0" y="19685"/>
                  </a:lnTo>
                  <a:cubicBezTo>
                    <a:pt x="0" y="5715"/>
                    <a:pt x="5715" y="0"/>
                    <a:pt x="12700" y="0"/>
                  </a:cubicBezTo>
                  <a:close/>
                </a:path>
              </a:pathLst>
            </a:custGeom>
            <a:solidFill>
              <a:srgbClr val="02A3A8"/>
            </a:solidFill>
          </p:spPr>
        </p:sp>
        <p:sp>
          <p:nvSpPr>
            <p:cNvPr id="10" name="Freeform 10"/>
            <p:cNvSpPr/>
            <p:nvPr/>
          </p:nvSpPr>
          <p:spPr>
            <a:xfrm>
              <a:off x="5006848" y="114936"/>
              <a:ext cx="25400" cy="3117596"/>
            </a:xfrm>
            <a:custGeom>
              <a:avLst/>
              <a:gdLst/>
              <a:ahLst/>
              <a:cxnLst/>
              <a:rect l="l" t="t" r="r" b="b"/>
              <a:pathLst>
                <a:path w="25400" h="3117596">
                  <a:moveTo>
                    <a:pt x="0" y="3055619"/>
                  </a:moveTo>
                  <a:lnTo>
                    <a:pt x="5715" y="3042157"/>
                  </a:lnTo>
                  <a:cubicBezTo>
                    <a:pt x="19685" y="3042157"/>
                    <a:pt x="25400" y="3047872"/>
                    <a:pt x="25400" y="3054857"/>
                  </a:cubicBezTo>
                  <a:lnTo>
                    <a:pt x="19685" y="3068319"/>
                  </a:lnTo>
                  <a:cubicBezTo>
                    <a:pt x="5715" y="3068319"/>
                    <a:pt x="0" y="3062604"/>
                    <a:pt x="0" y="3055619"/>
                  </a:cubicBezTo>
                  <a:close/>
                  <a:moveTo>
                    <a:pt x="0" y="3004057"/>
                  </a:moveTo>
                  <a:lnTo>
                    <a:pt x="5715" y="2990595"/>
                  </a:lnTo>
                  <a:cubicBezTo>
                    <a:pt x="19685" y="2990595"/>
                    <a:pt x="25400" y="2996310"/>
                    <a:pt x="25400" y="3003295"/>
                  </a:cubicBezTo>
                  <a:lnTo>
                    <a:pt x="19685" y="3016757"/>
                  </a:lnTo>
                  <a:cubicBezTo>
                    <a:pt x="5715" y="3016757"/>
                    <a:pt x="0" y="3011042"/>
                    <a:pt x="0" y="3004057"/>
                  </a:cubicBezTo>
                  <a:close/>
                  <a:moveTo>
                    <a:pt x="0" y="2952495"/>
                  </a:moveTo>
                  <a:lnTo>
                    <a:pt x="5715" y="2939033"/>
                  </a:lnTo>
                  <a:cubicBezTo>
                    <a:pt x="19685" y="2939033"/>
                    <a:pt x="25400" y="2944748"/>
                    <a:pt x="25400" y="2951733"/>
                  </a:cubicBezTo>
                  <a:lnTo>
                    <a:pt x="19685" y="2965195"/>
                  </a:lnTo>
                  <a:cubicBezTo>
                    <a:pt x="5715" y="2965195"/>
                    <a:pt x="0" y="2959480"/>
                    <a:pt x="0" y="2952495"/>
                  </a:cubicBezTo>
                  <a:close/>
                  <a:moveTo>
                    <a:pt x="0" y="2900933"/>
                  </a:moveTo>
                  <a:lnTo>
                    <a:pt x="5715" y="2887471"/>
                  </a:lnTo>
                  <a:cubicBezTo>
                    <a:pt x="19685" y="2887471"/>
                    <a:pt x="25400" y="2893186"/>
                    <a:pt x="25400" y="2900171"/>
                  </a:cubicBezTo>
                  <a:lnTo>
                    <a:pt x="19685" y="2913633"/>
                  </a:lnTo>
                  <a:cubicBezTo>
                    <a:pt x="5715" y="2913633"/>
                    <a:pt x="0" y="2907918"/>
                    <a:pt x="0" y="2900933"/>
                  </a:cubicBezTo>
                  <a:close/>
                  <a:moveTo>
                    <a:pt x="0" y="2849371"/>
                  </a:moveTo>
                  <a:lnTo>
                    <a:pt x="5715" y="2835909"/>
                  </a:lnTo>
                  <a:cubicBezTo>
                    <a:pt x="19685" y="2835909"/>
                    <a:pt x="25400" y="2841624"/>
                    <a:pt x="25400" y="2848609"/>
                  </a:cubicBezTo>
                  <a:lnTo>
                    <a:pt x="19685" y="2862071"/>
                  </a:lnTo>
                  <a:cubicBezTo>
                    <a:pt x="5715" y="2862071"/>
                    <a:pt x="0" y="2856356"/>
                    <a:pt x="0" y="2849371"/>
                  </a:cubicBezTo>
                  <a:close/>
                  <a:moveTo>
                    <a:pt x="0" y="2797809"/>
                  </a:moveTo>
                  <a:lnTo>
                    <a:pt x="5715" y="2784347"/>
                  </a:lnTo>
                  <a:cubicBezTo>
                    <a:pt x="19685" y="2784347"/>
                    <a:pt x="25400" y="2790062"/>
                    <a:pt x="25400" y="2797047"/>
                  </a:cubicBezTo>
                  <a:lnTo>
                    <a:pt x="19685" y="2810509"/>
                  </a:lnTo>
                  <a:cubicBezTo>
                    <a:pt x="5715" y="2810509"/>
                    <a:pt x="0" y="2804794"/>
                    <a:pt x="0" y="2797809"/>
                  </a:cubicBezTo>
                  <a:close/>
                  <a:moveTo>
                    <a:pt x="0" y="2746247"/>
                  </a:moveTo>
                  <a:lnTo>
                    <a:pt x="5715" y="2732785"/>
                  </a:lnTo>
                  <a:cubicBezTo>
                    <a:pt x="19685" y="2732785"/>
                    <a:pt x="25400" y="2738500"/>
                    <a:pt x="25400" y="2745485"/>
                  </a:cubicBezTo>
                  <a:lnTo>
                    <a:pt x="19685" y="2758947"/>
                  </a:lnTo>
                  <a:cubicBezTo>
                    <a:pt x="5715" y="2758947"/>
                    <a:pt x="0" y="2753232"/>
                    <a:pt x="0" y="2746247"/>
                  </a:cubicBezTo>
                  <a:close/>
                  <a:moveTo>
                    <a:pt x="0" y="2694685"/>
                  </a:moveTo>
                  <a:lnTo>
                    <a:pt x="5715" y="2681223"/>
                  </a:lnTo>
                  <a:cubicBezTo>
                    <a:pt x="19685" y="2681223"/>
                    <a:pt x="25400" y="2686938"/>
                    <a:pt x="25400" y="2693923"/>
                  </a:cubicBezTo>
                  <a:lnTo>
                    <a:pt x="19685" y="2707385"/>
                  </a:lnTo>
                  <a:cubicBezTo>
                    <a:pt x="5715" y="2707385"/>
                    <a:pt x="0" y="2701670"/>
                    <a:pt x="0" y="2694685"/>
                  </a:cubicBezTo>
                  <a:close/>
                  <a:moveTo>
                    <a:pt x="0" y="2643123"/>
                  </a:moveTo>
                  <a:lnTo>
                    <a:pt x="5715" y="2629661"/>
                  </a:lnTo>
                  <a:cubicBezTo>
                    <a:pt x="19685" y="2629661"/>
                    <a:pt x="25400" y="2635376"/>
                    <a:pt x="25400" y="2642361"/>
                  </a:cubicBezTo>
                  <a:lnTo>
                    <a:pt x="19685" y="2655823"/>
                  </a:lnTo>
                  <a:cubicBezTo>
                    <a:pt x="5715" y="2655823"/>
                    <a:pt x="0" y="2650108"/>
                    <a:pt x="0" y="2643123"/>
                  </a:cubicBezTo>
                  <a:close/>
                  <a:moveTo>
                    <a:pt x="0" y="2591561"/>
                  </a:moveTo>
                  <a:lnTo>
                    <a:pt x="5715" y="2578099"/>
                  </a:lnTo>
                  <a:cubicBezTo>
                    <a:pt x="19685" y="2578099"/>
                    <a:pt x="25400" y="2583814"/>
                    <a:pt x="25400" y="2590799"/>
                  </a:cubicBezTo>
                  <a:lnTo>
                    <a:pt x="19685" y="2604261"/>
                  </a:lnTo>
                  <a:cubicBezTo>
                    <a:pt x="5715" y="2604261"/>
                    <a:pt x="0" y="2598546"/>
                    <a:pt x="0" y="2591561"/>
                  </a:cubicBezTo>
                  <a:close/>
                  <a:moveTo>
                    <a:pt x="0" y="2539999"/>
                  </a:moveTo>
                  <a:lnTo>
                    <a:pt x="5715" y="2526537"/>
                  </a:lnTo>
                  <a:cubicBezTo>
                    <a:pt x="19685" y="2526537"/>
                    <a:pt x="25400" y="2532252"/>
                    <a:pt x="25400" y="2539237"/>
                  </a:cubicBezTo>
                  <a:lnTo>
                    <a:pt x="19685" y="2552699"/>
                  </a:lnTo>
                  <a:cubicBezTo>
                    <a:pt x="5715" y="2552699"/>
                    <a:pt x="0" y="2546984"/>
                    <a:pt x="0" y="2539999"/>
                  </a:cubicBezTo>
                  <a:close/>
                  <a:moveTo>
                    <a:pt x="0" y="2488437"/>
                  </a:moveTo>
                  <a:lnTo>
                    <a:pt x="5715" y="2474975"/>
                  </a:lnTo>
                  <a:cubicBezTo>
                    <a:pt x="19685" y="2474975"/>
                    <a:pt x="25400" y="2480690"/>
                    <a:pt x="25400" y="2487675"/>
                  </a:cubicBezTo>
                  <a:lnTo>
                    <a:pt x="19685" y="2501137"/>
                  </a:lnTo>
                  <a:cubicBezTo>
                    <a:pt x="5715" y="2501137"/>
                    <a:pt x="0" y="2495422"/>
                    <a:pt x="0" y="2488437"/>
                  </a:cubicBezTo>
                  <a:close/>
                  <a:moveTo>
                    <a:pt x="0" y="2436875"/>
                  </a:moveTo>
                  <a:lnTo>
                    <a:pt x="5715" y="2423413"/>
                  </a:lnTo>
                  <a:cubicBezTo>
                    <a:pt x="19685" y="2423413"/>
                    <a:pt x="25400" y="2429128"/>
                    <a:pt x="25400" y="2436113"/>
                  </a:cubicBezTo>
                  <a:lnTo>
                    <a:pt x="19685" y="2449575"/>
                  </a:lnTo>
                  <a:cubicBezTo>
                    <a:pt x="5715" y="2449575"/>
                    <a:pt x="0" y="2443860"/>
                    <a:pt x="0" y="2436875"/>
                  </a:cubicBezTo>
                  <a:close/>
                  <a:moveTo>
                    <a:pt x="0" y="2385313"/>
                  </a:moveTo>
                  <a:lnTo>
                    <a:pt x="5715" y="2371851"/>
                  </a:lnTo>
                  <a:cubicBezTo>
                    <a:pt x="19685" y="2371851"/>
                    <a:pt x="25400" y="2377566"/>
                    <a:pt x="25400" y="2384551"/>
                  </a:cubicBezTo>
                  <a:lnTo>
                    <a:pt x="19685" y="2398013"/>
                  </a:lnTo>
                  <a:cubicBezTo>
                    <a:pt x="5715" y="2398013"/>
                    <a:pt x="0" y="2392298"/>
                    <a:pt x="0" y="2385313"/>
                  </a:cubicBezTo>
                  <a:close/>
                  <a:moveTo>
                    <a:pt x="0" y="2333751"/>
                  </a:moveTo>
                  <a:lnTo>
                    <a:pt x="5715" y="2320289"/>
                  </a:lnTo>
                  <a:cubicBezTo>
                    <a:pt x="19685" y="2320289"/>
                    <a:pt x="25400" y="2326004"/>
                    <a:pt x="25400" y="2332989"/>
                  </a:cubicBezTo>
                  <a:lnTo>
                    <a:pt x="19685" y="2346451"/>
                  </a:lnTo>
                  <a:cubicBezTo>
                    <a:pt x="5715" y="2346451"/>
                    <a:pt x="0" y="2340736"/>
                    <a:pt x="0" y="2333751"/>
                  </a:cubicBezTo>
                  <a:close/>
                  <a:moveTo>
                    <a:pt x="0" y="2282189"/>
                  </a:moveTo>
                  <a:lnTo>
                    <a:pt x="5715" y="2268727"/>
                  </a:lnTo>
                  <a:cubicBezTo>
                    <a:pt x="19685" y="2268727"/>
                    <a:pt x="25400" y="2274442"/>
                    <a:pt x="25400" y="2281427"/>
                  </a:cubicBezTo>
                  <a:lnTo>
                    <a:pt x="19685" y="2294889"/>
                  </a:lnTo>
                  <a:cubicBezTo>
                    <a:pt x="5715" y="2294889"/>
                    <a:pt x="0" y="2289174"/>
                    <a:pt x="0" y="2282189"/>
                  </a:cubicBezTo>
                  <a:close/>
                  <a:moveTo>
                    <a:pt x="0" y="2230627"/>
                  </a:moveTo>
                  <a:lnTo>
                    <a:pt x="5715" y="2217165"/>
                  </a:lnTo>
                  <a:cubicBezTo>
                    <a:pt x="19685" y="2217165"/>
                    <a:pt x="25400" y="2222880"/>
                    <a:pt x="25400" y="2229865"/>
                  </a:cubicBezTo>
                  <a:lnTo>
                    <a:pt x="19685" y="2243327"/>
                  </a:lnTo>
                  <a:cubicBezTo>
                    <a:pt x="5715" y="2243327"/>
                    <a:pt x="0" y="2237612"/>
                    <a:pt x="0" y="2230627"/>
                  </a:cubicBezTo>
                  <a:close/>
                  <a:moveTo>
                    <a:pt x="0" y="2179065"/>
                  </a:moveTo>
                  <a:lnTo>
                    <a:pt x="5715" y="2165603"/>
                  </a:lnTo>
                  <a:cubicBezTo>
                    <a:pt x="19685" y="2165603"/>
                    <a:pt x="25400" y="2171318"/>
                    <a:pt x="25400" y="2178303"/>
                  </a:cubicBezTo>
                  <a:lnTo>
                    <a:pt x="19685" y="2191765"/>
                  </a:lnTo>
                  <a:cubicBezTo>
                    <a:pt x="5715" y="2191765"/>
                    <a:pt x="0" y="2186050"/>
                    <a:pt x="0" y="2179065"/>
                  </a:cubicBezTo>
                  <a:close/>
                  <a:moveTo>
                    <a:pt x="0" y="2127503"/>
                  </a:moveTo>
                  <a:lnTo>
                    <a:pt x="5715" y="2114042"/>
                  </a:lnTo>
                  <a:cubicBezTo>
                    <a:pt x="19685" y="2114042"/>
                    <a:pt x="25400" y="2119756"/>
                    <a:pt x="25400" y="2126742"/>
                  </a:cubicBezTo>
                  <a:lnTo>
                    <a:pt x="19685" y="2140203"/>
                  </a:lnTo>
                  <a:cubicBezTo>
                    <a:pt x="5715" y="2140203"/>
                    <a:pt x="0" y="2134489"/>
                    <a:pt x="0" y="2127503"/>
                  </a:cubicBezTo>
                  <a:close/>
                  <a:moveTo>
                    <a:pt x="0" y="2075942"/>
                  </a:moveTo>
                  <a:lnTo>
                    <a:pt x="5715" y="2062480"/>
                  </a:lnTo>
                  <a:cubicBezTo>
                    <a:pt x="19685" y="2062480"/>
                    <a:pt x="25400" y="2068195"/>
                    <a:pt x="25400" y="2075180"/>
                  </a:cubicBezTo>
                  <a:lnTo>
                    <a:pt x="19685" y="2088642"/>
                  </a:lnTo>
                  <a:cubicBezTo>
                    <a:pt x="5715" y="2088642"/>
                    <a:pt x="0" y="2082927"/>
                    <a:pt x="0" y="2075942"/>
                  </a:cubicBezTo>
                  <a:close/>
                  <a:moveTo>
                    <a:pt x="0" y="2024380"/>
                  </a:moveTo>
                  <a:lnTo>
                    <a:pt x="5715" y="2010918"/>
                  </a:lnTo>
                  <a:cubicBezTo>
                    <a:pt x="19685" y="2010918"/>
                    <a:pt x="25400" y="2016633"/>
                    <a:pt x="25400" y="2023618"/>
                  </a:cubicBezTo>
                  <a:lnTo>
                    <a:pt x="19685" y="2037080"/>
                  </a:lnTo>
                  <a:cubicBezTo>
                    <a:pt x="5715" y="2037080"/>
                    <a:pt x="0" y="2031365"/>
                    <a:pt x="0" y="2024380"/>
                  </a:cubicBezTo>
                  <a:close/>
                  <a:moveTo>
                    <a:pt x="0" y="1972818"/>
                  </a:moveTo>
                  <a:lnTo>
                    <a:pt x="5715" y="1959356"/>
                  </a:lnTo>
                  <a:cubicBezTo>
                    <a:pt x="19685" y="1959356"/>
                    <a:pt x="25400" y="1965071"/>
                    <a:pt x="25400" y="1972056"/>
                  </a:cubicBezTo>
                  <a:lnTo>
                    <a:pt x="19685" y="1985518"/>
                  </a:lnTo>
                  <a:cubicBezTo>
                    <a:pt x="5715" y="1985518"/>
                    <a:pt x="0" y="1979803"/>
                    <a:pt x="0" y="1972818"/>
                  </a:cubicBezTo>
                  <a:close/>
                  <a:moveTo>
                    <a:pt x="0" y="1921256"/>
                  </a:moveTo>
                  <a:lnTo>
                    <a:pt x="5715" y="1907794"/>
                  </a:lnTo>
                  <a:cubicBezTo>
                    <a:pt x="19685" y="1907794"/>
                    <a:pt x="25400" y="1913509"/>
                    <a:pt x="25400" y="1920494"/>
                  </a:cubicBezTo>
                  <a:lnTo>
                    <a:pt x="19685" y="1933956"/>
                  </a:lnTo>
                  <a:cubicBezTo>
                    <a:pt x="5715" y="1933956"/>
                    <a:pt x="0" y="1928241"/>
                    <a:pt x="0" y="1921256"/>
                  </a:cubicBezTo>
                  <a:close/>
                  <a:moveTo>
                    <a:pt x="0" y="1869694"/>
                  </a:moveTo>
                  <a:lnTo>
                    <a:pt x="5715" y="1856232"/>
                  </a:lnTo>
                  <a:cubicBezTo>
                    <a:pt x="19685" y="1856232"/>
                    <a:pt x="25400" y="1861947"/>
                    <a:pt x="25400" y="1868932"/>
                  </a:cubicBezTo>
                  <a:lnTo>
                    <a:pt x="19685" y="1882394"/>
                  </a:lnTo>
                  <a:cubicBezTo>
                    <a:pt x="5715" y="1882394"/>
                    <a:pt x="0" y="1876679"/>
                    <a:pt x="0" y="1869694"/>
                  </a:cubicBezTo>
                  <a:close/>
                  <a:moveTo>
                    <a:pt x="0" y="1818132"/>
                  </a:moveTo>
                  <a:lnTo>
                    <a:pt x="5715" y="1804670"/>
                  </a:lnTo>
                  <a:cubicBezTo>
                    <a:pt x="19685" y="1804670"/>
                    <a:pt x="25400" y="1810385"/>
                    <a:pt x="25400" y="1817370"/>
                  </a:cubicBezTo>
                  <a:lnTo>
                    <a:pt x="19685" y="1830832"/>
                  </a:lnTo>
                  <a:cubicBezTo>
                    <a:pt x="5715" y="1830832"/>
                    <a:pt x="0" y="1825117"/>
                    <a:pt x="0" y="1818132"/>
                  </a:cubicBezTo>
                  <a:close/>
                  <a:moveTo>
                    <a:pt x="0" y="1766570"/>
                  </a:moveTo>
                  <a:lnTo>
                    <a:pt x="5715" y="1753108"/>
                  </a:lnTo>
                  <a:cubicBezTo>
                    <a:pt x="19685" y="1753108"/>
                    <a:pt x="25400" y="1758823"/>
                    <a:pt x="25400" y="1765808"/>
                  </a:cubicBezTo>
                  <a:lnTo>
                    <a:pt x="19685" y="1779270"/>
                  </a:lnTo>
                  <a:cubicBezTo>
                    <a:pt x="5715" y="1779270"/>
                    <a:pt x="0" y="1773555"/>
                    <a:pt x="0" y="1766570"/>
                  </a:cubicBezTo>
                  <a:close/>
                  <a:moveTo>
                    <a:pt x="0" y="1715008"/>
                  </a:moveTo>
                  <a:lnTo>
                    <a:pt x="5715" y="1701546"/>
                  </a:lnTo>
                  <a:cubicBezTo>
                    <a:pt x="19685" y="1701546"/>
                    <a:pt x="25400" y="1707261"/>
                    <a:pt x="25400" y="1714246"/>
                  </a:cubicBezTo>
                  <a:lnTo>
                    <a:pt x="19685" y="1727708"/>
                  </a:lnTo>
                  <a:cubicBezTo>
                    <a:pt x="5715" y="1727708"/>
                    <a:pt x="0" y="1721993"/>
                    <a:pt x="0" y="1715008"/>
                  </a:cubicBezTo>
                  <a:close/>
                  <a:moveTo>
                    <a:pt x="0" y="1663446"/>
                  </a:moveTo>
                  <a:lnTo>
                    <a:pt x="5715" y="1649984"/>
                  </a:lnTo>
                  <a:cubicBezTo>
                    <a:pt x="19685" y="1649984"/>
                    <a:pt x="25400" y="1655699"/>
                    <a:pt x="25400" y="1662684"/>
                  </a:cubicBezTo>
                  <a:lnTo>
                    <a:pt x="19685" y="1676146"/>
                  </a:lnTo>
                  <a:cubicBezTo>
                    <a:pt x="5715" y="1676146"/>
                    <a:pt x="0" y="1670431"/>
                    <a:pt x="0" y="1663446"/>
                  </a:cubicBezTo>
                  <a:close/>
                  <a:moveTo>
                    <a:pt x="0" y="1611884"/>
                  </a:moveTo>
                  <a:lnTo>
                    <a:pt x="5715" y="1598422"/>
                  </a:lnTo>
                  <a:cubicBezTo>
                    <a:pt x="19685" y="1598422"/>
                    <a:pt x="25400" y="1604137"/>
                    <a:pt x="25400" y="1611122"/>
                  </a:cubicBezTo>
                  <a:lnTo>
                    <a:pt x="19685" y="1624584"/>
                  </a:lnTo>
                  <a:cubicBezTo>
                    <a:pt x="5715" y="1624584"/>
                    <a:pt x="0" y="1618869"/>
                    <a:pt x="0" y="1611884"/>
                  </a:cubicBezTo>
                  <a:close/>
                  <a:moveTo>
                    <a:pt x="0" y="1560322"/>
                  </a:moveTo>
                  <a:lnTo>
                    <a:pt x="5715" y="1546860"/>
                  </a:lnTo>
                  <a:cubicBezTo>
                    <a:pt x="19685" y="1546860"/>
                    <a:pt x="25400" y="1552575"/>
                    <a:pt x="25400" y="1559560"/>
                  </a:cubicBezTo>
                  <a:lnTo>
                    <a:pt x="19685" y="1573022"/>
                  </a:lnTo>
                  <a:cubicBezTo>
                    <a:pt x="5715" y="1573022"/>
                    <a:pt x="0" y="1567307"/>
                    <a:pt x="0" y="1560322"/>
                  </a:cubicBezTo>
                  <a:close/>
                  <a:moveTo>
                    <a:pt x="0" y="1508760"/>
                  </a:moveTo>
                  <a:lnTo>
                    <a:pt x="5715" y="1495298"/>
                  </a:lnTo>
                  <a:cubicBezTo>
                    <a:pt x="19685" y="1495298"/>
                    <a:pt x="25400" y="1501013"/>
                    <a:pt x="25400" y="1507998"/>
                  </a:cubicBezTo>
                  <a:lnTo>
                    <a:pt x="19685" y="1521460"/>
                  </a:lnTo>
                  <a:cubicBezTo>
                    <a:pt x="5715" y="1521460"/>
                    <a:pt x="0" y="1515745"/>
                    <a:pt x="0" y="1508760"/>
                  </a:cubicBezTo>
                  <a:close/>
                  <a:moveTo>
                    <a:pt x="0" y="1457198"/>
                  </a:moveTo>
                  <a:lnTo>
                    <a:pt x="5715" y="1443736"/>
                  </a:lnTo>
                  <a:cubicBezTo>
                    <a:pt x="19685" y="1443736"/>
                    <a:pt x="25400" y="1449451"/>
                    <a:pt x="25400" y="1456436"/>
                  </a:cubicBezTo>
                  <a:lnTo>
                    <a:pt x="19685" y="1469898"/>
                  </a:lnTo>
                  <a:cubicBezTo>
                    <a:pt x="5715" y="1469898"/>
                    <a:pt x="0" y="1464183"/>
                    <a:pt x="0" y="1457198"/>
                  </a:cubicBezTo>
                  <a:close/>
                  <a:moveTo>
                    <a:pt x="0" y="1405636"/>
                  </a:moveTo>
                  <a:lnTo>
                    <a:pt x="5715" y="1392174"/>
                  </a:lnTo>
                  <a:cubicBezTo>
                    <a:pt x="19685" y="1392174"/>
                    <a:pt x="25400" y="1397889"/>
                    <a:pt x="25400" y="1404874"/>
                  </a:cubicBezTo>
                  <a:lnTo>
                    <a:pt x="19685" y="1418336"/>
                  </a:lnTo>
                  <a:cubicBezTo>
                    <a:pt x="5715" y="1418336"/>
                    <a:pt x="0" y="1412621"/>
                    <a:pt x="0" y="1405636"/>
                  </a:cubicBezTo>
                  <a:close/>
                  <a:moveTo>
                    <a:pt x="0" y="1354074"/>
                  </a:moveTo>
                  <a:lnTo>
                    <a:pt x="5715" y="1340612"/>
                  </a:lnTo>
                  <a:cubicBezTo>
                    <a:pt x="19685" y="1340612"/>
                    <a:pt x="25400" y="1346327"/>
                    <a:pt x="25400" y="1353312"/>
                  </a:cubicBezTo>
                  <a:lnTo>
                    <a:pt x="19685" y="1366774"/>
                  </a:lnTo>
                  <a:cubicBezTo>
                    <a:pt x="5715" y="1366774"/>
                    <a:pt x="0" y="1361059"/>
                    <a:pt x="0" y="1354074"/>
                  </a:cubicBezTo>
                  <a:close/>
                  <a:moveTo>
                    <a:pt x="0" y="1302512"/>
                  </a:moveTo>
                  <a:lnTo>
                    <a:pt x="5715" y="1289050"/>
                  </a:lnTo>
                  <a:cubicBezTo>
                    <a:pt x="19685" y="1289050"/>
                    <a:pt x="25400" y="1294765"/>
                    <a:pt x="25400" y="1301750"/>
                  </a:cubicBezTo>
                  <a:lnTo>
                    <a:pt x="19685" y="1315212"/>
                  </a:lnTo>
                  <a:cubicBezTo>
                    <a:pt x="5715" y="1315212"/>
                    <a:pt x="0" y="1309497"/>
                    <a:pt x="0" y="1302512"/>
                  </a:cubicBezTo>
                  <a:close/>
                  <a:moveTo>
                    <a:pt x="0" y="1250950"/>
                  </a:moveTo>
                  <a:lnTo>
                    <a:pt x="5715" y="1237488"/>
                  </a:lnTo>
                  <a:cubicBezTo>
                    <a:pt x="19685" y="1237488"/>
                    <a:pt x="25400" y="1243203"/>
                    <a:pt x="25400" y="1250188"/>
                  </a:cubicBezTo>
                  <a:lnTo>
                    <a:pt x="19685" y="1263650"/>
                  </a:lnTo>
                  <a:cubicBezTo>
                    <a:pt x="5715" y="1263650"/>
                    <a:pt x="0" y="1257935"/>
                    <a:pt x="0" y="1250950"/>
                  </a:cubicBezTo>
                  <a:close/>
                  <a:moveTo>
                    <a:pt x="0" y="1199388"/>
                  </a:moveTo>
                  <a:lnTo>
                    <a:pt x="5715" y="1185926"/>
                  </a:lnTo>
                  <a:cubicBezTo>
                    <a:pt x="19685" y="1185926"/>
                    <a:pt x="25400" y="1191641"/>
                    <a:pt x="25400" y="1198626"/>
                  </a:cubicBezTo>
                  <a:lnTo>
                    <a:pt x="19685" y="1212088"/>
                  </a:lnTo>
                  <a:cubicBezTo>
                    <a:pt x="5715" y="1212088"/>
                    <a:pt x="0" y="1206373"/>
                    <a:pt x="0" y="1199388"/>
                  </a:cubicBezTo>
                  <a:close/>
                  <a:moveTo>
                    <a:pt x="0" y="1147826"/>
                  </a:moveTo>
                  <a:lnTo>
                    <a:pt x="5715" y="1134364"/>
                  </a:lnTo>
                  <a:cubicBezTo>
                    <a:pt x="19685" y="1134364"/>
                    <a:pt x="25400" y="1140079"/>
                    <a:pt x="25400" y="1147064"/>
                  </a:cubicBezTo>
                  <a:lnTo>
                    <a:pt x="19685" y="1160526"/>
                  </a:lnTo>
                  <a:cubicBezTo>
                    <a:pt x="5715" y="1160526"/>
                    <a:pt x="0" y="1154811"/>
                    <a:pt x="0" y="1147826"/>
                  </a:cubicBezTo>
                  <a:close/>
                  <a:moveTo>
                    <a:pt x="0" y="1096264"/>
                  </a:moveTo>
                  <a:lnTo>
                    <a:pt x="5715" y="1082802"/>
                  </a:lnTo>
                  <a:cubicBezTo>
                    <a:pt x="19685" y="1082802"/>
                    <a:pt x="25400" y="1088517"/>
                    <a:pt x="25400" y="1095502"/>
                  </a:cubicBezTo>
                  <a:lnTo>
                    <a:pt x="19685" y="1108964"/>
                  </a:lnTo>
                  <a:cubicBezTo>
                    <a:pt x="5715" y="1108964"/>
                    <a:pt x="0" y="1103249"/>
                    <a:pt x="0" y="1096264"/>
                  </a:cubicBezTo>
                  <a:close/>
                  <a:moveTo>
                    <a:pt x="0" y="1044702"/>
                  </a:moveTo>
                  <a:lnTo>
                    <a:pt x="5715" y="1031240"/>
                  </a:lnTo>
                  <a:cubicBezTo>
                    <a:pt x="19685" y="1031240"/>
                    <a:pt x="25400" y="1036955"/>
                    <a:pt x="25400" y="1043940"/>
                  </a:cubicBezTo>
                  <a:lnTo>
                    <a:pt x="19685" y="1057402"/>
                  </a:lnTo>
                  <a:cubicBezTo>
                    <a:pt x="5715" y="1057402"/>
                    <a:pt x="0" y="1051687"/>
                    <a:pt x="0" y="1044702"/>
                  </a:cubicBezTo>
                  <a:close/>
                  <a:moveTo>
                    <a:pt x="0" y="993140"/>
                  </a:moveTo>
                  <a:lnTo>
                    <a:pt x="5715" y="979678"/>
                  </a:lnTo>
                  <a:cubicBezTo>
                    <a:pt x="19685" y="979678"/>
                    <a:pt x="25400" y="985393"/>
                    <a:pt x="25400" y="992378"/>
                  </a:cubicBezTo>
                  <a:lnTo>
                    <a:pt x="19685" y="1005840"/>
                  </a:lnTo>
                  <a:cubicBezTo>
                    <a:pt x="5715" y="1005840"/>
                    <a:pt x="0" y="1000125"/>
                    <a:pt x="0" y="993140"/>
                  </a:cubicBezTo>
                  <a:close/>
                  <a:moveTo>
                    <a:pt x="0" y="941578"/>
                  </a:moveTo>
                  <a:lnTo>
                    <a:pt x="5715" y="928116"/>
                  </a:lnTo>
                  <a:cubicBezTo>
                    <a:pt x="19685" y="928116"/>
                    <a:pt x="25400" y="933831"/>
                    <a:pt x="25400" y="940816"/>
                  </a:cubicBezTo>
                  <a:lnTo>
                    <a:pt x="19685" y="954278"/>
                  </a:lnTo>
                  <a:cubicBezTo>
                    <a:pt x="5715" y="954278"/>
                    <a:pt x="0" y="948563"/>
                    <a:pt x="0" y="941578"/>
                  </a:cubicBezTo>
                  <a:close/>
                  <a:moveTo>
                    <a:pt x="0" y="890016"/>
                  </a:moveTo>
                  <a:lnTo>
                    <a:pt x="5715" y="876554"/>
                  </a:lnTo>
                  <a:cubicBezTo>
                    <a:pt x="19685" y="876554"/>
                    <a:pt x="25400" y="882269"/>
                    <a:pt x="25400" y="889254"/>
                  </a:cubicBezTo>
                  <a:lnTo>
                    <a:pt x="19685" y="902716"/>
                  </a:lnTo>
                  <a:cubicBezTo>
                    <a:pt x="5715" y="902716"/>
                    <a:pt x="0" y="897001"/>
                    <a:pt x="0" y="890016"/>
                  </a:cubicBezTo>
                  <a:close/>
                  <a:moveTo>
                    <a:pt x="0" y="838454"/>
                  </a:moveTo>
                  <a:lnTo>
                    <a:pt x="5715" y="824992"/>
                  </a:lnTo>
                  <a:cubicBezTo>
                    <a:pt x="19685" y="824992"/>
                    <a:pt x="25400" y="830707"/>
                    <a:pt x="25400" y="837692"/>
                  </a:cubicBezTo>
                  <a:lnTo>
                    <a:pt x="19685" y="851154"/>
                  </a:lnTo>
                  <a:cubicBezTo>
                    <a:pt x="5715" y="851154"/>
                    <a:pt x="0" y="845439"/>
                    <a:pt x="0" y="838454"/>
                  </a:cubicBezTo>
                  <a:close/>
                  <a:moveTo>
                    <a:pt x="0" y="786892"/>
                  </a:moveTo>
                  <a:lnTo>
                    <a:pt x="5715" y="773430"/>
                  </a:lnTo>
                  <a:cubicBezTo>
                    <a:pt x="19685" y="773430"/>
                    <a:pt x="25400" y="779145"/>
                    <a:pt x="25400" y="786130"/>
                  </a:cubicBezTo>
                  <a:lnTo>
                    <a:pt x="19685" y="799592"/>
                  </a:lnTo>
                  <a:cubicBezTo>
                    <a:pt x="5715" y="799592"/>
                    <a:pt x="0" y="793877"/>
                    <a:pt x="0" y="786892"/>
                  </a:cubicBezTo>
                  <a:close/>
                  <a:moveTo>
                    <a:pt x="0" y="735330"/>
                  </a:moveTo>
                  <a:lnTo>
                    <a:pt x="5715" y="721868"/>
                  </a:lnTo>
                  <a:cubicBezTo>
                    <a:pt x="19685" y="721868"/>
                    <a:pt x="25400" y="727583"/>
                    <a:pt x="25400" y="734568"/>
                  </a:cubicBezTo>
                  <a:lnTo>
                    <a:pt x="19685" y="748030"/>
                  </a:lnTo>
                  <a:cubicBezTo>
                    <a:pt x="5715" y="748030"/>
                    <a:pt x="0" y="742315"/>
                    <a:pt x="0" y="735330"/>
                  </a:cubicBezTo>
                  <a:close/>
                  <a:moveTo>
                    <a:pt x="0" y="683768"/>
                  </a:moveTo>
                  <a:lnTo>
                    <a:pt x="5715" y="670306"/>
                  </a:lnTo>
                  <a:cubicBezTo>
                    <a:pt x="19685" y="670306"/>
                    <a:pt x="25400" y="676021"/>
                    <a:pt x="25400" y="683006"/>
                  </a:cubicBezTo>
                  <a:lnTo>
                    <a:pt x="19685" y="696468"/>
                  </a:lnTo>
                  <a:cubicBezTo>
                    <a:pt x="5715" y="696468"/>
                    <a:pt x="0" y="690753"/>
                    <a:pt x="0" y="683768"/>
                  </a:cubicBezTo>
                  <a:close/>
                  <a:moveTo>
                    <a:pt x="0" y="632206"/>
                  </a:moveTo>
                  <a:lnTo>
                    <a:pt x="5715" y="618744"/>
                  </a:lnTo>
                  <a:cubicBezTo>
                    <a:pt x="19685" y="618744"/>
                    <a:pt x="25400" y="624459"/>
                    <a:pt x="25400" y="631444"/>
                  </a:cubicBezTo>
                  <a:lnTo>
                    <a:pt x="19685" y="644906"/>
                  </a:lnTo>
                  <a:cubicBezTo>
                    <a:pt x="5715" y="644906"/>
                    <a:pt x="0" y="639191"/>
                    <a:pt x="0" y="632206"/>
                  </a:cubicBezTo>
                  <a:close/>
                  <a:moveTo>
                    <a:pt x="0" y="580644"/>
                  </a:moveTo>
                  <a:lnTo>
                    <a:pt x="5715" y="567182"/>
                  </a:lnTo>
                  <a:cubicBezTo>
                    <a:pt x="19685" y="567182"/>
                    <a:pt x="25400" y="572897"/>
                    <a:pt x="25400" y="579882"/>
                  </a:cubicBezTo>
                  <a:lnTo>
                    <a:pt x="19685" y="593344"/>
                  </a:lnTo>
                  <a:cubicBezTo>
                    <a:pt x="5715" y="593344"/>
                    <a:pt x="0" y="587629"/>
                    <a:pt x="0" y="580644"/>
                  </a:cubicBezTo>
                  <a:close/>
                  <a:moveTo>
                    <a:pt x="0" y="529082"/>
                  </a:moveTo>
                  <a:lnTo>
                    <a:pt x="5715" y="515620"/>
                  </a:lnTo>
                  <a:cubicBezTo>
                    <a:pt x="19685" y="515620"/>
                    <a:pt x="25400" y="521335"/>
                    <a:pt x="25400" y="528320"/>
                  </a:cubicBezTo>
                  <a:lnTo>
                    <a:pt x="19685" y="541782"/>
                  </a:lnTo>
                  <a:cubicBezTo>
                    <a:pt x="5715" y="541782"/>
                    <a:pt x="0" y="536067"/>
                    <a:pt x="0" y="529082"/>
                  </a:cubicBezTo>
                  <a:close/>
                  <a:moveTo>
                    <a:pt x="0" y="477520"/>
                  </a:moveTo>
                  <a:lnTo>
                    <a:pt x="5715" y="464058"/>
                  </a:lnTo>
                  <a:cubicBezTo>
                    <a:pt x="19685" y="464058"/>
                    <a:pt x="25400" y="469773"/>
                    <a:pt x="25400" y="476758"/>
                  </a:cubicBezTo>
                  <a:lnTo>
                    <a:pt x="19685" y="490220"/>
                  </a:lnTo>
                  <a:cubicBezTo>
                    <a:pt x="5715" y="490220"/>
                    <a:pt x="0" y="484505"/>
                    <a:pt x="0" y="477520"/>
                  </a:cubicBezTo>
                  <a:close/>
                  <a:moveTo>
                    <a:pt x="0" y="425958"/>
                  </a:moveTo>
                  <a:lnTo>
                    <a:pt x="5715" y="412496"/>
                  </a:lnTo>
                  <a:cubicBezTo>
                    <a:pt x="19685" y="412496"/>
                    <a:pt x="25400" y="418211"/>
                    <a:pt x="25400" y="425196"/>
                  </a:cubicBezTo>
                  <a:lnTo>
                    <a:pt x="19685" y="438658"/>
                  </a:lnTo>
                  <a:cubicBezTo>
                    <a:pt x="5715" y="438658"/>
                    <a:pt x="0" y="432943"/>
                    <a:pt x="0" y="425958"/>
                  </a:cubicBezTo>
                  <a:close/>
                  <a:moveTo>
                    <a:pt x="0" y="374396"/>
                  </a:moveTo>
                  <a:lnTo>
                    <a:pt x="5715" y="360934"/>
                  </a:lnTo>
                  <a:cubicBezTo>
                    <a:pt x="19685" y="360934"/>
                    <a:pt x="25400" y="366649"/>
                    <a:pt x="25400" y="373634"/>
                  </a:cubicBezTo>
                  <a:lnTo>
                    <a:pt x="19685" y="387096"/>
                  </a:lnTo>
                  <a:cubicBezTo>
                    <a:pt x="5715" y="387096"/>
                    <a:pt x="0" y="381381"/>
                    <a:pt x="0" y="374396"/>
                  </a:cubicBezTo>
                  <a:close/>
                  <a:moveTo>
                    <a:pt x="0" y="322834"/>
                  </a:moveTo>
                  <a:lnTo>
                    <a:pt x="5715" y="309372"/>
                  </a:lnTo>
                  <a:cubicBezTo>
                    <a:pt x="19685" y="309372"/>
                    <a:pt x="25400" y="315087"/>
                    <a:pt x="25400" y="322072"/>
                  </a:cubicBezTo>
                  <a:lnTo>
                    <a:pt x="19685" y="335534"/>
                  </a:lnTo>
                  <a:cubicBezTo>
                    <a:pt x="5715" y="335534"/>
                    <a:pt x="0" y="329819"/>
                    <a:pt x="0" y="322834"/>
                  </a:cubicBezTo>
                  <a:close/>
                  <a:moveTo>
                    <a:pt x="0" y="271272"/>
                  </a:moveTo>
                  <a:lnTo>
                    <a:pt x="5715" y="257810"/>
                  </a:lnTo>
                  <a:cubicBezTo>
                    <a:pt x="19685" y="257810"/>
                    <a:pt x="25400" y="263525"/>
                    <a:pt x="25400" y="270510"/>
                  </a:cubicBezTo>
                  <a:lnTo>
                    <a:pt x="19685" y="283972"/>
                  </a:lnTo>
                  <a:cubicBezTo>
                    <a:pt x="5715" y="283972"/>
                    <a:pt x="0" y="278257"/>
                    <a:pt x="0" y="271272"/>
                  </a:cubicBezTo>
                  <a:close/>
                  <a:moveTo>
                    <a:pt x="0" y="219710"/>
                  </a:moveTo>
                  <a:lnTo>
                    <a:pt x="5715" y="206248"/>
                  </a:lnTo>
                  <a:cubicBezTo>
                    <a:pt x="19685" y="206248"/>
                    <a:pt x="25400" y="211963"/>
                    <a:pt x="25400" y="218948"/>
                  </a:cubicBezTo>
                  <a:lnTo>
                    <a:pt x="19685" y="232410"/>
                  </a:lnTo>
                  <a:cubicBezTo>
                    <a:pt x="5715" y="232410"/>
                    <a:pt x="0" y="226695"/>
                    <a:pt x="0" y="219710"/>
                  </a:cubicBezTo>
                  <a:close/>
                  <a:moveTo>
                    <a:pt x="0" y="168148"/>
                  </a:moveTo>
                  <a:lnTo>
                    <a:pt x="5715" y="154686"/>
                  </a:lnTo>
                  <a:cubicBezTo>
                    <a:pt x="19685" y="154686"/>
                    <a:pt x="25400" y="160401"/>
                    <a:pt x="25400" y="167386"/>
                  </a:cubicBezTo>
                  <a:lnTo>
                    <a:pt x="19685" y="180848"/>
                  </a:lnTo>
                  <a:cubicBezTo>
                    <a:pt x="5715" y="180848"/>
                    <a:pt x="0" y="175133"/>
                    <a:pt x="0" y="168148"/>
                  </a:cubicBezTo>
                  <a:close/>
                  <a:moveTo>
                    <a:pt x="0" y="116586"/>
                  </a:moveTo>
                  <a:lnTo>
                    <a:pt x="5715" y="103124"/>
                  </a:lnTo>
                  <a:cubicBezTo>
                    <a:pt x="19685" y="103124"/>
                    <a:pt x="25400" y="108839"/>
                    <a:pt x="25400" y="115824"/>
                  </a:cubicBezTo>
                  <a:lnTo>
                    <a:pt x="19685" y="129286"/>
                  </a:lnTo>
                  <a:cubicBezTo>
                    <a:pt x="5715" y="129286"/>
                    <a:pt x="0" y="123571"/>
                    <a:pt x="0" y="116586"/>
                  </a:cubicBezTo>
                  <a:close/>
                  <a:moveTo>
                    <a:pt x="0" y="65024"/>
                  </a:moveTo>
                  <a:lnTo>
                    <a:pt x="5715" y="51562"/>
                  </a:lnTo>
                  <a:cubicBezTo>
                    <a:pt x="19685" y="51562"/>
                    <a:pt x="25400" y="57277"/>
                    <a:pt x="25400" y="64262"/>
                  </a:cubicBezTo>
                  <a:lnTo>
                    <a:pt x="19685" y="77724"/>
                  </a:lnTo>
                  <a:cubicBezTo>
                    <a:pt x="5715" y="77724"/>
                    <a:pt x="0" y="72009"/>
                    <a:pt x="0" y="65024"/>
                  </a:cubicBezTo>
                  <a:close/>
                  <a:moveTo>
                    <a:pt x="0" y="13462"/>
                  </a:moveTo>
                  <a:lnTo>
                    <a:pt x="5715" y="0"/>
                  </a:lnTo>
                  <a:cubicBezTo>
                    <a:pt x="19685" y="0"/>
                    <a:pt x="25400" y="5715"/>
                    <a:pt x="25400" y="12700"/>
                  </a:cubicBezTo>
                  <a:lnTo>
                    <a:pt x="19685" y="26162"/>
                  </a:lnTo>
                  <a:cubicBezTo>
                    <a:pt x="5715" y="26162"/>
                    <a:pt x="0" y="20447"/>
                    <a:pt x="0" y="13462"/>
                  </a:cubicBezTo>
                  <a:close/>
                  <a:moveTo>
                    <a:pt x="0" y="3104896"/>
                  </a:moveTo>
                  <a:lnTo>
                    <a:pt x="5715" y="3091434"/>
                  </a:lnTo>
                  <a:cubicBezTo>
                    <a:pt x="19685" y="3091434"/>
                    <a:pt x="25400" y="3097149"/>
                    <a:pt x="25400" y="3104134"/>
                  </a:cubicBezTo>
                  <a:lnTo>
                    <a:pt x="19685" y="3117596"/>
                  </a:lnTo>
                  <a:cubicBezTo>
                    <a:pt x="5715" y="3117596"/>
                    <a:pt x="0" y="3111881"/>
                    <a:pt x="0" y="3104896"/>
                  </a:cubicBezTo>
                  <a:close/>
                </a:path>
              </a:pathLst>
            </a:custGeom>
            <a:solidFill>
              <a:srgbClr val="02A3A8"/>
            </a:solidFill>
          </p:spPr>
        </p:sp>
        <p:sp>
          <p:nvSpPr>
            <p:cNvPr id="11" name="Freeform 11"/>
            <p:cNvSpPr/>
            <p:nvPr/>
          </p:nvSpPr>
          <p:spPr>
            <a:xfrm>
              <a:off x="455930" y="63500"/>
              <a:ext cx="4525391" cy="25400"/>
            </a:xfrm>
            <a:custGeom>
              <a:avLst/>
              <a:gdLst/>
              <a:ahLst/>
              <a:cxnLst/>
              <a:rect l="l" t="t" r="r" b="b"/>
              <a:pathLst>
                <a:path w="4525391" h="25400">
                  <a:moveTo>
                    <a:pt x="4460875" y="25400"/>
                  </a:moveTo>
                  <a:lnTo>
                    <a:pt x="4447413" y="19685"/>
                  </a:lnTo>
                  <a:cubicBezTo>
                    <a:pt x="4447413" y="5715"/>
                    <a:pt x="4453128" y="0"/>
                    <a:pt x="4460113" y="0"/>
                  </a:cubicBezTo>
                  <a:lnTo>
                    <a:pt x="4473575" y="5715"/>
                  </a:lnTo>
                  <a:cubicBezTo>
                    <a:pt x="4473575" y="19685"/>
                    <a:pt x="4467860" y="25400"/>
                    <a:pt x="4460875" y="25400"/>
                  </a:cubicBezTo>
                  <a:close/>
                  <a:moveTo>
                    <a:pt x="4409186" y="25400"/>
                  </a:moveTo>
                  <a:lnTo>
                    <a:pt x="4395724" y="19685"/>
                  </a:lnTo>
                  <a:cubicBezTo>
                    <a:pt x="4395724" y="5715"/>
                    <a:pt x="4401439" y="0"/>
                    <a:pt x="4408424" y="0"/>
                  </a:cubicBezTo>
                  <a:lnTo>
                    <a:pt x="4421886" y="5715"/>
                  </a:lnTo>
                  <a:cubicBezTo>
                    <a:pt x="4421886" y="19685"/>
                    <a:pt x="4416171" y="25400"/>
                    <a:pt x="4409186" y="25400"/>
                  </a:cubicBezTo>
                  <a:close/>
                  <a:moveTo>
                    <a:pt x="4357497" y="25400"/>
                  </a:moveTo>
                  <a:lnTo>
                    <a:pt x="4344035" y="19685"/>
                  </a:lnTo>
                  <a:cubicBezTo>
                    <a:pt x="4344035" y="5715"/>
                    <a:pt x="4349750" y="0"/>
                    <a:pt x="4356735" y="0"/>
                  </a:cubicBezTo>
                  <a:lnTo>
                    <a:pt x="4370197" y="5715"/>
                  </a:lnTo>
                  <a:cubicBezTo>
                    <a:pt x="4370197" y="19685"/>
                    <a:pt x="4364482" y="25400"/>
                    <a:pt x="4357497" y="25400"/>
                  </a:cubicBezTo>
                  <a:close/>
                  <a:moveTo>
                    <a:pt x="4305808" y="25400"/>
                  </a:moveTo>
                  <a:lnTo>
                    <a:pt x="4292346" y="19685"/>
                  </a:lnTo>
                  <a:cubicBezTo>
                    <a:pt x="4292346" y="5715"/>
                    <a:pt x="4298061" y="0"/>
                    <a:pt x="4305046" y="0"/>
                  </a:cubicBezTo>
                  <a:lnTo>
                    <a:pt x="4318508" y="5715"/>
                  </a:lnTo>
                  <a:cubicBezTo>
                    <a:pt x="4318508" y="19685"/>
                    <a:pt x="4312792" y="25400"/>
                    <a:pt x="4305808" y="25400"/>
                  </a:cubicBezTo>
                  <a:close/>
                  <a:moveTo>
                    <a:pt x="4254119" y="25400"/>
                  </a:moveTo>
                  <a:lnTo>
                    <a:pt x="4240657" y="19685"/>
                  </a:lnTo>
                  <a:cubicBezTo>
                    <a:pt x="4240657" y="5715"/>
                    <a:pt x="4246372" y="0"/>
                    <a:pt x="4253357" y="0"/>
                  </a:cubicBezTo>
                  <a:lnTo>
                    <a:pt x="4266819" y="5715"/>
                  </a:lnTo>
                  <a:cubicBezTo>
                    <a:pt x="4266819" y="19685"/>
                    <a:pt x="4261103" y="25400"/>
                    <a:pt x="4254119" y="25400"/>
                  </a:cubicBezTo>
                  <a:close/>
                  <a:moveTo>
                    <a:pt x="4202429" y="25400"/>
                  </a:moveTo>
                  <a:lnTo>
                    <a:pt x="4188967" y="19685"/>
                  </a:lnTo>
                  <a:cubicBezTo>
                    <a:pt x="4188967" y="5715"/>
                    <a:pt x="4194683" y="0"/>
                    <a:pt x="4201667" y="0"/>
                  </a:cubicBezTo>
                  <a:lnTo>
                    <a:pt x="4215129" y="5715"/>
                  </a:lnTo>
                  <a:cubicBezTo>
                    <a:pt x="4215129" y="19685"/>
                    <a:pt x="4209414" y="25400"/>
                    <a:pt x="4202429" y="25400"/>
                  </a:cubicBezTo>
                  <a:close/>
                  <a:moveTo>
                    <a:pt x="4150740" y="25400"/>
                  </a:moveTo>
                  <a:lnTo>
                    <a:pt x="4137278" y="19685"/>
                  </a:lnTo>
                  <a:cubicBezTo>
                    <a:pt x="4137278" y="5715"/>
                    <a:pt x="4142994" y="0"/>
                    <a:pt x="4149978" y="0"/>
                  </a:cubicBezTo>
                  <a:lnTo>
                    <a:pt x="4163440" y="5715"/>
                  </a:lnTo>
                  <a:cubicBezTo>
                    <a:pt x="4163440" y="19685"/>
                    <a:pt x="4157725" y="25400"/>
                    <a:pt x="4150740" y="25400"/>
                  </a:cubicBezTo>
                  <a:close/>
                  <a:moveTo>
                    <a:pt x="4099051" y="25400"/>
                  </a:moveTo>
                  <a:lnTo>
                    <a:pt x="4085589" y="19685"/>
                  </a:lnTo>
                  <a:cubicBezTo>
                    <a:pt x="4085589" y="5715"/>
                    <a:pt x="4091304" y="0"/>
                    <a:pt x="4098289" y="0"/>
                  </a:cubicBezTo>
                  <a:lnTo>
                    <a:pt x="4111751" y="5715"/>
                  </a:lnTo>
                  <a:cubicBezTo>
                    <a:pt x="4111751" y="19685"/>
                    <a:pt x="4106036" y="25400"/>
                    <a:pt x="4099051" y="25400"/>
                  </a:cubicBezTo>
                  <a:close/>
                  <a:moveTo>
                    <a:pt x="4047362" y="25400"/>
                  </a:moveTo>
                  <a:lnTo>
                    <a:pt x="4033900" y="19685"/>
                  </a:lnTo>
                  <a:cubicBezTo>
                    <a:pt x="4033900" y="5715"/>
                    <a:pt x="4039615" y="0"/>
                    <a:pt x="4046600" y="0"/>
                  </a:cubicBezTo>
                  <a:lnTo>
                    <a:pt x="4060062" y="5715"/>
                  </a:lnTo>
                  <a:cubicBezTo>
                    <a:pt x="4060062" y="19685"/>
                    <a:pt x="4054347" y="25400"/>
                    <a:pt x="4047362" y="25400"/>
                  </a:cubicBezTo>
                  <a:close/>
                  <a:moveTo>
                    <a:pt x="3995673" y="25400"/>
                  </a:moveTo>
                  <a:lnTo>
                    <a:pt x="3982211" y="19685"/>
                  </a:lnTo>
                  <a:cubicBezTo>
                    <a:pt x="3982211" y="5715"/>
                    <a:pt x="3987926" y="0"/>
                    <a:pt x="3994911" y="0"/>
                  </a:cubicBezTo>
                  <a:lnTo>
                    <a:pt x="4008373" y="5715"/>
                  </a:lnTo>
                  <a:cubicBezTo>
                    <a:pt x="4008373" y="19685"/>
                    <a:pt x="4002658" y="25400"/>
                    <a:pt x="3995673" y="25400"/>
                  </a:cubicBezTo>
                  <a:close/>
                  <a:moveTo>
                    <a:pt x="3943984" y="25400"/>
                  </a:moveTo>
                  <a:lnTo>
                    <a:pt x="3930522" y="19685"/>
                  </a:lnTo>
                  <a:cubicBezTo>
                    <a:pt x="3930522" y="5715"/>
                    <a:pt x="3936237" y="0"/>
                    <a:pt x="3943222" y="0"/>
                  </a:cubicBezTo>
                  <a:lnTo>
                    <a:pt x="3956684" y="5715"/>
                  </a:lnTo>
                  <a:cubicBezTo>
                    <a:pt x="3956684" y="19685"/>
                    <a:pt x="3950969" y="25400"/>
                    <a:pt x="3943984" y="25400"/>
                  </a:cubicBezTo>
                  <a:close/>
                  <a:moveTo>
                    <a:pt x="3892295" y="25400"/>
                  </a:moveTo>
                  <a:lnTo>
                    <a:pt x="3878833" y="19685"/>
                  </a:lnTo>
                  <a:cubicBezTo>
                    <a:pt x="3878833" y="5715"/>
                    <a:pt x="3884548" y="0"/>
                    <a:pt x="3891533" y="0"/>
                  </a:cubicBezTo>
                  <a:lnTo>
                    <a:pt x="3904995" y="5715"/>
                  </a:lnTo>
                  <a:cubicBezTo>
                    <a:pt x="3904995" y="19685"/>
                    <a:pt x="3899280" y="25400"/>
                    <a:pt x="3892295" y="25400"/>
                  </a:cubicBezTo>
                  <a:close/>
                  <a:moveTo>
                    <a:pt x="3840606" y="25400"/>
                  </a:moveTo>
                  <a:lnTo>
                    <a:pt x="3827144" y="19685"/>
                  </a:lnTo>
                  <a:cubicBezTo>
                    <a:pt x="3827144" y="5715"/>
                    <a:pt x="3832859" y="0"/>
                    <a:pt x="3839844" y="0"/>
                  </a:cubicBezTo>
                  <a:lnTo>
                    <a:pt x="3853306" y="5715"/>
                  </a:lnTo>
                  <a:cubicBezTo>
                    <a:pt x="3853306" y="19685"/>
                    <a:pt x="3847591" y="25400"/>
                    <a:pt x="3840606" y="25400"/>
                  </a:cubicBezTo>
                  <a:close/>
                  <a:moveTo>
                    <a:pt x="3788917" y="25400"/>
                  </a:moveTo>
                  <a:lnTo>
                    <a:pt x="3775455" y="19685"/>
                  </a:lnTo>
                  <a:cubicBezTo>
                    <a:pt x="3775455" y="5715"/>
                    <a:pt x="3781170" y="0"/>
                    <a:pt x="3788155" y="0"/>
                  </a:cubicBezTo>
                  <a:lnTo>
                    <a:pt x="3801617" y="5715"/>
                  </a:lnTo>
                  <a:cubicBezTo>
                    <a:pt x="3801617" y="19685"/>
                    <a:pt x="3795902" y="25400"/>
                    <a:pt x="3788917" y="25400"/>
                  </a:cubicBezTo>
                  <a:close/>
                  <a:moveTo>
                    <a:pt x="3737228" y="25400"/>
                  </a:moveTo>
                  <a:lnTo>
                    <a:pt x="3723766" y="19685"/>
                  </a:lnTo>
                  <a:cubicBezTo>
                    <a:pt x="3723766" y="5715"/>
                    <a:pt x="3729481" y="0"/>
                    <a:pt x="3736466" y="0"/>
                  </a:cubicBezTo>
                  <a:lnTo>
                    <a:pt x="3749928" y="5715"/>
                  </a:lnTo>
                  <a:cubicBezTo>
                    <a:pt x="3749928" y="19685"/>
                    <a:pt x="3744212" y="25400"/>
                    <a:pt x="3737228" y="25400"/>
                  </a:cubicBezTo>
                  <a:close/>
                  <a:moveTo>
                    <a:pt x="3685539" y="25400"/>
                  </a:moveTo>
                  <a:lnTo>
                    <a:pt x="3672077" y="19685"/>
                  </a:lnTo>
                  <a:cubicBezTo>
                    <a:pt x="3672077" y="5715"/>
                    <a:pt x="3677792" y="0"/>
                    <a:pt x="3684777" y="0"/>
                  </a:cubicBezTo>
                  <a:lnTo>
                    <a:pt x="3698239" y="5715"/>
                  </a:lnTo>
                  <a:cubicBezTo>
                    <a:pt x="3698239" y="19685"/>
                    <a:pt x="3692523" y="25400"/>
                    <a:pt x="3685539" y="25400"/>
                  </a:cubicBezTo>
                  <a:close/>
                  <a:moveTo>
                    <a:pt x="3633470" y="25400"/>
                  </a:moveTo>
                  <a:lnTo>
                    <a:pt x="3620008" y="19685"/>
                  </a:lnTo>
                  <a:cubicBezTo>
                    <a:pt x="3620008" y="5715"/>
                    <a:pt x="3625723" y="0"/>
                    <a:pt x="3632708" y="0"/>
                  </a:cubicBezTo>
                  <a:lnTo>
                    <a:pt x="3646170" y="5715"/>
                  </a:lnTo>
                  <a:cubicBezTo>
                    <a:pt x="3646170" y="19685"/>
                    <a:pt x="3640455" y="25400"/>
                    <a:pt x="3633470" y="25400"/>
                  </a:cubicBezTo>
                  <a:close/>
                  <a:moveTo>
                    <a:pt x="3581781" y="25400"/>
                  </a:moveTo>
                  <a:lnTo>
                    <a:pt x="3568319" y="19685"/>
                  </a:lnTo>
                  <a:cubicBezTo>
                    <a:pt x="3568319" y="5715"/>
                    <a:pt x="3574034" y="0"/>
                    <a:pt x="3581019" y="0"/>
                  </a:cubicBezTo>
                  <a:lnTo>
                    <a:pt x="3594481" y="5715"/>
                  </a:lnTo>
                  <a:cubicBezTo>
                    <a:pt x="3594481" y="19685"/>
                    <a:pt x="3588766" y="25400"/>
                    <a:pt x="3581781" y="25400"/>
                  </a:cubicBezTo>
                  <a:close/>
                  <a:moveTo>
                    <a:pt x="3530092" y="25400"/>
                  </a:moveTo>
                  <a:lnTo>
                    <a:pt x="3516630" y="19685"/>
                  </a:lnTo>
                  <a:cubicBezTo>
                    <a:pt x="3516630" y="5715"/>
                    <a:pt x="3522345" y="0"/>
                    <a:pt x="3529330" y="0"/>
                  </a:cubicBezTo>
                  <a:lnTo>
                    <a:pt x="3542792" y="5715"/>
                  </a:lnTo>
                  <a:cubicBezTo>
                    <a:pt x="3542792" y="19685"/>
                    <a:pt x="3537077" y="25400"/>
                    <a:pt x="3530092" y="25400"/>
                  </a:cubicBezTo>
                  <a:close/>
                  <a:moveTo>
                    <a:pt x="3478403" y="25400"/>
                  </a:moveTo>
                  <a:lnTo>
                    <a:pt x="3464941" y="19685"/>
                  </a:lnTo>
                  <a:cubicBezTo>
                    <a:pt x="3464941" y="5715"/>
                    <a:pt x="3470656" y="0"/>
                    <a:pt x="3477641" y="0"/>
                  </a:cubicBezTo>
                  <a:lnTo>
                    <a:pt x="3491103" y="5715"/>
                  </a:lnTo>
                  <a:cubicBezTo>
                    <a:pt x="3491103" y="19685"/>
                    <a:pt x="3485388" y="25400"/>
                    <a:pt x="3478403" y="25400"/>
                  </a:cubicBezTo>
                  <a:close/>
                  <a:moveTo>
                    <a:pt x="3426714" y="25400"/>
                  </a:moveTo>
                  <a:lnTo>
                    <a:pt x="3413252" y="19685"/>
                  </a:lnTo>
                  <a:cubicBezTo>
                    <a:pt x="3413252" y="5715"/>
                    <a:pt x="3418967" y="0"/>
                    <a:pt x="3425952" y="0"/>
                  </a:cubicBezTo>
                  <a:lnTo>
                    <a:pt x="3439414" y="5715"/>
                  </a:lnTo>
                  <a:cubicBezTo>
                    <a:pt x="3439414" y="19685"/>
                    <a:pt x="3433698" y="25400"/>
                    <a:pt x="3426714" y="25400"/>
                  </a:cubicBezTo>
                  <a:close/>
                  <a:moveTo>
                    <a:pt x="3375025" y="25400"/>
                  </a:moveTo>
                  <a:lnTo>
                    <a:pt x="3361563" y="19685"/>
                  </a:lnTo>
                  <a:cubicBezTo>
                    <a:pt x="3361563" y="5715"/>
                    <a:pt x="3367278" y="0"/>
                    <a:pt x="3374263" y="0"/>
                  </a:cubicBezTo>
                  <a:lnTo>
                    <a:pt x="3387725" y="5715"/>
                  </a:lnTo>
                  <a:cubicBezTo>
                    <a:pt x="3387725" y="19685"/>
                    <a:pt x="3382009" y="25400"/>
                    <a:pt x="3375025" y="25400"/>
                  </a:cubicBezTo>
                  <a:close/>
                  <a:moveTo>
                    <a:pt x="3323335" y="25400"/>
                  </a:moveTo>
                  <a:lnTo>
                    <a:pt x="3309873" y="19685"/>
                  </a:lnTo>
                  <a:cubicBezTo>
                    <a:pt x="3309873" y="5715"/>
                    <a:pt x="3315589" y="0"/>
                    <a:pt x="3322573" y="0"/>
                  </a:cubicBezTo>
                  <a:lnTo>
                    <a:pt x="3336035" y="5715"/>
                  </a:lnTo>
                  <a:cubicBezTo>
                    <a:pt x="3336035" y="19685"/>
                    <a:pt x="3330320" y="25400"/>
                    <a:pt x="3323335" y="25400"/>
                  </a:cubicBezTo>
                  <a:close/>
                  <a:moveTo>
                    <a:pt x="3271520" y="25400"/>
                  </a:moveTo>
                  <a:lnTo>
                    <a:pt x="3258058" y="19685"/>
                  </a:lnTo>
                  <a:cubicBezTo>
                    <a:pt x="3258058" y="5715"/>
                    <a:pt x="3263773" y="0"/>
                    <a:pt x="3270758" y="0"/>
                  </a:cubicBezTo>
                  <a:lnTo>
                    <a:pt x="3284220" y="5715"/>
                  </a:lnTo>
                  <a:cubicBezTo>
                    <a:pt x="3284220" y="19685"/>
                    <a:pt x="3278505" y="25400"/>
                    <a:pt x="3271520" y="25400"/>
                  </a:cubicBezTo>
                  <a:close/>
                  <a:moveTo>
                    <a:pt x="3219831" y="25400"/>
                  </a:moveTo>
                  <a:lnTo>
                    <a:pt x="3206369" y="19685"/>
                  </a:lnTo>
                  <a:cubicBezTo>
                    <a:pt x="3206369" y="5715"/>
                    <a:pt x="3212084" y="0"/>
                    <a:pt x="3219069" y="0"/>
                  </a:cubicBezTo>
                  <a:lnTo>
                    <a:pt x="3232531" y="5715"/>
                  </a:lnTo>
                  <a:cubicBezTo>
                    <a:pt x="3232531" y="19685"/>
                    <a:pt x="3226816" y="25400"/>
                    <a:pt x="3219831" y="25400"/>
                  </a:cubicBezTo>
                  <a:close/>
                  <a:moveTo>
                    <a:pt x="3168142" y="25400"/>
                  </a:moveTo>
                  <a:lnTo>
                    <a:pt x="3154680" y="19685"/>
                  </a:lnTo>
                  <a:cubicBezTo>
                    <a:pt x="3154680" y="5715"/>
                    <a:pt x="3160395" y="0"/>
                    <a:pt x="3167380" y="0"/>
                  </a:cubicBezTo>
                  <a:lnTo>
                    <a:pt x="3180842" y="5715"/>
                  </a:lnTo>
                  <a:cubicBezTo>
                    <a:pt x="3180842" y="19685"/>
                    <a:pt x="3175127" y="25400"/>
                    <a:pt x="3168142" y="25400"/>
                  </a:cubicBezTo>
                  <a:close/>
                  <a:moveTo>
                    <a:pt x="3116453" y="25400"/>
                  </a:moveTo>
                  <a:lnTo>
                    <a:pt x="3102991" y="19685"/>
                  </a:lnTo>
                  <a:cubicBezTo>
                    <a:pt x="3102991" y="5715"/>
                    <a:pt x="3108706" y="0"/>
                    <a:pt x="3115691" y="0"/>
                  </a:cubicBezTo>
                  <a:lnTo>
                    <a:pt x="3129153" y="5715"/>
                  </a:lnTo>
                  <a:cubicBezTo>
                    <a:pt x="3129153" y="19685"/>
                    <a:pt x="3123438" y="25400"/>
                    <a:pt x="3116453" y="25400"/>
                  </a:cubicBezTo>
                  <a:close/>
                  <a:moveTo>
                    <a:pt x="3064764" y="25400"/>
                  </a:moveTo>
                  <a:lnTo>
                    <a:pt x="3051302" y="19685"/>
                  </a:lnTo>
                  <a:cubicBezTo>
                    <a:pt x="3051302" y="5715"/>
                    <a:pt x="3057017" y="0"/>
                    <a:pt x="3064002" y="0"/>
                  </a:cubicBezTo>
                  <a:lnTo>
                    <a:pt x="3077464" y="5715"/>
                  </a:lnTo>
                  <a:cubicBezTo>
                    <a:pt x="3077464" y="19685"/>
                    <a:pt x="3071748" y="25400"/>
                    <a:pt x="3064764" y="25400"/>
                  </a:cubicBezTo>
                  <a:close/>
                  <a:moveTo>
                    <a:pt x="3013075" y="25400"/>
                  </a:moveTo>
                  <a:lnTo>
                    <a:pt x="2999613" y="19685"/>
                  </a:lnTo>
                  <a:cubicBezTo>
                    <a:pt x="2999613" y="5715"/>
                    <a:pt x="3005328" y="0"/>
                    <a:pt x="3012313" y="0"/>
                  </a:cubicBezTo>
                  <a:lnTo>
                    <a:pt x="3025775" y="5715"/>
                  </a:lnTo>
                  <a:cubicBezTo>
                    <a:pt x="3025775" y="19685"/>
                    <a:pt x="3020059" y="25400"/>
                    <a:pt x="3013075" y="25400"/>
                  </a:cubicBezTo>
                  <a:close/>
                  <a:moveTo>
                    <a:pt x="2961385" y="25400"/>
                  </a:moveTo>
                  <a:lnTo>
                    <a:pt x="2947670" y="19685"/>
                  </a:lnTo>
                  <a:cubicBezTo>
                    <a:pt x="2947670" y="5715"/>
                    <a:pt x="2953385" y="0"/>
                    <a:pt x="2960370" y="0"/>
                  </a:cubicBezTo>
                  <a:lnTo>
                    <a:pt x="2973832" y="5715"/>
                  </a:lnTo>
                  <a:cubicBezTo>
                    <a:pt x="2973832" y="19685"/>
                    <a:pt x="2968117" y="25400"/>
                    <a:pt x="2961132" y="25400"/>
                  </a:cubicBezTo>
                  <a:close/>
                  <a:moveTo>
                    <a:pt x="2909696" y="25400"/>
                  </a:moveTo>
                  <a:lnTo>
                    <a:pt x="2896234" y="19685"/>
                  </a:lnTo>
                  <a:cubicBezTo>
                    <a:pt x="2896234" y="5715"/>
                    <a:pt x="2901950" y="0"/>
                    <a:pt x="2908934" y="0"/>
                  </a:cubicBezTo>
                  <a:lnTo>
                    <a:pt x="2922396" y="5715"/>
                  </a:lnTo>
                  <a:cubicBezTo>
                    <a:pt x="2922396" y="19685"/>
                    <a:pt x="2916681" y="25400"/>
                    <a:pt x="2909696" y="25400"/>
                  </a:cubicBezTo>
                  <a:close/>
                  <a:moveTo>
                    <a:pt x="2858007" y="25400"/>
                  </a:moveTo>
                  <a:lnTo>
                    <a:pt x="2844545" y="19685"/>
                  </a:lnTo>
                  <a:cubicBezTo>
                    <a:pt x="2844545" y="5715"/>
                    <a:pt x="2850260" y="0"/>
                    <a:pt x="2857245" y="0"/>
                  </a:cubicBezTo>
                  <a:lnTo>
                    <a:pt x="2870707" y="5715"/>
                  </a:lnTo>
                  <a:cubicBezTo>
                    <a:pt x="2870707" y="19685"/>
                    <a:pt x="2864992" y="25400"/>
                    <a:pt x="2858007" y="25400"/>
                  </a:cubicBezTo>
                  <a:close/>
                  <a:moveTo>
                    <a:pt x="2806318" y="25400"/>
                  </a:moveTo>
                  <a:lnTo>
                    <a:pt x="2792856" y="19685"/>
                  </a:lnTo>
                  <a:cubicBezTo>
                    <a:pt x="2792856" y="5715"/>
                    <a:pt x="2798571" y="0"/>
                    <a:pt x="2805556" y="0"/>
                  </a:cubicBezTo>
                  <a:lnTo>
                    <a:pt x="2819018" y="5715"/>
                  </a:lnTo>
                  <a:cubicBezTo>
                    <a:pt x="2819018" y="19685"/>
                    <a:pt x="2813303" y="25400"/>
                    <a:pt x="2806318" y="25400"/>
                  </a:cubicBezTo>
                  <a:close/>
                  <a:moveTo>
                    <a:pt x="2754629" y="25400"/>
                  </a:moveTo>
                  <a:lnTo>
                    <a:pt x="2741167" y="19685"/>
                  </a:lnTo>
                  <a:cubicBezTo>
                    <a:pt x="2741167" y="5715"/>
                    <a:pt x="2746882" y="0"/>
                    <a:pt x="2753867" y="0"/>
                  </a:cubicBezTo>
                  <a:lnTo>
                    <a:pt x="2767329" y="5715"/>
                  </a:lnTo>
                  <a:cubicBezTo>
                    <a:pt x="2767329" y="19685"/>
                    <a:pt x="2761614" y="25400"/>
                    <a:pt x="2754629" y="25400"/>
                  </a:cubicBezTo>
                  <a:close/>
                  <a:moveTo>
                    <a:pt x="2702940" y="25400"/>
                  </a:moveTo>
                  <a:lnTo>
                    <a:pt x="2689478" y="19685"/>
                  </a:lnTo>
                  <a:cubicBezTo>
                    <a:pt x="2689478" y="5715"/>
                    <a:pt x="2695193" y="0"/>
                    <a:pt x="2702178" y="0"/>
                  </a:cubicBezTo>
                  <a:lnTo>
                    <a:pt x="2715640" y="5715"/>
                  </a:lnTo>
                  <a:cubicBezTo>
                    <a:pt x="2715640" y="19685"/>
                    <a:pt x="2709925" y="25400"/>
                    <a:pt x="2702940" y="25400"/>
                  </a:cubicBezTo>
                  <a:close/>
                  <a:moveTo>
                    <a:pt x="2651251" y="25400"/>
                  </a:moveTo>
                  <a:lnTo>
                    <a:pt x="2637789" y="19685"/>
                  </a:lnTo>
                  <a:cubicBezTo>
                    <a:pt x="2637789" y="5715"/>
                    <a:pt x="2643504" y="0"/>
                    <a:pt x="2650489" y="0"/>
                  </a:cubicBezTo>
                  <a:lnTo>
                    <a:pt x="2663951" y="5715"/>
                  </a:lnTo>
                  <a:cubicBezTo>
                    <a:pt x="2663951" y="19685"/>
                    <a:pt x="2658236" y="25400"/>
                    <a:pt x="2651251" y="25400"/>
                  </a:cubicBezTo>
                  <a:close/>
                  <a:moveTo>
                    <a:pt x="2599562" y="25400"/>
                  </a:moveTo>
                  <a:lnTo>
                    <a:pt x="2586100" y="19685"/>
                  </a:lnTo>
                  <a:cubicBezTo>
                    <a:pt x="2586100" y="5715"/>
                    <a:pt x="2591815" y="0"/>
                    <a:pt x="2598800" y="0"/>
                  </a:cubicBezTo>
                  <a:lnTo>
                    <a:pt x="2612262" y="5715"/>
                  </a:lnTo>
                  <a:cubicBezTo>
                    <a:pt x="2612262" y="19685"/>
                    <a:pt x="2606547" y="25400"/>
                    <a:pt x="2599562" y="25400"/>
                  </a:cubicBezTo>
                  <a:close/>
                  <a:moveTo>
                    <a:pt x="2547873" y="25400"/>
                  </a:moveTo>
                  <a:lnTo>
                    <a:pt x="2534411" y="19685"/>
                  </a:lnTo>
                  <a:cubicBezTo>
                    <a:pt x="2534411" y="5715"/>
                    <a:pt x="2540126" y="0"/>
                    <a:pt x="2547111" y="0"/>
                  </a:cubicBezTo>
                  <a:lnTo>
                    <a:pt x="2560573" y="5715"/>
                  </a:lnTo>
                  <a:cubicBezTo>
                    <a:pt x="2560573" y="19685"/>
                    <a:pt x="2554858" y="25400"/>
                    <a:pt x="2547873" y="25400"/>
                  </a:cubicBezTo>
                  <a:close/>
                  <a:moveTo>
                    <a:pt x="2496184" y="25400"/>
                  </a:moveTo>
                  <a:lnTo>
                    <a:pt x="2482722" y="19685"/>
                  </a:lnTo>
                  <a:cubicBezTo>
                    <a:pt x="2482722" y="5715"/>
                    <a:pt x="2488437" y="0"/>
                    <a:pt x="2495422" y="0"/>
                  </a:cubicBezTo>
                  <a:lnTo>
                    <a:pt x="2508884" y="5715"/>
                  </a:lnTo>
                  <a:cubicBezTo>
                    <a:pt x="2508884" y="19685"/>
                    <a:pt x="2503169" y="25400"/>
                    <a:pt x="2496184" y="25400"/>
                  </a:cubicBezTo>
                  <a:close/>
                  <a:moveTo>
                    <a:pt x="2444495" y="25400"/>
                  </a:moveTo>
                  <a:lnTo>
                    <a:pt x="2431033" y="19685"/>
                  </a:lnTo>
                  <a:cubicBezTo>
                    <a:pt x="2431033" y="5715"/>
                    <a:pt x="2436748" y="0"/>
                    <a:pt x="2443733" y="0"/>
                  </a:cubicBezTo>
                  <a:lnTo>
                    <a:pt x="2457195" y="5715"/>
                  </a:lnTo>
                  <a:cubicBezTo>
                    <a:pt x="2457195" y="19685"/>
                    <a:pt x="2451480" y="25400"/>
                    <a:pt x="2444495" y="25400"/>
                  </a:cubicBezTo>
                  <a:close/>
                  <a:moveTo>
                    <a:pt x="2392805" y="25400"/>
                  </a:moveTo>
                  <a:lnTo>
                    <a:pt x="2379343" y="19685"/>
                  </a:lnTo>
                  <a:cubicBezTo>
                    <a:pt x="2379343" y="5715"/>
                    <a:pt x="2385058" y="0"/>
                    <a:pt x="2392043" y="0"/>
                  </a:cubicBezTo>
                  <a:lnTo>
                    <a:pt x="2405505" y="5715"/>
                  </a:lnTo>
                  <a:cubicBezTo>
                    <a:pt x="2405505" y="19685"/>
                    <a:pt x="2399790" y="25400"/>
                    <a:pt x="2392805" y="25400"/>
                  </a:cubicBezTo>
                  <a:close/>
                  <a:moveTo>
                    <a:pt x="2340610" y="25400"/>
                  </a:moveTo>
                  <a:lnTo>
                    <a:pt x="2327148" y="19685"/>
                  </a:lnTo>
                  <a:cubicBezTo>
                    <a:pt x="2327148" y="5715"/>
                    <a:pt x="2332863" y="0"/>
                    <a:pt x="2339848" y="0"/>
                  </a:cubicBezTo>
                  <a:lnTo>
                    <a:pt x="2353310" y="5715"/>
                  </a:lnTo>
                  <a:cubicBezTo>
                    <a:pt x="2353310" y="19685"/>
                    <a:pt x="2347595" y="25400"/>
                    <a:pt x="2340610" y="25400"/>
                  </a:cubicBezTo>
                  <a:close/>
                  <a:moveTo>
                    <a:pt x="2288921" y="25400"/>
                  </a:moveTo>
                  <a:lnTo>
                    <a:pt x="2275459" y="19685"/>
                  </a:lnTo>
                  <a:cubicBezTo>
                    <a:pt x="2275459" y="5715"/>
                    <a:pt x="2281174" y="0"/>
                    <a:pt x="2288159" y="0"/>
                  </a:cubicBezTo>
                  <a:lnTo>
                    <a:pt x="2301621" y="5715"/>
                  </a:lnTo>
                  <a:cubicBezTo>
                    <a:pt x="2301621" y="19685"/>
                    <a:pt x="2295906" y="25400"/>
                    <a:pt x="2288921" y="25400"/>
                  </a:cubicBezTo>
                  <a:close/>
                  <a:moveTo>
                    <a:pt x="2237232" y="25400"/>
                  </a:moveTo>
                  <a:lnTo>
                    <a:pt x="2223770" y="19685"/>
                  </a:lnTo>
                  <a:cubicBezTo>
                    <a:pt x="2223770" y="5715"/>
                    <a:pt x="2229485" y="0"/>
                    <a:pt x="2236470" y="0"/>
                  </a:cubicBezTo>
                  <a:lnTo>
                    <a:pt x="2249932" y="5715"/>
                  </a:lnTo>
                  <a:cubicBezTo>
                    <a:pt x="2249932" y="19685"/>
                    <a:pt x="2244217" y="25400"/>
                    <a:pt x="2237232" y="25400"/>
                  </a:cubicBezTo>
                  <a:close/>
                  <a:moveTo>
                    <a:pt x="2185543" y="25400"/>
                  </a:moveTo>
                  <a:lnTo>
                    <a:pt x="2172081" y="19685"/>
                  </a:lnTo>
                  <a:cubicBezTo>
                    <a:pt x="2172081" y="5715"/>
                    <a:pt x="2177796" y="0"/>
                    <a:pt x="2184781" y="0"/>
                  </a:cubicBezTo>
                  <a:lnTo>
                    <a:pt x="2198243" y="5715"/>
                  </a:lnTo>
                  <a:cubicBezTo>
                    <a:pt x="2198243" y="19685"/>
                    <a:pt x="2192528" y="25400"/>
                    <a:pt x="2185543" y="25400"/>
                  </a:cubicBezTo>
                  <a:close/>
                  <a:moveTo>
                    <a:pt x="2133854" y="25400"/>
                  </a:moveTo>
                  <a:lnTo>
                    <a:pt x="2120392" y="19685"/>
                  </a:lnTo>
                  <a:cubicBezTo>
                    <a:pt x="2120392" y="5715"/>
                    <a:pt x="2126107" y="0"/>
                    <a:pt x="2133092" y="0"/>
                  </a:cubicBezTo>
                  <a:lnTo>
                    <a:pt x="2146554" y="5715"/>
                  </a:lnTo>
                  <a:cubicBezTo>
                    <a:pt x="2146554" y="19685"/>
                    <a:pt x="2140839" y="25400"/>
                    <a:pt x="2133854" y="25400"/>
                  </a:cubicBezTo>
                  <a:close/>
                  <a:moveTo>
                    <a:pt x="2082164" y="25400"/>
                  </a:moveTo>
                  <a:lnTo>
                    <a:pt x="2068703" y="19685"/>
                  </a:lnTo>
                  <a:cubicBezTo>
                    <a:pt x="2068703" y="5715"/>
                    <a:pt x="2074417" y="0"/>
                    <a:pt x="2081403" y="0"/>
                  </a:cubicBezTo>
                  <a:lnTo>
                    <a:pt x="2094864" y="5715"/>
                  </a:lnTo>
                  <a:cubicBezTo>
                    <a:pt x="2094864" y="19685"/>
                    <a:pt x="2089150" y="25400"/>
                    <a:pt x="2082164" y="25400"/>
                  </a:cubicBezTo>
                  <a:close/>
                  <a:moveTo>
                    <a:pt x="2030475" y="25400"/>
                  </a:moveTo>
                  <a:lnTo>
                    <a:pt x="2017013" y="19685"/>
                  </a:lnTo>
                  <a:cubicBezTo>
                    <a:pt x="2017013" y="5715"/>
                    <a:pt x="2022728" y="0"/>
                    <a:pt x="2029713" y="0"/>
                  </a:cubicBezTo>
                  <a:lnTo>
                    <a:pt x="2043175" y="5715"/>
                  </a:lnTo>
                  <a:cubicBezTo>
                    <a:pt x="2043175" y="19685"/>
                    <a:pt x="2037460" y="25400"/>
                    <a:pt x="2030475" y="25400"/>
                  </a:cubicBezTo>
                  <a:close/>
                  <a:moveTo>
                    <a:pt x="1978660" y="25400"/>
                  </a:moveTo>
                  <a:lnTo>
                    <a:pt x="1965198" y="19685"/>
                  </a:lnTo>
                  <a:cubicBezTo>
                    <a:pt x="1965198" y="5715"/>
                    <a:pt x="1970913" y="0"/>
                    <a:pt x="1977898" y="0"/>
                  </a:cubicBezTo>
                  <a:lnTo>
                    <a:pt x="1991360" y="5715"/>
                  </a:lnTo>
                  <a:cubicBezTo>
                    <a:pt x="1991360" y="19685"/>
                    <a:pt x="1985645" y="25400"/>
                    <a:pt x="1978660" y="25400"/>
                  </a:cubicBezTo>
                  <a:close/>
                  <a:moveTo>
                    <a:pt x="1926971" y="25400"/>
                  </a:moveTo>
                  <a:lnTo>
                    <a:pt x="1913509" y="19685"/>
                  </a:lnTo>
                  <a:cubicBezTo>
                    <a:pt x="1913509" y="5715"/>
                    <a:pt x="1919224" y="0"/>
                    <a:pt x="1926209" y="0"/>
                  </a:cubicBezTo>
                  <a:lnTo>
                    <a:pt x="1939671" y="5715"/>
                  </a:lnTo>
                  <a:cubicBezTo>
                    <a:pt x="1939671" y="19685"/>
                    <a:pt x="1933956" y="25400"/>
                    <a:pt x="1926971" y="25400"/>
                  </a:cubicBezTo>
                  <a:close/>
                  <a:moveTo>
                    <a:pt x="1875282" y="25400"/>
                  </a:moveTo>
                  <a:lnTo>
                    <a:pt x="1861820" y="19685"/>
                  </a:lnTo>
                  <a:cubicBezTo>
                    <a:pt x="1861820" y="5715"/>
                    <a:pt x="1867535" y="0"/>
                    <a:pt x="1874520" y="0"/>
                  </a:cubicBezTo>
                  <a:lnTo>
                    <a:pt x="1887982" y="5715"/>
                  </a:lnTo>
                  <a:cubicBezTo>
                    <a:pt x="1887982" y="19685"/>
                    <a:pt x="1882267" y="25400"/>
                    <a:pt x="1875282" y="25400"/>
                  </a:cubicBezTo>
                  <a:close/>
                  <a:moveTo>
                    <a:pt x="1823593" y="25400"/>
                  </a:moveTo>
                  <a:lnTo>
                    <a:pt x="1810131" y="19685"/>
                  </a:lnTo>
                  <a:cubicBezTo>
                    <a:pt x="1810131" y="5715"/>
                    <a:pt x="1815846" y="0"/>
                    <a:pt x="1822831" y="0"/>
                  </a:cubicBezTo>
                  <a:lnTo>
                    <a:pt x="1836293" y="5715"/>
                  </a:lnTo>
                  <a:cubicBezTo>
                    <a:pt x="1836293" y="19685"/>
                    <a:pt x="1830578" y="25400"/>
                    <a:pt x="1823593" y="25400"/>
                  </a:cubicBezTo>
                  <a:close/>
                  <a:moveTo>
                    <a:pt x="1771904" y="25400"/>
                  </a:moveTo>
                  <a:lnTo>
                    <a:pt x="1758442" y="19685"/>
                  </a:lnTo>
                  <a:cubicBezTo>
                    <a:pt x="1758442" y="5715"/>
                    <a:pt x="1764157" y="0"/>
                    <a:pt x="1771142" y="0"/>
                  </a:cubicBezTo>
                  <a:lnTo>
                    <a:pt x="1784604" y="5715"/>
                  </a:lnTo>
                  <a:cubicBezTo>
                    <a:pt x="1784604" y="19685"/>
                    <a:pt x="1778889" y="25400"/>
                    <a:pt x="1771904" y="25400"/>
                  </a:cubicBezTo>
                  <a:close/>
                  <a:moveTo>
                    <a:pt x="1720214" y="25400"/>
                  </a:moveTo>
                  <a:lnTo>
                    <a:pt x="1706753" y="19685"/>
                  </a:lnTo>
                  <a:cubicBezTo>
                    <a:pt x="1706753" y="5715"/>
                    <a:pt x="1712467" y="0"/>
                    <a:pt x="1719453" y="0"/>
                  </a:cubicBezTo>
                  <a:lnTo>
                    <a:pt x="1732914" y="5715"/>
                  </a:lnTo>
                  <a:cubicBezTo>
                    <a:pt x="1732914" y="19685"/>
                    <a:pt x="1727200" y="25400"/>
                    <a:pt x="1720214" y="25400"/>
                  </a:cubicBezTo>
                  <a:close/>
                  <a:moveTo>
                    <a:pt x="1668525" y="25400"/>
                  </a:moveTo>
                  <a:lnTo>
                    <a:pt x="1655063" y="19685"/>
                  </a:lnTo>
                  <a:cubicBezTo>
                    <a:pt x="1655063" y="5715"/>
                    <a:pt x="1660778" y="0"/>
                    <a:pt x="1667763" y="0"/>
                  </a:cubicBezTo>
                  <a:lnTo>
                    <a:pt x="1681225" y="5715"/>
                  </a:lnTo>
                  <a:cubicBezTo>
                    <a:pt x="1681225" y="19685"/>
                    <a:pt x="1675510" y="25400"/>
                    <a:pt x="1668525" y="25400"/>
                  </a:cubicBezTo>
                  <a:close/>
                  <a:moveTo>
                    <a:pt x="1616836" y="25400"/>
                  </a:moveTo>
                  <a:lnTo>
                    <a:pt x="1603374" y="19685"/>
                  </a:lnTo>
                  <a:cubicBezTo>
                    <a:pt x="1603374" y="5715"/>
                    <a:pt x="1609089" y="0"/>
                    <a:pt x="1616074" y="0"/>
                  </a:cubicBezTo>
                  <a:lnTo>
                    <a:pt x="1629536" y="5715"/>
                  </a:lnTo>
                  <a:cubicBezTo>
                    <a:pt x="1629536" y="19685"/>
                    <a:pt x="1623821" y="25400"/>
                    <a:pt x="1616836" y="25400"/>
                  </a:cubicBezTo>
                  <a:close/>
                  <a:moveTo>
                    <a:pt x="1565147" y="25400"/>
                  </a:moveTo>
                  <a:lnTo>
                    <a:pt x="1551685" y="19685"/>
                  </a:lnTo>
                  <a:cubicBezTo>
                    <a:pt x="1551685" y="5715"/>
                    <a:pt x="1557400" y="0"/>
                    <a:pt x="1564385" y="0"/>
                  </a:cubicBezTo>
                  <a:lnTo>
                    <a:pt x="1577847" y="5715"/>
                  </a:lnTo>
                  <a:cubicBezTo>
                    <a:pt x="1577847" y="19685"/>
                    <a:pt x="1572132" y="25400"/>
                    <a:pt x="1565147" y="25400"/>
                  </a:cubicBezTo>
                  <a:close/>
                  <a:moveTo>
                    <a:pt x="1513458" y="25400"/>
                  </a:moveTo>
                  <a:lnTo>
                    <a:pt x="1499996" y="19685"/>
                  </a:lnTo>
                  <a:cubicBezTo>
                    <a:pt x="1499996" y="5715"/>
                    <a:pt x="1505711" y="0"/>
                    <a:pt x="1512696" y="0"/>
                  </a:cubicBezTo>
                  <a:lnTo>
                    <a:pt x="1526158" y="5715"/>
                  </a:lnTo>
                  <a:cubicBezTo>
                    <a:pt x="1526158" y="19685"/>
                    <a:pt x="1520443" y="25400"/>
                    <a:pt x="1513458" y="25400"/>
                  </a:cubicBezTo>
                  <a:close/>
                  <a:moveTo>
                    <a:pt x="1461769" y="25400"/>
                  </a:moveTo>
                  <a:lnTo>
                    <a:pt x="1448307" y="19685"/>
                  </a:lnTo>
                  <a:cubicBezTo>
                    <a:pt x="1448307" y="5715"/>
                    <a:pt x="1454022" y="0"/>
                    <a:pt x="1461007" y="0"/>
                  </a:cubicBezTo>
                  <a:lnTo>
                    <a:pt x="1474469" y="5715"/>
                  </a:lnTo>
                  <a:cubicBezTo>
                    <a:pt x="1474469" y="19685"/>
                    <a:pt x="1468754" y="25400"/>
                    <a:pt x="1461769" y="25400"/>
                  </a:cubicBezTo>
                  <a:close/>
                  <a:moveTo>
                    <a:pt x="1410080" y="25400"/>
                  </a:moveTo>
                  <a:lnTo>
                    <a:pt x="1396618" y="19685"/>
                  </a:lnTo>
                  <a:cubicBezTo>
                    <a:pt x="1396618" y="5715"/>
                    <a:pt x="1402333" y="0"/>
                    <a:pt x="1409318" y="0"/>
                  </a:cubicBezTo>
                  <a:lnTo>
                    <a:pt x="1422780" y="5715"/>
                  </a:lnTo>
                  <a:cubicBezTo>
                    <a:pt x="1422780" y="19685"/>
                    <a:pt x="1417065" y="25400"/>
                    <a:pt x="1410080" y="25400"/>
                  </a:cubicBezTo>
                  <a:close/>
                  <a:moveTo>
                    <a:pt x="1358391" y="25400"/>
                  </a:moveTo>
                  <a:lnTo>
                    <a:pt x="1344929" y="19685"/>
                  </a:lnTo>
                  <a:cubicBezTo>
                    <a:pt x="1344929" y="5715"/>
                    <a:pt x="1350644" y="0"/>
                    <a:pt x="1357629" y="0"/>
                  </a:cubicBezTo>
                  <a:lnTo>
                    <a:pt x="1371091" y="5715"/>
                  </a:lnTo>
                  <a:cubicBezTo>
                    <a:pt x="1371091" y="19685"/>
                    <a:pt x="1365376" y="25400"/>
                    <a:pt x="1358391" y="25400"/>
                  </a:cubicBezTo>
                  <a:close/>
                  <a:moveTo>
                    <a:pt x="1306702" y="25400"/>
                  </a:moveTo>
                  <a:lnTo>
                    <a:pt x="1293240" y="19685"/>
                  </a:lnTo>
                  <a:cubicBezTo>
                    <a:pt x="1293240" y="5715"/>
                    <a:pt x="1298955" y="0"/>
                    <a:pt x="1305940" y="0"/>
                  </a:cubicBezTo>
                  <a:lnTo>
                    <a:pt x="1319402" y="5715"/>
                  </a:lnTo>
                  <a:cubicBezTo>
                    <a:pt x="1319402" y="19685"/>
                    <a:pt x="1313687" y="25400"/>
                    <a:pt x="1306702" y="25400"/>
                  </a:cubicBezTo>
                  <a:close/>
                  <a:moveTo>
                    <a:pt x="1255013" y="25400"/>
                  </a:moveTo>
                  <a:lnTo>
                    <a:pt x="1241551" y="19685"/>
                  </a:lnTo>
                  <a:cubicBezTo>
                    <a:pt x="1241551" y="5715"/>
                    <a:pt x="1247266" y="0"/>
                    <a:pt x="1254251" y="0"/>
                  </a:cubicBezTo>
                  <a:lnTo>
                    <a:pt x="1267713" y="5715"/>
                  </a:lnTo>
                  <a:cubicBezTo>
                    <a:pt x="1267713" y="19685"/>
                    <a:pt x="1261998" y="25400"/>
                    <a:pt x="1255013" y="25400"/>
                  </a:cubicBezTo>
                  <a:close/>
                  <a:moveTo>
                    <a:pt x="1203324" y="25400"/>
                  </a:moveTo>
                  <a:lnTo>
                    <a:pt x="1189862" y="19685"/>
                  </a:lnTo>
                  <a:cubicBezTo>
                    <a:pt x="1189862" y="5715"/>
                    <a:pt x="1195577" y="0"/>
                    <a:pt x="1202562" y="0"/>
                  </a:cubicBezTo>
                  <a:lnTo>
                    <a:pt x="1216024" y="5715"/>
                  </a:lnTo>
                  <a:cubicBezTo>
                    <a:pt x="1216024" y="19685"/>
                    <a:pt x="1210309" y="25400"/>
                    <a:pt x="1203324" y="25400"/>
                  </a:cubicBezTo>
                  <a:close/>
                  <a:moveTo>
                    <a:pt x="1151635" y="25400"/>
                  </a:moveTo>
                  <a:lnTo>
                    <a:pt x="1138173" y="19685"/>
                  </a:lnTo>
                  <a:cubicBezTo>
                    <a:pt x="1138173" y="5715"/>
                    <a:pt x="1143888" y="0"/>
                    <a:pt x="1150873" y="0"/>
                  </a:cubicBezTo>
                  <a:lnTo>
                    <a:pt x="1164335" y="5715"/>
                  </a:lnTo>
                  <a:cubicBezTo>
                    <a:pt x="1164335" y="19685"/>
                    <a:pt x="1158620" y="25400"/>
                    <a:pt x="1151635" y="25400"/>
                  </a:cubicBezTo>
                  <a:close/>
                  <a:moveTo>
                    <a:pt x="1099946" y="25400"/>
                  </a:moveTo>
                  <a:lnTo>
                    <a:pt x="1086484" y="19685"/>
                  </a:lnTo>
                  <a:cubicBezTo>
                    <a:pt x="1086484" y="5715"/>
                    <a:pt x="1092199" y="0"/>
                    <a:pt x="1099184" y="0"/>
                  </a:cubicBezTo>
                  <a:lnTo>
                    <a:pt x="1112646" y="5715"/>
                  </a:lnTo>
                  <a:cubicBezTo>
                    <a:pt x="1112646" y="19685"/>
                    <a:pt x="1106931" y="25400"/>
                    <a:pt x="1099946" y="25400"/>
                  </a:cubicBezTo>
                  <a:close/>
                  <a:moveTo>
                    <a:pt x="1047750" y="25400"/>
                  </a:moveTo>
                  <a:lnTo>
                    <a:pt x="1034288" y="19685"/>
                  </a:lnTo>
                  <a:cubicBezTo>
                    <a:pt x="1034288" y="5715"/>
                    <a:pt x="1040003" y="0"/>
                    <a:pt x="1046988" y="0"/>
                  </a:cubicBezTo>
                  <a:lnTo>
                    <a:pt x="1060450" y="5715"/>
                  </a:lnTo>
                  <a:cubicBezTo>
                    <a:pt x="1060450" y="19685"/>
                    <a:pt x="1054735" y="25400"/>
                    <a:pt x="1047750" y="25400"/>
                  </a:cubicBezTo>
                  <a:close/>
                  <a:moveTo>
                    <a:pt x="996061" y="25400"/>
                  </a:moveTo>
                  <a:lnTo>
                    <a:pt x="982599" y="19685"/>
                  </a:lnTo>
                  <a:cubicBezTo>
                    <a:pt x="982599" y="5715"/>
                    <a:pt x="988314" y="0"/>
                    <a:pt x="995299" y="0"/>
                  </a:cubicBezTo>
                  <a:lnTo>
                    <a:pt x="1008761" y="5715"/>
                  </a:lnTo>
                  <a:cubicBezTo>
                    <a:pt x="1008761" y="19685"/>
                    <a:pt x="1003046" y="25400"/>
                    <a:pt x="996061" y="25400"/>
                  </a:cubicBezTo>
                  <a:close/>
                  <a:moveTo>
                    <a:pt x="944372" y="25400"/>
                  </a:moveTo>
                  <a:lnTo>
                    <a:pt x="930910" y="19685"/>
                  </a:lnTo>
                  <a:cubicBezTo>
                    <a:pt x="930910" y="5715"/>
                    <a:pt x="936625" y="0"/>
                    <a:pt x="943610" y="0"/>
                  </a:cubicBezTo>
                  <a:lnTo>
                    <a:pt x="957072" y="5715"/>
                  </a:lnTo>
                  <a:cubicBezTo>
                    <a:pt x="957072" y="19685"/>
                    <a:pt x="951357" y="25400"/>
                    <a:pt x="944372" y="25400"/>
                  </a:cubicBezTo>
                  <a:close/>
                  <a:moveTo>
                    <a:pt x="892683" y="25400"/>
                  </a:moveTo>
                  <a:lnTo>
                    <a:pt x="879221" y="19685"/>
                  </a:lnTo>
                  <a:cubicBezTo>
                    <a:pt x="879221" y="5715"/>
                    <a:pt x="884936" y="0"/>
                    <a:pt x="891921" y="0"/>
                  </a:cubicBezTo>
                  <a:lnTo>
                    <a:pt x="905383" y="5715"/>
                  </a:lnTo>
                  <a:cubicBezTo>
                    <a:pt x="905383" y="19685"/>
                    <a:pt x="899668" y="25400"/>
                    <a:pt x="892683" y="25400"/>
                  </a:cubicBezTo>
                  <a:close/>
                  <a:moveTo>
                    <a:pt x="840994" y="25400"/>
                  </a:moveTo>
                  <a:lnTo>
                    <a:pt x="827532" y="19685"/>
                  </a:lnTo>
                  <a:cubicBezTo>
                    <a:pt x="827532" y="5715"/>
                    <a:pt x="833247" y="0"/>
                    <a:pt x="840232" y="0"/>
                  </a:cubicBezTo>
                  <a:lnTo>
                    <a:pt x="853694" y="5715"/>
                  </a:lnTo>
                  <a:cubicBezTo>
                    <a:pt x="853694" y="19685"/>
                    <a:pt x="847979" y="25400"/>
                    <a:pt x="840994" y="25400"/>
                  </a:cubicBezTo>
                  <a:close/>
                  <a:moveTo>
                    <a:pt x="789178" y="25400"/>
                  </a:moveTo>
                  <a:lnTo>
                    <a:pt x="775716" y="19685"/>
                  </a:lnTo>
                  <a:cubicBezTo>
                    <a:pt x="775716" y="5715"/>
                    <a:pt x="781431" y="0"/>
                    <a:pt x="788416" y="0"/>
                  </a:cubicBezTo>
                  <a:lnTo>
                    <a:pt x="801878" y="5715"/>
                  </a:lnTo>
                  <a:cubicBezTo>
                    <a:pt x="801878" y="19685"/>
                    <a:pt x="796163" y="25400"/>
                    <a:pt x="789178" y="25400"/>
                  </a:cubicBezTo>
                  <a:close/>
                  <a:moveTo>
                    <a:pt x="737489" y="25400"/>
                  </a:moveTo>
                  <a:lnTo>
                    <a:pt x="724027" y="19685"/>
                  </a:lnTo>
                  <a:cubicBezTo>
                    <a:pt x="724027" y="5715"/>
                    <a:pt x="729742" y="0"/>
                    <a:pt x="736727" y="0"/>
                  </a:cubicBezTo>
                  <a:lnTo>
                    <a:pt x="750189" y="5715"/>
                  </a:lnTo>
                  <a:cubicBezTo>
                    <a:pt x="750189" y="19685"/>
                    <a:pt x="744474" y="25400"/>
                    <a:pt x="737489" y="25400"/>
                  </a:cubicBezTo>
                  <a:close/>
                  <a:moveTo>
                    <a:pt x="685800" y="25400"/>
                  </a:moveTo>
                  <a:lnTo>
                    <a:pt x="672338" y="19685"/>
                  </a:lnTo>
                  <a:cubicBezTo>
                    <a:pt x="672338" y="5715"/>
                    <a:pt x="678053" y="0"/>
                    <a:pt x="685038" y="0"/>
                  </a:cubicBezTo>
                  <a:lnTo>
                    <a:pt x="698500" y="5715"/>
                  </a:lnTo>
                  <a:cubicBezTo>
                    <a:pt x="698500" y="19685"/>
                    <a:pt x="692785" y="25400"/>
                    <a:pt x="685800" y="25400"/>
                  </a:cubicBezTo>
                  <a:close/>
                  <a:moveTo>
                    <a:pt x="634111" y="25400"/>
                  </a:moveTo>
                  <a:lnTo>
                    <a:pt x="620649" y="19685"/>
                  </a:lnTo>
                  <a:cubicBezTo>
                    <a:pt x="620649" y="5715"/>
                    <a:pt x="626364" y="0"/>
                    <a:pt x="633349" y="0"/>
                  </a:cubicBezTo>
                  <a:lnTo>
                    <a:pt x="646811" y="5715"/>
                  </a:lnTo>
                  <a:cubicBezTo>
                    <a:pt x="646811" y="19685"/>
                    <a:pt x="641096" y="25400"/>
                    <a:pt x="634111" y="25400"/>
                  </a:cubicBezTo>
                  <a:close/>
                  <a:moveTo>
                    <a:pt x="582295" y="25400"/>
                  </a:moveTo>
                  <a:lnTo>
                    <a:pt x="568833" y="19685"/>
                  </a:lnTo>
                  <a:cubicBezTo>
                    <a:pt x="568833" y="5715"/>
                    <a:pt x="574548" y="0"/>
                    <a:pt x="581533" y="0"/>
                  </a:cubicBezTo>
                  <a:lnTo>
                    <a:pt x="594995" y="5715"/>
                  </a:lnTo>
                  <a:cubicBezTo>
                    <a:pt x="594995" y="19685"/>
                    <a:pt x="589280" y="25400"/>
                    <a:pt x="582295" y="25400"/>
                  </a:cubicBezTo>
                  <a:close/>
                  <a:moveTo>
                    <a:pt x="530606" y="25400"/>
                  </a:moveTo>
                  <a:lnTo>
                    <a:pt x="517144" y="19685"/>
                  </a:lnTo>
                  <a:cubicBezTo>
                    <a:pt x="517144" y="5715"/>
                    <a:pt x="522859" y="0"/>
                    <a:pt x="529844" y="0"/>
                  </a:cubicBezTo>
                  <a:lnTo>
                    <a:pt x="543306" y="5715"/>
                  </a:lnTo>
                  <a:cubicBezTo>
                    <a:pt x="543306" y="19685"/>
                    <a:pt x="537591" y="25400"/>
                    <a:pt x="530606" y="25400"/>
                  </a:cubicBezTo>
                  <a:close/>
                  <a:moveTo>
                    <a:pt x="478917" y="25400"/>
                  </a:moveTo>
                  <a:lnTo>
                    <a:pt x="465455" y="19685"/>
                  </a:lnTo>
                  <a:cubicBezTo>
                    <a:pt x="465455" y="5715"/>
                    <a:pt x="471170" y="0"/>
                    <a:pt x="478155" y="0"/>
                  </a:cubicBezTo>
                  <a:lnTo>
                    <a:pt x="491617" y="5715"/>
                  </a:lnTo>
                  <a:cubicBezTo>
                    <a:pt x="491617" y="19685"/>
                    <a:pt x="485902" y="25400"/>
                    <a:pt x="478917" y="25400"/>
                  </a:cubicBezTo>
                  <a:close/>
                  <a:moveTo>
                    <a:pt x="427228" y="25400"/>
                  </a:moveTo>
                  <a:lnTo>
                    <a:pt x="413766" y="19685"/>
                  </a:lnTo>
                  <a:cubicBezTo>
                    <a:pt x="413766" y="5715"/>
                    <a:pt x="419481" y="0"/>
                    <a:pt x="426466" y="0"/>
                  </a:cubicBezTo>
                  <a:lnTo>
                    <a:pt x="439928" y="5715"/>
                  </a:lnTo>
                  <a:cubicBezTo>
                    <a:pt x="439928" y="19685"/>
                    <a:pt x="434213" y="25400"/>
                    <a:pt x="427228" y="25400"/>
                  </a:cubicBezTo>
                  <a:close/>
                  <a:moveTo>
                    <a:pt x="375539" y="25400"/>
                  </a:moveTo>
                  <a:lnTo>
                    <a:pt x="361950" y="19685"/>
                  </a:lnTo>
                  <a:cubicBezTo>
                    <a:pt x="361950" y="5715"/>
                    <a:pt x="367665" y="0"/>
                    <a:pt x="374650" y="0"/>
                  </a:cubicBezTo>
                  <a:lnTo>
                    <a:pt x="388112" y="5715"/>
                  </a:lnTo>
                  <a:cubicBezTo>
                    <a:pt x="388112" y="19685"/>
                    <a:pt x="382397" y="25400"/>
                    <a:pt x="375412" y="25400"/>
                  </a:cubicBezTo>
                  <a:close/>
                  <a:moveTo>
                    <a:pt x="323723" y="25400"/>
                  </a:moveTo>
                  <a:lnTo>
                    <a:pt x="310261" y="19685"/>
                  </a:lnTo>
                  <a:cubicBezTo>
                    <a:pt x="310261" y="5715"/>
                    <a:pt x="315976" y="0"/>
                    <a:pt x="322961" y="0"/>
                  </a:cubicBezTo>
                  <a:lnTo>
                    <a:pt x="336423" y="5715"/>
                  </a:lnTo>
                  <a:cubicBezTo>
                    <a:pt x="336423" y="19685"/>
                    <a:pt x="330708" y="25400"/>
                    <a:pt x="323723" y="25400"/>
                  </a:cubicBezTo>
                  <a:close/>
                  <a:moveTo>
                    <a:pt x="272034" y="25400"/>
                  </a:moveTo>
                  <a:lnTo>
                    <a:pt x="258572" y="19685"/>
                  </a:lnTo>
                  <a:cubicBezTo>
                    <a:pt x="258572" y="5715"/>
                    <a:pt x="264287" y="0"/>
                    <a:pt x="271272" y="0"/>
                  </a:cubicBezTo>
                  <a:lnTo>
                    <a:pt x="284734" y="5715"/>
                  </a:lnTo>
                  <a:cubicBezTo>
                    <a:pt x="284734" y="19685"/>
                    <a:pt x="279019" y="25400"/>
                    <a:pt x="272034" y="25400"/>
                  </a:cubicBezTo>
                  <a:close/>
                  <a:moveTo>
                    <a:pt x="220345" y="25400"/>
                  </a:moveTo>
                  <a:lnTo>
                    <a:pt x="206883" y="19685"/>
                  </a:lnTo>
                  <a:cubicBezTo>
                    <a:pt x="206883" y="5715"/>
                    <a:pt x="212598" y="0"/>
                    <a:pt x="219583" y="0"/>
                  </a:cubicBezTo>
                  <a:lnTo>
                    <a:pt x="233045" y="5715"/>
                  </a:lnTo>
                  <a:cubicBezTo>
                    <a:pt x="233045" y="19685"/>
                    <a:pt x="227330" y="25400"/>
                    <a:pt x="220345" y="25400"/>
                  </a:cubicBezTo>
                  <a:close/>
                  <a:moveTo>
                    <a:pt x="168656" y="25400"/>
                  </a:moveTo>
                  <a:lnTo>
                    <a:pt x="155194" y="19685"/>
                  </a:lnTo>
                  <a:cubicBezTo>
                    <a:pt x="155194" y="5715"/>
                    <a:pt x="160909" y="0"/>
                    <a:pt x="167894" y="0"/>
                  </a:cubicBezTo>
                  <a:lnTo>
                    <a:pt x="181356" y="5715"/>
                  </a:lnTo>
                  <a:cubicBezTo>
                    <a:pt x="181356" y="19685"/>
                    <a:pt x="175641" y="25400"/>
                    <a:pt x="168656" y="25400"/>
                  </a:cubicBezTo>
                  <a:close/>
                  <a:moveTo>
                    <a:pt x="116967" y="25400"/>
                  </a:moveTo>
                  <a:lnTo>
                    <a:pt x="103505" y="19685"/>
                  </a:lnTo>
                  <a:cubicBezTo>
                    <a:pt x="103505" y="5715"/>
                    <a:pt x="109220" y="0"/>
                    <a:pt x="116205" y="0"/>
                  </a:cubicBezTo>
                  <a:lnTo>
                    <a:pt x="129667" y="5715"/>
                  </a:lnTo>
                  <a:cubicBezTo>
                    <a:pt x="129667" y="19685"/>
                    <a:pt x="123952" y="25400"/>
                    <a:pt x="116967" y="25400"/>
                  </a:cubicBezTo>
                  <a:close/>
                  <a:moveTo>
                    <a:pt x="65151" y="25400"/>
                  </a:moveTo>
                  <a:lnTo>
                    <a:pt x="51689" y="19685"/>
                  </a:lnTo>
                  <a:cubicBezTo>
                    <a:pt x="51689" y="5715"/>
                    <a:pt x="57404" y="0"/>
                    <a:pt x="64389" y="0"/>
                  </a:cubicBezTo>
                  <a:lnTo>
                    <a:pt x="77851" y="5715"/>
                  </a:lnTo>
                  <a:cubicBezTo>
                    <a:pt x="77851" y="19685"/>
                    <a:pt x="72136" y="25400"/>
                    <a:pt x="65151" y="25400"/>
                  </a:cubicBezTo>
                  <a:close/>
                  <a:moveTo>
                    <a:pt x="13462" y="25400"/>
                  </a:moveTo>
                  <a:lnTo>
                    <a:pt x="0" y="19685"/>
                  </a:lnTo>
                  <a:cubicBezTo>
                    <a:pt x="0" y="5715"/>
                    <a:pt x="5715" y="0"/>
                    <a:pt x="12700" y="0"/>
                  </a:cubicBezTo>
                  <a:lnTo>
                    <a:pt x="26162" y="5715"/>
                  </a:lnTo>
                  <a:cubicBezTo>
                    <a:pt x="26162" y="19685"/>
                    <a:pt x="20447" y="25400"/>
                    <a:pt x="13462" y="25400"/>
                  </a:cubicBezTo>
                  <a:close/>
                  <a:moveTo>
                    <a:pt x="4512691" y="25400"/>
                  </a:moveTo>
                  <a:lnTo>
                    <a:pt x="4499229" y="19685"/>
                  </a:lnTo>
                  <a:cubicBezTo>
                    <a:pt x="4499229" y="5715"/>
                    <a:pt x="4504944" y="0"/>
                    <a:pt x="4511929" y="0"/>
                  </a:cubicBezTo>
                  <a:lnTo>
                    <a:pt x="4525391" y="5715"/>
                  </a:lnTo>
                  <a:cubicBezTo>
                    <a:pt x="4525391" y="19685"/>
                    <a:pt x="4519676" y="25400"/>
                    <a:pt x="4512691" y="25400"/>
                  </a:cubicBezTo>
                  <a:close/>
                </a:path>
              </a:pathLst>
            </a:custGeom>
            <a:solidFill>
              <a:srgbClr val="02A3A8"/>
            </a:solidFill>
          </p:spPr>
        </p:sp>
        <p:sp>
          <p:nvSpPr>
            <p:cNvPr id="12" name="Freeform 12"/>
            <p:cNvSpPr/>
            <p:nvPr/>
          </p:nvSpPr>
          <p:spPr>
            <a:xfrm>
              <a:off x="422783" y="63500"/>
              <a:ext cx="4609338" cy="3221990"/>
            </a:xfrm>
            <a:custGeom>
              <a:avLst/>
              <a:gdLst/>
              <a:ahLst/>
              <a:cxnLst/>
              <a:rect l="l" t="t" r="r" b="b"/>
              <a:pathLst>
                <a:path w="4609338" h="3221990">
                  <a:moveTo>
                    <a:pt x="12700" y="3196590"/>
                  </a:moveTo>
                  <a:cubicBezTo>
                    <a:pt x="19685" y="3196590"/>
                    <a:pt x="25400" y="3202305"/>
                    <a:pt x="25400" y="3209290"/>
                  </a:cubicBezTo>
                  <a:cubicBezTo>
                    <a:pt x="25400" y="3216275"/>
                    <a:pt x="19685" y="3221990"/>
                    <a:pt x="12700" y="3221990"/>
                  </a:cubicBezTo>
                  <a:cubicBezTo>
                    <a:pt x="5715" y="3221990"/>
                    <a:pt x="0" y="3216275"/>
                    <a:pt x="0" y="3209290"/>
                  </a:cubicBezTo>
                  <a:cubicBezTo>
                    <a:pt x="0" y="3202305"/>
                    <a:pt x="5715" y="3196590"/>
                    <a:pt x="12700" y="3196590"/>
                  </a:cubicBezTo>
                  <a:close/>
                  <a:moveTo>
                    <a:pt x="4596638" y="3196590"/>
                  </a:moveTo>
                  <a:cubicBezTo>
                    <a:pt x="4603623" y="3196590"/>
                    <a:pt x="4609338" y="3202305"/>
                    <a:pt x="4609338" y="3209290"/>
                  </a:cubicBezTo>
                  <a:cubicBezTo>
                    <a:pt x="4609338" y="3216275"/>
                    <a:pt x="4603623" y="3221990"/>
                    <a:pt x="4596638" y="3221990"/>
                  </a:cubicBezTo>
                  <a:cubicBezTo>
                    <a:pt x="4589653" y="3221990"/>
                    <a:pt x="4583938" y="3216275"/>
                    <a:pt x="4583938" y="3209290"/>
                  </a:cubicBezTo>
                  <a:cubicBezTo>
                    <a:pt x="4583938" y="3202305"/>
                    <a:pt x="4589653" y="3196590"/>
                    <a:pt x="4596638" y="3196590"/>
                  </a:cubicBezTo>
                  <a:close/>
                  <a:moveTo>
                    <a:pt x="4596638" y="0"/>
                  </a:moveTo>
                  <a:cubicBezTo>
                    <a:pt x="4603623" y="0"/>
                    <a:pt x="4609338" y="5715"/>
                    <a:pt x="4609338" y="12700"/>
                  </a:cubicBezTo>
                  <a:cubicBezTo>
                    <a:pt x="4609338" y="19685"/>
                    <a:pt x="4603623" y="25400"/>
                    <a:pt x="4596638" y="25400"/>
                  </a:cubicBezTo>
                  <a:cubicBezTo>
                    <a:pt x="4589653" y="25400"/>
                    <a:pt x="4583938" y="19685"/>
                    <a:pt x="4583938" y="12700"/>
                  </a:cubicBezTo>
                  <a:cubicBezTo>
                    <a:pt x="4583938" y="5715"/>
                    <a:pt x="4589653" y="0"/>
                    <a:pt x="4596638"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02A3A8"/>
            </a:solidFill>
          </p:spPr>
        </p:sp>
        <p:sp>
          <p:nvSpPr>
            <p:cNvPr id="13" name="Freeform 13"/>
            <p:cNvSpPr/>
            <p:nvPr/>
          </p:nvSpPr>
          <p:spPr>
            <a:xfrm>
              <a:off x="63500" y="899287"/>
              <a:ext cx="2105787" cy="1965960"/>
            </a:xfrm>
            <a:custGeom>
              <a:avLst/>
              <a:gdLst/>
              <a:ahLst/>
              <a:cxnLst/>
              <a:rect l="l" t="t" r="r" b="b"/>
              <a:pathLst>
                <a:path w="2105787" h="1965960">
                  <a:moveTo>
                    <a:pt x="0" y="1965960"/>
                  </a:moveTo>
                  <a:lnTo>
                    <a:pt x="2105787" y="1965960"/>
                  </a:lnTo>
                  <a:lnTo>
                    <a:pt x="2105787" y="0"/>
                  </a:lnTo>
                  <a:lnTo>
                    <a:pt x="0" y="0"/>
                  </a:lnTo>
                  <a:close/>
                </a:path>
              </a:pathLst>
            </a:custGeom>
            <a:solidFill>
              <a:srgbClr val="E9D233"/>
            </a:solidFill>
          </p:spPr>
        </p:sp>
      </p:grpSp>
      <p:grpSp>
        <p:nvGrpSpPr>
          <p:cNvPr id="14" name="Group 14"/>
          <p:cNvGrpSpPr>
            <a:grpSpLocks noChangeAspect="1"/>
          </p:cNvGrpSpPr>
          <p:nvPr/>
        </p:nvGrpSpPr>
        <p:grpSpPr>
          <a:xfrm>
            <a:off x="5647801" y="333549"/>
            <a:ext cx="4886020" cy="7154580"/>
            <a:chOff x="0" y="0"/>
            <a:chExt cx="4886020" cy="7154570"/>
          </a:xfrm>
        </p:grpSpPr>
        <p:sp>
          <p:nvSpPr>
            <p:cNvPr id="15" name="Freeform 15"/>
            <p:cNvSpPr/>
            <p:nvPr/>
          </p:nvSpPr>
          <p:spPr>
            <a:xfrm>
              <a:off x="76200" y="76200"/>
              <a:ext cx="4584065" cy="6756019"/>
            </a:xfrm>
            <a:custGeom>
              <a:avLst/>
              <a:gdLst/>
              <a:ahLst/>
              <a:cxnLst/>
              <a:rect l="l" t="t" r="r" b="b"/>
              <a:pathLst>
                <a:path w="4584065" h="6756019">
                  <a:moveTo>
                    <a:pt x="0" y="6756019"/>
                  </a:moveTo>
                  <a:lnTo>
                    <a:pt x="4584065" y="6756019"/>
                  </a:lnTo>
                  <a:lnTo>
                    <a:pt x="4584065" y="0"/>
                  </a:lnTo>
                  <a:lnTo>
                    <a:pt x="0" y="0"/>
                  </a:lnTo>
                  <a:close/>
                </a:path>
              </a:pathLst>
            </a:custGeom>
            <a:solidFill>
              <a:srgbClr val="FFFFFF"/>
            </a:solidFill>
          </p:spPr>
        </p:sp>
        <p:sp>
          <p:nvSpPr>
            <p:cNvPr id="16" name="Freeform 16"/>
            <p:cNvSpPr/>
            <p:nvPr/>
          </p:nvSpPr>
          <p:spPr>
            <a:xfrm>
              <a:off x="63500" y="114300"/>
              <a:ext cx="25400" cy="6680962"/>
            </a:xfrm>
            <a:custGeom>
              <a:avLst/>
              <a:gdLst/>
              <a:ahLst/>
              <a:cxnLst/>
              <a:rect l="l" t="t" r="r" b="b"/>
              <a:pathLst>
                <a:path w="25400" h="6680962">
                  <a:moveTo>
                    <a:pt x="25400" y="64262"/>
                  </a:moveTo>
                  <a:lnTo>
                    <a:pt x="19685" y="77724"/>
                  </a:lnTo>
                  <a:cubicBezTo>
                    <a:pt x="5588" y="77724"/>
                    <a:pt x="0" y="72009"/>
                    <a:pt x="0" y="65024"/>
                  </a:cubicBezTo>
                  <a:lnTo>
                    <a:pt x="5715" y="51562"/>
                  </a:lnTo>
                  <a:cubicBezTo>
                    <a:pt x="19812" y="51562"/>
                    <a:pt x="25400" y="57277"/>
                    <a:pt x="25400" y="64262"/>
                  </a:cubicBezTo>
                  <a:close/>
                  <a:moveTo>
                    <a:pt x="25400" y="115824"/>
                  </a:moveTo>
                  <a:lnTo>
                    <a:pt x="19685" y="129286"/>
                  </a:lnTo>
                  <a:cubicBezTo>
                    <a:pt x="5588" y="129286"/>
                    <a:pt x="0" y="123571"/>
                    <a:pt x="0" y="116586"/>
                  </a:cubicBezTo>
                  <a:lnTo>
                    <a:pt x="5715" y="103124"/>
                  </a:lnTo>
                  <a:cubicBezTo>
                    <a:pt x="19812" y="103124"/>
                    <a:pt x="25400" y="108839"/>
                    <a:pt x="25400" y="115824"/>
                  </a:cubicBezTo>
                  <a:close/>
                  <a:moveTo>
                    <a:pt x="25400" y="167386"/>
                  </a:moveTo>
                  <a:lnTo>
                    <a:pt x="19685" y="180848"/>
                  </a:lnTo>
                  <a:cubicBezTo>
                    <a:pt x="5588" y="180848"/>
                    <a:pt x="0" y="175133"/>
                    <a:pt x="0" y="168148"/>
                  </a:cubicBezTo>
                  <a:lnTo>
                    <a:pt x="5715" y="154686"/>
                  </a:lnTo>
                  <a:cubicBezTo>
                    <a:pt x="19812" y="154686"/>
                    <a:pt x="25400" y="160401"/>
                    <a:pt x="25400" y="167386"/>
                  </a:cubicBezTo>
                  <a:close/>
                  <a:moveTo>
                    <a:pt x="25400" y="218948"/>
                  </a:moveTo>
                  <a:lnTo>
                    <a:pt x="19685" y="232410"/>
                  </a:lnTo>
                  <a:cubicBezTo>
                    <a:pt x="5588" y="232410"/>
                    <a:pt x="0" y="226695"/>
                    <a:pt x="0" y="219710"/>
                  </a:cubicBezTo>
                  <a:lnTo>
                    <a:pt x="5715" y="206248"/>
                  </a:lnTo>
                  <a:cubicBezTo>
                    <a:pt x="19812" y="206248"/>
                    <a:pt x="25400" y="211963"/>
                    <a:pt x="25400" y="218948"/>
                  </a:cubicBezTo>
                  <a:close/>
                  <a:moveTo>
                    <a:pt x="25400" y="270510"/>
                  </a:moveTo>
                  <a:lnTo>
                    <a:pt x="19685" y="283972"/>
                  </a:lnTo>
                  <a:cubicBezTo>
                    <a:pt x="5588" y="283972"/>
                    <a:pt x="0" y="278257"/>
                    <a:pt x="0" y="271272"/>
                  </a:cubicBezTo>
                  <a:lnTo>
                    <a:pt x="5715" y="257810"/>
                  </a:lnTo>
                  <a:cubicBezTo>
                    <a:pt x="19812" y="257810"/>
                    <a:pt x="25400" y="263525"/>
                    <a:pt x="25400" y="270510"/>
                  </a:cubicBezTo>
                  <a:close/>
                  <a:moveTo>
                    <a:pt x="25400" y="322072"/>
                  </a:moveTo>
                  <a:lnTo>
                    <a:pt x="19685" y="335534"/>
                  </a:lnTo>
                  <a:cubicBezTo>
                    <a:pt x="5588" y="335534"/>
                    <a:pt x="0" y="329819"/>
                    <a:pt x="0" y="322834"/>
                  </a:cubicBezTo>
                  <a:lnTo>
                    <a:pt x="5715" y="309372"/>
                  </a:lnTo>
                  <a:cubicBezTo>
                    <a:pt x="19812" y="309372"/>
                    <a:pt x="25400" y="315087"/>
                    <a:pt x="25400" y="322072"/>
                  </a:cubicBezTo>
                  <a:close/>
                  <a:moveTo>
                    <a:pt x="25400" y="373634"/>
                  </a:moveTo>
                  <a:lnTo>
                    <a:pt x="19685" y="387350"/>
                  </a:lnTo>
                  <a:cubicBezTo>
                    <a:pt x="5588" y="387350"/>
                    <a:pt x="0" y="381635"/>
                    <a:pt x="0" y="374650"/>
                  </a:cubicBezTo>
                  <a:lnTo>
                    <a:pt x="5715" y="361188"/>
                  </a:lnTo>
                  <a:cubicBezTo>
                    <a:pt x="19812" y="361188"/>
                    <a:pt x="25400" y="366903"/>
                    <a:pt x="25400" y="373888"/>
                  </a:cubicBezTo>
                  <a:close/>
                  <a:moveTo>
                    <a:pt x="25400" y="425450"/>
                  </a:moveTo>
                  <a:lnTo>
                    <a:pt x="19685" y="438912"/>
                  </a:lnTo>
                  <a:cubicBezTo>
                    <a:pt x="5588" y="438912"/>
                    <a:pt x="0" y="433197"/>
                    <a:pt x="0" y="426212"/>
                  </a:cubicBezTo>
                  <a:lnTo>
                    <a:pt x="5715" y="412750"/>
                  </a:lnTo>
                  <a:cubicBezTo>
                    <a:pt x="19812" y="412750"/>
                    <a:pt x="25400" y="418465"/>
                    <a:pt x="25400" y="425450"/>
                  </a:cubicBezTo>
                  <a:close/>
                  <a:moveTo>
                    <a:pt x="25400" y="477012"/>
                  </a:moveTo>
                  <a:lnTo>
                    <a:pt x="19685" y="490474"/>
                  </a:lnTo>
                  <a:cubicBezTo>
                    <a:pt x="5588" y="490474"/>
                    <a:pt x="0" y="484759"/>
                    <a:pt x="0" y="477774"/>
                  </a:cubicBezTo>
                  <a:lnTo>
                    <a:pt x="5715" y="464312"/>
                  </a:lnTo>
                  <a:cubicBezTo>
                    <a:pt x="19812" y="464312"/>
                    <a:pt x="25400" y="470027"/>
                    <a:pt x="25400" y="477012"/>
                  </a:cubicBezTo>
                  <a:close/>
                  <a:moveTo>
                    <a:pt x="25400" y="528574"/>
                  </a:moveTo>
                  <a:lnTo>
                    <a:pt x="19685" y="542036"/>
                  </a:lnTo>
                  <a:cubicBezTo>
                    <a:pt x="5588" y="542036"/>
                    <a:pt x="0" y="536321"/>
                    <a:pt x="0" y="529336"/>
                  </a:cubicBezTo>
                  <a:lnTo>
                    <a:pt x="5715" y="515874"/>
                  </a:lnTo>
                  <a:cubicBezTo>
                    <a:pt x="19812" y="515874"/>
                    <a:pt x="25400" y="521589"/>
                    <a:pt x="25400" y="528574"/>
                  </a:cubicBezTo>
                  <a:close/>
                  <a:moveTo>
                    <a:pt x="25400" y="580136"/>
                  </a:moveTo>
                  <a:lnTo>
                    <a:pt x="19685" y="593598"/>
                  </a:lnTo>
                  <a:cubicBezTo>
                    <a:pt x="5588" y="593598"/>
                    <a:pt x="0" y="587883"/>
                    <a:pt x="0" y="580898"/>
                  </a:cubicBezTo>
                  <a:lnTo>
                    <a:pt x="5715" y="567436"/>
                  </a:lnTo>
                  <a:cubicBezTo>
                    <a:pt x="19812" y="567436"/>
                    <a:pt x="25400" y="573151"/>
                    <a:pt x="25400" y="580136"/>
                  </a:cubicBezTo>
                  <a:close/>
                  <a:moveTo>
                    <a:pt x="25400" y="631698"/>
                  </a:moveTo>
                  <a:lnTo>
                    <a:pt x="19685" y="645160"/>
                  </a:lnTo>
                  <a:cubicBezTo>
                    <a:pt x="5588" y="645160"/>
                    <a:pt x="0" y="639445"/>
                    <a:pt x="0" y="632460"/>
                  </a:cubicBezTo>
                  <a:lnTo>
                    <a:pt x="5715" y="618998"/>
                  </a:lnTo>
                  <a:cubicBezTo>
                    <a:pt x="19812" y="618998"/>
                    <a:pt x="25400" y="624713"/>
                    <a:pt x="25400" y="631698"/>
                  </a:cubicBezTo>
                  <a:close/>
                  <a:moveTo>
                    <a:pt x="25400" y="683260"/>
                  </a:moveTo>
                  <a:lnTo>
                    <a:pt x="19685" y="696722"/>
                  </a:lnTo>
                  <a:cubicBezTo>
                    <a:pt x="5588" y="696722"/>
                    <a:pt x="0" y="691007"/>
                    <a:pt x="0" y="684022"/>
                  </a:cubicBezTo>
                  <a:lnTo>
                    <a:pt x="5715" y="670560"/>
                  </a:lnTo>
                  <a:cubicBezTo>
                    <a:pt x="19812" y="670560"/>
                    <a:pt x="25400" y="676275"/>
                    <a:pt x="25400" y="683260"/>
                  </a:cubicBezTo>
                  <a:close/>
                  <a:moveTo>
                    <a:pt x="25400" y="734822"/>
                  </a:moveTo>
                  <a:lnTo>
                    <a:pt x="19685" y="748284"/>
                  </a:lnTo>
                  <a:cubicBezTo>
                    <a:pt x="5588" y="748284"/>
                    <a:pt x="0" y="742569"/>
                    <a:pt x="0" y="735584"/>
                  </a:cubicBezTo>
                  <a:lnTo>
                    <a:pt x="5715" y="722122"/>
                  </a:lnTo>
                  <a:cubicBezTo>
                    <a:pt x="19812" y="722122"/>
                    <a:pt x="25400" y="727837"/>
                    <a:pt x="25400" y="734822"/>
                  </a:cubicBezTo>
                  <a:close/>
                  <a:moveTo>
                    <a:pt x="25400" y="786384"/>
                  </a:moveTo>
                  <a:lnTo>
                    <a:pt x="19685" y="799846"/>
                  </a:lnTo>
                  <a:cubicBezTo>
                    <a:pt x="5588" y="799846"/>
                    <a:pt x="0" y="794131"/>
                    <a:pt x="0" y="787146"/>
                  </a:cubicBezTo>
                  <a:lnTo>
                    <a:pt x="5715" y="773684"/>
                  </a:lnTo>
                  <a:cubicBezTo>
                    <a:pt x="19812" y="773684"/>
                    <a:pt x="25400" y="779399"/>
                    <a:pt x="25400" y="786384"/>
                  </a:cubicBezTo>
                  <a:close/>
                  <a:moveTo>
                    <a:pt x="25400" y="837946"/>
                  </a:moveTo>
                  <a:lnTo>
                    <a:pt x="19685" y="851408"/>
                  </a:lnTo>
                  <a:cubicBezTo>
                    <a:pt x="5588" y="851408"/>
                    <a:pt x="0" y="845693"/>
                    <a:pt x="0" y="838708"/>
                  </a:cubicBezTo>
                  <a:lnTo>
                    <a:pt x="5715" y="825246"/>
                  </a:lnTo>
                  <a:cubicBezTo>
                    <a:pt x="19812" y="825246"/>
                    <a:pt x="25400" y="830961"/>
                    <a:pt x="25400" y="837946"/>
                  </a:cubicBezTo>
                  <a:close/>
                  <a:moveTo>
                    <a:pt x="25400" y="889508"/>
                  </a:moveTo>
                  <a:lnTo>
                    <a:pt x="19685" y="902970"/>
                  </a:lnTo>
                  <a:cubicBezTo>
                    <a:pt x="5588" y="902970"/>
                    <a:pt x="0" y="897255"/>
                    <a:pt x="0" y="890270"/>
                  </a:cubicBezTo>
                  <a:lnTo>
                    <a:pt x="5715" y="876808"/>
                  </a:lnTo>
                  <a:cubicBezTo>
                    <a:pt x="19812" y="876808"/>
                    <a:pt x="25400" y="882523"/>
                    <a:pt x="25400" y="889508"/>
                  </a:cubicBezTo>
                  <a:close/>
                  <a:moveTo>
                    <a:pt x="25400" y="941070"/>
                  </a:moveTo>
                  <a:lnTo>
                    <a:pt x="19685" y="954532"/>
                  </a:lnTo>
                  <a:cubicBezTo>
                    <a:pt x="5588" y="954532"/>
                    <a:pt x="0" y="948817"/>
                    <a:pt x="0" y="941832"/>
                  </a:cubicBezTo>
                  <a:lnTo>
                    <a:pt x="5715" y="928370"/>
                  </a:lnTo>
                  <a:cubicBezTo>
                    <a:pt x="19812" y="928370"/>
                    <a:pt x="25400" y="934085"/>
                    <a:pt x="25400" y="941070"/>
                  </a:cubicBezTo>
                  <a:close/>
                  <a:moveTo>
                    <a:pt x="25400" y="992632"/>
                  </a:moveTo>
                  <a:lnTo>
                    <a:pt x="19685" y="1006094"/>
                  </a:lnTo>
                  <a:cubicBezTo>
                    <a:pt x="5588" y="1006094"/>
                    <a:pt x="0" y="1000379"/>
                    <a:pt x="0" y="993394"/>
                  </a:cubicBezTo>
                  <a:lnTo>
                    <a:pt x="5715" y="979932"/>
                  </a:lnTo>
                  <a:cubicBezTo>
                    <a:pt x="19812" y="979932"/>
                    <a:pt x="25400" y="985647"/>
                    <a:pt x="25400" y="992632"/>
                  </a:cubicBezTo>
                  <a:close/>
                  <a:moveTo>
                    <a:pt x="25400" y="1044194"/>
                  </a:moveTo>
                  <a:lnTo>
                    <a:pt x="19685" y="1057910"/>
                  </a:lnTo>
                  <a:cubicBezTo>
                    <a:pt x="5588" y="1057910"/>
                    <a:pt x="0" y="1052195"/>
                    <a:pt x="0" y="1045210"/>
                  </a:cubicBezTo>
                  <a:lnTo>
                    <a:pt x="5715" y="1031748"/>
                  </a:lnTo>
                  <a:cubicBezTo>
                    <a:pt x="19812" y="1031748"/>
                    <a:pt x="25400" y="1037463"/>
                    <a:pt x="25400" y="1044448"/>
                  </a:cubicBezTo>
                  <a:close/>
                  <a:moveTo>
                    <a:pt x="25400" y="1096010"/>
                  </a:moveTo>
                  <a:lnTo>
                    <a:pt x="19685" y="1109472"/>
                  </a:lnTo>
                  <a:cubicBezTo>
                    <a:pt x="5588" y="1109472"/>
                    <a:pt x="0" y="1103757"/>
                    <a:pt x="0" y="1096772"/>
                  </a:cubicBezTo>
                  <a:lnTo>
                    <a:pt x="5715" y="1083310"/>
                  </a:lnTo>
                  <a:cubicBezTo>
                    <a:pt x="19812" y="1083310"/>
                    <a:pt x="25400" y="1089025"/>
                    <a:pt x="25400" y="1096010"/>
                  </a:cubicBezTo>
                  <a:close/>
                  <a:moveTo>
                    <a:pt x="25400" y="1147572"/>
                  </a:moveTo>
                  <a:lnTo>
                    <a:pt x="19685" y="1161034"/>
                  </a:lnTo>
                  <a:cubicBezTo>
                    <a:pt x="5588" y="1161034"/>
                    <a:pt x="0" y="1155319"/>
                    <a:pt x="0" y="1148334"/>
                  </a:cubicBezTo>
                  <a:lnTo>
                    <a:pt x="5715" y="1134872"/>
                  </a:lnTo>
                  <a:cubicBezTo>
                    <a:pt x="19812" y="1134872"/>
                    <a:pt x="25400" y="1140587"/>
                    <a:pt x="25400" y="1147572"/>
                  </a:cubicBezTo>
                  <a:close/>
                  <a:moveTo>
                    <a:pt x="25400" y="1199134"/>
                  </a:moveTo>
                  <a:lnTo>
                    <a:pt x="19685" y="1212596"/>
                  </a:lnTo>
                  <a:cubicBezTo>
                    <a:pt x="5588" y="1212596"/>
                    <a:pt x="0" y="1206881"/>
                    <a:pt x="0" y="1199896"/>
                  </a:cubicBezTo>
                  <a:lnTo>
                    <a:pt x="5715" y="1186434"/>
                  </a:lnTo>
                  <a:cubicBezTo>
                    <a:pt x="19812" y="1186434"/>
                    <a:pt x="25400" y="1192149"/>
                    <a:pt x="25400" y="1199134"/>
                  </a:cubicBezTo>
                  <a:close/>
                  <a:moveTo>
                    <a:pt x="25400" y="1250696"/>
                  </a:moveTo>
                  <a:lnTo>
                    <a:pt x="19685" y="1264158"/>
                  </a:lnTo>
                  <a:cubicBezTo>
                    <a:pt x="5588" y="1264158"/>
                    <a:pt x="0" y="1258443"/>
                    <a:pt x="0" y="1251458"/>
                  </a:cubicBezTo>
                  <a:lnTo>
                    <a:pt x="5715" y="1237996"/>
                  </a:lnTo>
                  <a:cubicBezTo>
                    <a:pt x="19812" y="1237996"/>
                    <a:pt x="25400" y="1243711"/>
                    <a:pt x="25400" y="1250696"/>
                  </a:cubicBezTo>
                  <a:close/>
                  <a:moveTo>
                    <a:pt x="25400" y="1302258"/>
                  </a:moveTo>
                  <a:lnTo>
                    <a:pt x="19685" y="1315720"/>
                  </a:lnTo>
                  <a:cubicBezTo>
                    <a:pt x="5588" y="1315720"/>
                    <a:pt x="0" y="1310005"/>
                    <a:pt x="0" y="1303020"/>
                  </a:cubicBezTo>
                  <a:lnTo>
                    <a:pt x="5715" y="1289558"/>
                  </a:lnTo>
                  <a:cubicBezTo>
                    <a:pt x="19812" y="1289558"/>
                    <a:pt x="25400" y="1295273"/>
                    <a:pt x="25400" y="1302258"/>
                  </a:cubicBezTo>
                  <a:close/>
                  <a:moveTo>
                    <a:pt x="25400" y="1353820"/>
                  </a:moveTo>
                  <a:lnTo>
                    <a:pt x="19685" y="1367282"/>
                  </a:lnTo>
                  <a:cubicBezTo>
                    <a:pt x="5588" y="1367282"/>
                    <a:pt x="0" y="1361567"/>
                    <a:pt x="0" y="1354582"/>
                  </a:cubicBezTo>
                  <a:lnTo>
                    <a:pt x="5715" y="1341120"/>
                  </a:lnTo>
                  <a:cubicBezTo>
                    <a:pt x="19812" y="1341120"/>
                    <a:pt x="25400" y="1346835"/>
                    <a:pt x="25400" y="1353820"/>
                  </a:cubicBezTo>
                  <a:close/>
                  <a:moveTo>
                    <a:pt x="25400" y="1405382"/>
                  </a:moveTo>
                  <a:lnTo>
                    <a:pt x="19685" y="1418844"/>
                  </a:lnTo>
                  <a:cubicBezTo>
                    <a:pt x="5588" y="1418844"/>
                    <a:pt x="0" y="1413129"/>
                    <a:pt x="0" y="1406144"/>
                  </a:cubicBezTo>
                  <a:lnTo>
                    <a:pt x="5715" y="1392682"/>
                  </a:lnTo>
                  <a:cubicBezTo>
                    <a:pt x="19812" y="1392682"/>
                    <a:pt x="25400" y="1398397"/>
                    <a:pt x="25400" y="1405382"/>
                  </a:cubicBezTo>
                  <a:close/>
                  <a:moveTo>
                    <a:pt x="25400" y="1456944"/>
                  </a:moveTo>
                  <a:lnTo>
                    <a:pt x="19685" y="1470406"/>
                  </a:lnTo>
                  <a:cubicBezTo>
                    <a:pt x="5588" y="1470406"/>
                    <a:pt x="0" y="1464691"/>
                    <a:pt x="0" y="1457706"/>
                  </a:cubicBezTo>
                  <a:lnTo>
                    <a:pt x="5715" y="1444244"/>
                  </a:lnTo>
                  <a:cubicBezTo>
                    <a:pt x="19812" y="1444244"/>
                    <a:pt x="25400" y="1449959"/>
                    <a:pt x="25400" y="1456944"/>
                  </a:cubicBezTo>
                  <a:close/>
                  <a:moveTo>
                    <a:pt x="25400" y="1508506"/>
                  </a:moveTo>
                  <a:lnTo>
                    <a:pt x="19685" y="1521968"/>
                  </a:lnTo>
                  <a:cubicBezTo>
                    <a:pt x="5588" y="1521968"/>
                    <a:pt x="0" y="1516253"/>
                    <a:pt x="0" y="1509268"/>
                  </a:cubicBezTo>
                  <a:lnTo>
                    <a:pt x="5715" y="1495806"/>
                  </a:lnTo>
                  <a:cubicBezTo>
                    <a:pt x="19812" y="1495806"/>
                    <a:pt x="25400" y="1501521"/>
                    <a:pt x="25400" y="1508506"/>
                  </a:cubicBezTo>
                  <a:close/>
                  <a:moveTo>
                    <a:pt x="25400" y="1560068"/>
                  </a:moveTo>
                  <a:lnTo>
                    <a:pt x="19685" y="1573530"/>
                  </a:lnTo>
                  <a:cubicBezTo>
                    <a:pt x="5588" y="1573530"/>
                    <a:pt x="0" y="1567815"/>
                    <a:pt x="0" y="1560830"/>
                  </a:cubicBezTo>
                  <a:lnTo>
                    <a:pt x="5715" y="1547368"/>
                  </a:lnTo>
                  <a:cubicBezTo>
                    <a:pt x="19812" y="1547368"/>
                    <a:pt x="25400" y="1553083"/>
                    <a:pt x="25400" y="1560068"/>
                  </a:cubicBezTo>
                  <a:close/>
                  <a:moveTo>
                    <a:pt x="25400" y="1611630"/>
                  </a:moveTo>
                  <a:lnTo>
                    <a:pt x="19685" y="1625092"/>
                  </a:lnTo>
                  <a:cubicBezTo>
                    <a:pt x="5588" y="1625092"/>
                    <a:pt x="0" y="1619377"/>
                    <a:pt x="0" y="1612392"/>
                  </a:cubicBezTo>
                  <a:lnTo>
                    <a:pt x="5715" y="1598930"/>
                  </a:lnTo>
                  <a:cubicBezTo>
                    <a:pt x="19812" y="1598930"/>
                    <a:pt x="25400" y="1604645"/>
                    <a:pt x="25400" y="1611630"/>
                  </a:cubicBezTo>
                  <a:close/>
                  <a:moveTo>
                    <a:pt x="25400" y="1663192"/>
                  </a:moveTo>
                  <a:lnTo>
                    <a:pt x="19685" y="1676654"/>
                  </a:lnTo>
                  <a:cubicBezTo>
                    <a:pt x="5588" y="1676654"/>
                    <a:pt x="0" y="1670939"/>
                    <a:pt x="0" y="1663954"/>
                  </a:cubicBezTo>
                  <a:lnTo>
                    <a:pt x="5715" y="1650492"/>
                  </a:lnTo>
                  <a:cubicBezTo>
                    <a:pt x="19812" y="1650492"/>
                    <a:pt x="25400" y="1656207"/>
                    <a:pt x="25400" y="1663192"/>
                  </a:cubicBezTo>
                  <a:close/>
                  <a:moveTo>
                    <a:pt x="25400" y="1714754"/>
                  </a:moveTo>
                  <a:lnTo>
                    <a:pt x="19685" y="1728216"/>
                  </a:lnTo>
                  <a:cubicBezTo>
                    <a:pt x="5588" y="1728216"/>
                    <a:pt x="0" y="1722501"/>
                    <a:pt x="0" y="1715516"/>
                  </a:cubicBezTo>
                  <a:lnTo>
                    <a:pt x="5715" y="1702054"/>
                  </a:lnTo>
                  <a:cubicBezTo>
                    <a:pt x="19812" y="1702054"/>
                    <a:pt x="25400" y="1707769"/>
                    <a:pt x="25400" y="1714754"/>
                  </a:cubicBezTo>
                  <a:close/>
                  <a:moveTo>
                    <a:pt x="25400" y="1766316"/>
                  </a:moveTo>
                  <a:lnTo>
                    <a:pt x="19685" y="1779778"/>
                  </a:lnTo>
                  <a:cubicBezTo>
                    <a:pt x="5588" y="1779778"/>
                    <a:pt x="0" y="1774063"/>
                    <a:pt x="0" y="1767078"/>
                  </a:cubicBezTo>
                  <a:lnTo>
                    <a:pt x="5715" y="1753616"/>
                  </a:lnTo>
                  <a:cubicBezTo>
                    <a:pt x="19812" y="1753616"/>
                    <a:pt x="25400" y="1759331"/>
                    <a:pt x="25400" y="1766316"/>
                  </a:cubicBezTo>
                  <a:close/>
                  <a:moveTo>
                    <a:pt x="25400" y="1817878"/>
                  </a:moveTo>
                  <a:lnTo>
                    <a:pt x="19685" y="1831340"/>
                  </a:lnTo>
                  <a:cubicBezTo>
                    <a:pt x="5588" y="1831340"/>
                    <a:pt x="0" y="1825625"/>
                    <a:pt x="0" y="1818640"/>
                  </a:cubicBezTo>
                  <a:lnTo>
                    <a:pt x="5715" y="1805178"/>
                  </a:lnTo>
                  <a:cubicBezTo>
                    <a:pt x="19812" y="1805178"/>
                    <a:pt x="25400" y="1810893"/>
                    <a:pt x="25400" y="1817878"/>
                  </a:cubicBezTo>
                  <a:close/>
                  <a:moveTo>
                    <a:pt x="25400" y="1869440"/>
                  </a:moveTo>
                  <a:lnTo>
                    <a:pt x="19685" y="1882902"/>
                  </a:lnTo>
                  <a:cubicBezTo>
                    <a:pt x="5588" y="1882902"/>
                    <a:pt x="0" y="1877187"/>
                    <a:pt x="0" y="1870202"/>
                  </a:cubicBezTo>
                  <a:lnTo>
                    <a:pt x="5715" y="1856740"/>
                  </a:lnTo>
                  <a:cubicBezTo>
                    <a:pt x="19812" y="1856740"/>
                    <a:pt x="25400" y="1862455"/>
                    <a:pt x="25400" y="1869440"/>
                  </a:cubicBezTo>
                  <a:close/>
                  <a:moveTo>
                    <a:pt x="25400" y="1921002"/>
                  </a:moveTo>
                  <a:lnTo>
                    <a:pt x="19685" y="1934464"/>
                  </a:lnTo>
                  <a:cubicBezTo>
                    <a:pt x="5588" y="1934464"/>
                    <a:pt x="0" y="1928749"/>
                    <a:pt x="0" y="1921764"/>
                  </a:cubicBezTo>
                  <a:lnTo>
                    <a:pt x="5715" y="1908302"/>
                  </a:lnTo>
                  <a:cubicBezTo>
                    <a:pt x="19812" y="1908302"/>
                    <a:pt x="25400" y="1914017"/>
                    <a:pt x="25400" y="1921002"/>
                  </a:cubicBezTo>
                  <a:close/>
                  <a:moveTo>
                    <a:pt x="25400" y="1972564"/>
                  </a:moveTo>
                  <a:lnTo>
                    <a:pt x="19685" y="1986025"/>
                  </a:lnTo>
                  <a:cubicBezTo>
                    <a:pt x="5588" y="1986025"/>
                    <a:pt x="0" y="1980311"/>
                    <a:pt x="0" y="1973325"/>
                  </a:cubicBezTo>
                  <a:lnTo>
                    <a:pt x="5715" y="1959864"/>
                  </a:lnTo>
                  <a:cubicBezTo>
                    <a:pt x="19812" y="1959864"/>
                    <a:pt x="25400" y="1965578"/>
                    <a:pt x="25400" y="1972564"/>
                  </a:cubicBezTo>
                  <a:close/>
                  <a:moveTo>
                    <a:pt x="25400" y="2024125"/>
                  </a:moveTo>
                  <a:lnTo>
                    <a:pt x="19685" y="2037587"/>
                  </a:lnTo>
                  <a:cubicBezTo>
                    <a:pt x="5588" y="2037587"/>
                    <a:pt x="0" y="2031872"/>
                    <a:pt x="0" y="2024887"/>
                  </a:cubicBezTo>
                  <a:lnTo>
                    <a:pt x="5715" y="2011425"/>
                  </a:lnTo>
                  <a:cubicBezTo>
                    <a:pt x="19812" y="2011425"/>
                    <a:pt x="25400" y="2017140"/>
                    <a:pt x="25400" y="2024125"/>
                  </a:cubicBezTo>
                  <a:close/>
                  <a:moveTo>
                    <a:pt x="25400" y="2075687"/>
                  </a:moveTo>
                  <a:lnTo>
                    <a:pt x="19685" y="2089149"/>
                  </a:lnTo>
                  <a:cubicBezTo>
                    <a:pt x="5588" y="2089149"/>
                    <a:pt x="0" y="2083434"/>
                    <a:pt x="0" y="2076449"/>
                  </a:cubicBezTo>
                  <a:lnTo>
                    <a:pt x="5715" y="2062987"/>
                  </a:lnTo>
                  <a:cubicBezTo>
                    <a:pt x="19812" y="2062987"/>
                    <a:pt x="25400" y="2068702"/>
                    <a:pt x="25400" y="2075687"/>
                  </a:cubicBezTo>
                  <a:close/>
                  <a:moveTo>
                    <a:pt x="25400" y="2127249"/>
                  </a:moveTo>
                  <a:lnTo>
                    <a:pt x="19685" y="2140711"/>
                  </a:lnTo>
                  <a:cubicBezTo>
                    <a:pt x="5588" y="2140711"/>
                    <a:pt x="0" y="2134996"/>
                    <a:pt x="0" y="2128011"/>
                  </a:cubicBezTo>
                  <a:lnTo>
                    <a:pt x="5715" y="2114549"/>
                  </a:lnTo>
                  <a:cubicBezTo>
                    <a:pt x="19812" y="2114549"/>
                    <a:pt x="25400" y="2120264"/>
                    <a:pt x="25400" y="2127249"/>
                  </a:cubicBezTo>
                  <a:close/>
                  <a:moveTo>
                    <a:pt x="25400" y="2178811"/>
                  </a:moveTo>
                  <a:lnTo>
                    <a:pt x="19685" y="2192273"/>
                  </a:lnTo>
                  <a:cubicBezTo>
                    <a:pt x="5588" y="2192273"/>
                    <a:pt x="0" y="2186558"/>
                    <a:pt x="0" y="2179573"/>
                  </a:cubicBezTo>
                  <a:lnTo>
                    <a:pt x="5715" y="2166111"/>
                  </a:lnTo>
                  <a:cubicBezTo>
                    <a:pt x="19812" y="2166111"/>
                    <a:pt x="25400" y="2171826"/>
                    <a:pt x="25400" y="2178811"/>
                  </a:cubicBezTo>
                  <a:close/>
                  <a:moveTo>
                    <a:pt x="25400" y="2230373"/>
                  </a:moveTo>
                  <a:lnTo>
                    <a:pt x="19685" y="2243835"/>
                  </a:lnTo>
                  <a:cubicBezTo>
                    <a:pt x="5588" y="2243835"/>
                    <a:pt x="0" y="2238120"/>
                    <a:pt x="0" y="2231135"/>
                  </a:cubicBezTo>
                  <a:lnTo>
                    <a:pt x="5715" y="2217673"/>
                  </a:lnTo>
                  <a:cubicBezTo>
                    <a:pt x="19812" y="2217673"/>
                    <a:pt x="25400" y="2223388"/>
                    <a:pt x="25400" y="2230373"/>
                  </a:cubicBezTo>
                  <a:close/>
                  <a:moveTo>
                    <a:pt x="25400" y="2281935"/>
                  </a:moveTo>
                  <a:lnTo>
                    <a:pt x="19685" y="2295397"/>
                  </a:lnTo>
                  <a:cubicBezTo>
                    <a:pt x="5588" y="2295397"/>
                    <a:pt x="0" y="2289682"/>
                    <a:pt x="0" y="2282697"/>
                  </a:cubicBezTo>
                  <a:lnTo>
                    <a:pt x="5715" y="2269235"/>
                  </a:lnTo>
                  <a:cubicBezTo>
                    <a:pt x="19812" y="2269235"/>
                    <a:pt x="25400" y="2274950"/>
                    <a:pt x="25400" y="2281935"/>
                  </a:cubicBezTo>
                  <a:close/>
                  <a:moveTo>
                    <a:pt x="25400" y="2333497"/>
                  </a:moveTo>
                  <a:lnTo>
                    <a:pt x="19685" y="2346959"/>
                  </a:lnTo>
                  <a:cubicBezTo>
                    <a:pt x="5588" y="2346959"/>
                    <a:pt x="0" y="2341244"/>
                    <a:pt x="0" y="2334259"/>
                  </a:cubicBezTo>
                  <a:lnTo>
                    <a:pt x="5715" y="2320797"/>
                  </a:lnTo>
                  <a:cubicBezTo>
                    <a:pt x="19812" y="2320797"/>
                    <a:pt x="25400" y="2326512"/>
                    <a:pt x="25400" y="2333497"/>
                  </a:cubicBezTo>
                  <a:close/>
                  <a:moveTo>
                    <a:pt x="25400" y="2385059"/>
                  </a:moveTo>
                  <a:lnTo>
                    <a:pt x="19685" y="2398521"/>
                  </a:lnTo>
                  <a:cubicBezTo>
                    <a:pt x="5588" y="2398521"/>
                    <a:pt x="0" y="2392806"/>
                    <a:pt x="0" y="2385821"/>
                  </a:cubicBezTo>
                  <a:lnTo>
                    <a:pt x="5715" y="2372359"/>
                  </a:lnTo>
                  <a:cubicBezTo>
                    <a:pt x="19812" y="2372359"/>
                    <a:pt x="25400" y="2378074"/>
                    <a:pt x="25400" y="2385059"/>
                  </a:cubicBezTo>
                  <a:close/>
                  <a:moveTo>
                    <a:pt x="25400" y="2436621"/>
                  </a:moveTo>
                  <a:lnTo>
                    <a:pt x="19685" y="2450083"/>
                  </a:lnTo>
                  <a:cubicBezTo>
                    <a:pt x="5588" y="2450083"/>
                    <a:pt x="0" y="2444368"/>
                    <a:pt x="0" y="2437383"/>
                  </a:cubicBezTo>
                  <a:lnTo>
                    <a:pt x="5715" y="2423921"/>
                  </a:lnTo>
                  <a:cubicBezTo>
                    <a:pt x="19812" y="2423921"/>
                    <a:pt x="25400" y="2429636"/>
                    <a:pt x="25400" y="2436621"/>
                  </a:cubicBezTo>
                  <a:close/>
                  <a:moveTo>
                    <a:pt x="25400" y="2488183"/>
                  </a:moveTo>
                  <a:lnTo>
                    <a:pt x="19685" y="2501645"/>
                  </a:lnTo>
                  <a:cubicBezTo>
                    <a:pt x="5588" y="2501645"/>
                    <a:pt x="0" y="2495930"/>
                    <a:pt x="0" y="2488945"/>
                  </a:cubicBezTo>
                  <a:lnTo>
                    <a:pt x="5715" y="2475483"/>
                  </a:lnTo>
                  <a:cubicBezTo>
                    <a:pt x="19812" y="2475483"/>
                    <a:pt x="25400" y="2481198"/>
                    <a:pt x="25400" y="2488183"/>
                  </a:cubicBezTo>
                  <a:close/>
                  <a:moveTo>
                    <a:pt x="25400" y="2539745"/>
                  </a:moveTo>
                  <a:lnTo>
                    <a:pt x="19685" y="2553207"/>
                  </a:lnTo>
                  <a:cubicBezTo>
                    <a:pt x="5588" y="2553207"/>
                    <a:pt x="0" y="2547492"/>
                    <a:pt x="0" y="2540507"/>
                  </a:cubicBezTo>
                  <a:lnTo>
                    <a:pt x="5715" y="2527045"/>
                  </a:lnTo>
                  <a:cubicBezTo>
                    <a:pt x="19812" y="2527045"/>
                    <a:pt x="25400" y="2532760"/>
                    <a:pt x="25400" y="2539745"/>
                  </a:cubicBezTo>
                  <a:close/>
                  <a:moveTo>
                    <a:pt x="25400" y="2591307"/>
                  </a:moveTo>
                  <a:lnTo>
                    <a:pt x="19685" y="2604769"/>
                  </a:lnTo>
                  <a:cubicBezTo>
                    <a:pt x="5588" y="2604769"/>
                    <a:pt x="0" y="2599054"/>
                    <a:pt x="0" y="2592069"/>
                  </a:cubicBezTo>
                  <a:lnTo>
                    <a:pt x="5715" y="2578607"/>
                  </a:lnTo>
                  <a:cubicBezTo>
                    <a:pt x="19812" y="2578607"/>
                    <a:pt x="25400" y="2584322"/>
                    <a:pt x="25400" y="2591307"/>
                  </a:cubicBezTo>
                  <a:close/>
                  <a:moveTo>
                    <a:pt x="25400" y="2642869"/>
                  </a:moveTo>
                  <a:lnTo>
                    <a:pt x="19685" y="2656331"/>
                  </a:lnTo>
                  <a:cubicBezTo>
                    <a:pt x="5588" y="2656331"/>
                    <a:pt x="0" y="2650616"/>
                    <a:pt x="0" y="2643631"/>
                  </a:cubicBezTo>
                  <a:lnTo>
                    <a:pt x="5715" y="2630169"/>
                  </a:lnTo>
                  <a:cubicBezTo>
                    <a:pt x="19812" y="2630169"/>
                    <a:pt x="25400" y="2635884"/>
                    <a:pt x="25400" y="2642869"/>
                  </a:cubicBezTo>
                  <a:close/>
                  <a:moveTo>
                    <a:pt x="25400" y="2694431"/>
                  </a:moveTo>
                  <a:lnTo>
                    <a:pt x="19685" y="2707893"/>
                  </a:lnTo>
                  <a:cubicBezTo>
                    <a:pt x="5588" y="2707893"/>
                    <a:pt x="0" y="2702178"/>
                    <a:pt x="0" y="2695193"/>
                  </a:cubicBezTo>
                  <a:lnTo>
                    <a:pt x="5715" y="2681731"/>
                  </a:lnTo>
                  <a:cubicBezTo>
                    <a:pt x="19812" y="2681731"/>
                    <a:pt x="25400" y="2687446"/>
                    <a:pt x="25400" y="2694431"/>
                  </a:cubicBezTo>
                  <a:close/>
                  <a:moveTo>
                    <a:pt x="25400" y="2745993"/>
                  </a:moveTo>
                  <a:lnTo>
                    <a:pt x="19685" y="2759455"/>
                  </a:lnTo>
                  <a:cubicBezTo>
                    <a:pt x="5588" y="2759455"/>
                    <a:pt x="0" y="2753740"/>
                    <a:pt x="0" y="2746755"/>
                  </a:cubicBezTo>
                  <a:lnTo>
                    <a:pt x="5715" y="2733293"/>
                  </a:lnTo>
                  <a:cubicBezTo>
                    <a:pt x="19812" y="2733293"/>
                    <a:pt x="25400" y="2739008"/>
                    <a:pt x="25400" y="2745993"/>
                  </a:cubicBezTo>
                  <a:close/>
                  <a:moveTo>
                    <a:pt x="25400" y="2797555"/>
                  </a:moveTo>
                  <a:lnTo>
                    <a:pt x="19685" y="2811017"/>
                  </a:lnTo>
                  <a:cubicBezTo>
                    <a:pt x="5588" y="2811017"/>
                    <a:pt x="0" y="2805302"/>
                    <a:pt x="0" y="2798317"/>
                  </a:cubicBezTo>
                  <a:lnTo>
                    <a:pt x="5715" y="2784855"/>
                  </a:lnTo>
                  <a:cubicBezTo>
                    <a:pt x="19812" y="2784855"/>
                    <a:pt x="25400" y="2790570"/>
                    <a:pt x="25400" y="2797555"/>
                  </a:cubicBezTo>
                  <a:close/>
                  <a:moveTo>
                    <a:pt x="25400" y="2849117"/>
                  </a:moveTo>
                  <a:lnTo>
                    <a:pt x="19685" y="2862579"/>
                  </a:lnTo>
                  <a:cubicBezTo>
                    <a:pt x="5588" y="2862579"/>
                    <a:pt x="0" y="2856864"/>
                    <a:pt x="0" y="2849879"/>
                  </a:cubicBezTo>
                  <a:lnTo>
                    <a:pt x="5715" y="2836417"/>
                  </a:lnTo>
                  <a:cubicBezTo>
                    <a:pt x="19812" y="2836417"/>
                    <a:pt x="25400" y="2842132"/>
                    <a:pt x="25400" y="2849117"/>
                  </a:cubicBezTo>
                  <a:close/>
                  <a:moveTo>
                    <a:pt x="25400" y="2900679"/>
                  </a:moveTo>
                  <a:lnTo>
                    <a:pt x="19685" y="2914141"/>
                  </a:lnTo>
                  <a:cubicBezTo>
                    <a:pt x="5588" y="2914141"/>
                    <a:pt x="0" y="2908426"/>
                    <a:pt x="0" y="2901441"/>
                  </a:cubicBezTo>
                  <a:lnTo>
                    <a:pt x="5715" y="2887979"/>
                  </a:lnTo>
                  <a:cubicBezTo>
                    <a:pt x="19812" y="2887979"/>
                    <a:pt x="25400" y="2893694"/>
                    <a:pt x="25400" y="2900679"/>
                  </a:cubicBezTo>
                  <a:close/>
                  <a:moveTo>
                    <a:pt x="25400" y="2952241"/>
                  </a:moveTo>
                  <a:lnTo>
                    <a:pt x="19685" y="2965703"/>
                  </a:lnTo>
                  <a:cubicBezTo>
                    <a:pt x="5588" y="2965703"/>
                    <a:pt x="0" y="2959988"/>
                    <a:pt x="0" y="2953003"/>
                  </a:cubicBezTo>
                  <a:lnTo>
                    <a:pt x="5715" y="2939541"/>
                  </a:lnTo>
                  <a:cubicBezTo>
                    <a:pt x="19812" y="2939541"/>
                    <a:pt x="25400" y="2945256"/>
                    <a:pt x="25400" y="2952241"/>
                  </a:cubicBezTo>
                  <a:close/>
                  <a:moveTo>
                    <a:pt x="25400" y="3003803"/>
                  </a:moveTo>
                  <a:lnTo>
                    <a:pt x="19685" y="3017265"/>
                  </a:lnTo>
                  <a:cubicBezTo>
                    <a:pt x="5588" y="3017265"/>
                    <a:pt x="0" y="3011550"/>
                    <a:pt x="0" y="3004565"/>
                  </a:cubicBezTo>
                  <a:lnTo>
                    <a:pt x="5715" y="2991103"/>
                  </a:lnTo>
                  <a:cubicBezTo>
                    <a:pt x="19812" y="2991103"/>
                    <a:pt x="25400" y="2996818"/>
                    <a:pt x="25400" y="3003803"/>
                  </a:cubicBezTo>
                  <a:close/>
                  <a:moveTo>
                    <a:pt x="25400" y="3055365"/>
                  </a:moveTo>
                  <a:lnTo>
                    <a:pt x="19685" y="3068827"/>
                  </a:lnTo>
                  <a:cubicBezTo>
                    <a:pt x="5588" y="3068827"/>
                    <a:pt x="0" y="3063112"/>
                    <a:pt x="0" y="3056127"/>
                  </a:cubicBezTo>
                  <a:lnTo>
                    <a:pt x="5715" y="3042665"/>
                  </a:lnTo>
                  <a:cubicBezTo>
                    <a:pt x="19812" y="3042665"/>
                    <a:pt x="25400" y="3048380"/>
                    <a:pt x="25400" y="3055365"/>
                  </a:cubicBezTo>
                  <a:close/>
                  <a:moveTo>
                    <a:pt x="25400" y="3106927"/>
                  </a:moveTo>
                  <a:lnTo>
                    <a:pt x="19685" y="3120389"/>
                  </a:lnTo>
                  <a:cubicBezTo>
                    <a:pt x="5588" y="3120389"/>
                    <a:pt x="0" y="3114674"/>
                    <a:pt x="0" y="3107689"/>
                  </a:cubicBezTo>
                  <a:lnTo>
                    <a:pt x="5715" y="3094227"/>
                  </a:lnTo>
                  <a:cubicBezTo>
                    <a:pt x="19812" y="3094227"/>
                    <a:pt x="25400" y="3099942"/>
                    <a:pt x="25400" y="3106927"/>
                  </a:cubicBezTo>
                  <a:close/>
                  <a:moveTo>
                    <a:pt x="25400" y="3158489"/>
                  </a:moveTo>
                  <a:lnTo>
                    <a:pt x="19685" y="3171951"/>
                  </a:lnTo>
                  <a:cubicBezTo>
                    <a:pt x="5588" y="3171951"/>
                    <a:pt x="0" y="3166236"/>
                    <a:pt x="0" y="3159251"/>
                  </a:cubicBezTo>
                  <a:lnTo>
                    <a:pt x="5715" y="3145789"/>
                  </a:lnTo>
                  <a:cubicBezTo>
                    <a:pt x="19812" y="3145789"/>
                    <a:pt x="25400" y="3151504"/>
                    <a:pt x="25400" y="3158489"/>
                  </a:cubicBezTo>
                  <a:close/>
                  <a:moveTo>
                    <a:pt x="25400" y="3210051"/>
                  </a:moveTo>
                  <a:lnTo>
                    <a:pt x="19685" y="3223513"/>
                  </a:lnTo>
                  <a:cubicBezTo>
                    <a:pt x="5588" y="3223513"/>
                    <a:pt x="0" y="3217798"/>
                    <a:pt x="0" y="3210813"/>
                  </a:cubicBezTo>
                  <a:lnTo>
                    <a:pt x="5715" y="3197351"/>
                  </a:lnTo>
                  <a:cubicBezTo>
                    <a:pt x="19812" y="3197351"/>
                    <a:pt x="25400" y="3203066"/>
                    <a:pt x="25400" y="3210051"/>
                  </a:cubicBezTo>
                  <a:close/>
                  <a:moveTo>
                    <a:pt x="25400" y="3261613"/>
                  </a:moveTo>
                  <a:lnTo>
                    <a:pt x="19685" y="3275075"/>
                  </a:lnTo>
                  <a:cubicBezTo>
                    <a:pt x="5588" y="3275075"/>
                    <a:pt x="0" y="3269360"/>
                    <a:pt x="0" y="3262375"/>
                  </a:cubicBezTo>
                  <a:lnTo>
                    <a:pt x="5715" y="3248913"/>
                  </a:lnTo>
                  <a:cubicBezTo>
                    <a:pt x="19812" y="3248913"/>
                    <a:pt x="25400" y="3254628"/>
                    <a:pt x="25400" y="3261613"/>
                  </a:cubicBezTo>
                  <a:close/>
                  <a:moveTo>
                    <a:pt x="25400" y="3313175"/>
                  </a:moveTo>
                  <a:lnTo>
                    <a:pt x="19685" y="3326637"/>
                  </a:lnTo>
                  <a:cubicBezTo>
                    <a:pt x="5588" y="3326637"/>
                    <a:pt x="0" y="3320922"/>
                    <a:pt x="0" y="3313937"/>
                  </a:cubicBezTo>
                  <a:lnTo>
                    <a:pt x="5715" y="3300475"/>
                  </a:lnTo>
                  <a:cubicBezTo>
                    <a:pt x="19812" y="3300475"/>
                    <a:pt x="25400" y="3306190"/>
                    <a:pt x="25400" y="3313175"/>
                  </a:cubicBezTo>
                  <a:close/>
                  <a:moveTo>
                    <a:pt x="25400" y="3364737"/>
                  </a:moveTo>
                  <a:lnTo>
                    <a:pt x="19685" y="3378199"/>
                  </a:lnTo>
                  <a:cubicBezTo>
                    <a:pt x="5588" y="3378199"/>
                    <a:pt x="0" y="3372484"/>
                    <a:pt x="0" y="3365499"/>
                  </a:cubicBezTo>
                  <a:lnTo>
                    <a:pt x="5715" y="3352037"/>
                  </a:lnTo>
                  <a:cubicBezTo>
                    <a:pt x="19812" y="3352037"/>
                    <a:pt x="25400" y="3357752"/>
                    <a:pt x="25400" y="3364737"/>
                  </a:cubicBezTo>
                  <a:close/>
                  <a:moveTo>
                    <a:pt x="25400" y="3416299"/>
                  </a:moveTo>
                  <a:lnTo>
                    <a:pt x="19685" y="3429761"/>
                  </a:lnTo>
                  <a:cubicBezTo>
                    <a:pt x="5588" y="3429761"/>
                    <a:pt x="0" y="3424046"/>
                    <a:pt x="0" y="3417061"/>
                  </a:cubicBezTo>
                  <a:lnTo>
                    <a:pt x="5715" y="3403599"/>
                  </a:lnTo>
                  <a:cubicBezTo>
                    <a:pt x="19812" y="3403599"/>
                    <a:pt x="25400" y="3409314"/>
                    <a:pt x="25400" y="3416299"/>
                  </a:cubicBezTo>
                  <a:close/>
                  <a:moveTo>
                    <a:pt x="25400" y="3467861"/>
                  </a:moveTo>
                  <a:lnTo>
                    <a:pt x="19685" y="3481323"/>
                  </a:lnTo>
                  <a:cubicBezTo>
                    <a:pt x="5588" y="3481323"/>
                    <a:pt x="0" y="3475608"/>
                    <a:pt x="0" y="3468623"/>
                  </a:cubicBezTo>
                  <a:lnTo>
                    <a:pt x="5715" y="3455161"/>
                  </a:lnTo>
                  <a:cubicBezTo>
                    <a:pt x="19812" y="3455161"/>
                    <a:pt x="25400" y="3460876"/>
                    <a:pt x="25400" y="3467861"/>
                  </a:cubicBezTo>
                  <a:close/>
                  <a:moveTo>
                    <a:pt x="25400" y="3519423"/>
                  </a:moveTo>
                  <a:lnTo>
                    <a:pt x="19685" y="3532885"/>
                  </a:lnTo>
                  <a:cubicBezTo>
                    <a:pt x="5588" y="3532885"/>
                    <a:pt x="0" y="3527170"/>
                    <a:pt x="0" y="3520185"/>
                  </a:cubicBezTo>
                  <a:lnTo>
                    <a:pt x="5715" y="3506723"/>
                  </a:lnTo>
                  <a:cubicBezTo>
                    <a:pt x="19812" y="3506723"/>
                    <a:pt x="25400" y="3512438"/>
                    <a:pt x="25400" y="3519423"/>
                  </a:cubicBezTo>
                  <a:close/>
                  <a:moveTo>
                    <a:pt x="25400" y="3570985"/>
                  </a:moveTo>
                  <a:lnTo>
                    <a:pt x="19685" y="3584447"/>
                  </a:lnTo>
                  <a:cubicBezTo>
                    <a:pt x="5588" y="3584447"/>
                    <a:pt x="0" y="3578732"/>
                    <a:pt x="0" y="3571747"/>
                  </a:cubicBezTo>
                  <a:lnTo>
                    <a:pt x="5715" y="3558285"/>
                  </a:lnTo>
                  <a:cubicBezTo>
                    <a:pt x="19812" y="3558285"/>
                    <a:pt x="25400" y="3564000"/>
                    <a:pt x="25400" y="3570985"/>
                  </a:cubicBezTo>
                  <a:close/>
                  <a:moveTo>
                    <a:pt x="25400" y="3622547"/>
                  </a:moveTo>
                  <a:lnTo>
                    <a:pt x="19685" y="3636009"/>
                  </a:lnTo>
                  <a:cubicBezTo>
                    <a:pt x="5588" y="3636009"/>
                    <a:pt x="0" y="3630294"/>
                    <a:pt x="0" y="3623309"/>
                  </a:cubicBezTo>
                  <a:lnTo>
                    <a:pt x="5715" y="3609847"/>
                  </a:lnTo>
                  <a:cubicBezTo>
                    <a:pt x="19812" y="3609847"/>
                    <a:pt x="25400" y="3615562"/>
                    <a:pt x="25400" y="3622547"/>
                  </a:cubicBezTo>
                  <a:close/>
                  <a:moveTo>
                    <a:pt x="25400" y="3674109"/>
                  </a:moveTo>
                  <a:lnTo>
                    <a:pt x="19685" y="3687571"/>
                  </a:lnTo>
                  <a:cubicBezTo>
                    <a:pt x="5588" y="3687571"/>
                    <a:pt x="0" y="3681855"/>
                    <a:pt x="0" y="3674871"/>
                  </a:cubicBezTo>
                  <a:lnTo>
                    <a:pt x="5715" y="3661409"/>
                  </a:lnTo>
                  <a:cubicBezTo>
                    <a:pt x="19812" y="3661409"/>
                    <a:pt x="25400" y="3667124"/>
                    <a:pt x="25400" y="3674109"/>
                  </a:cubicBezTo>
                  <a:close/>
                  <a:moveTo>
                    <a:pt x="25400" y="3725671"/>
                  </a:moveTo>
                  <a:lnTo>
                    <a:pt x="19685" y="3739133"/>
                  </a:lnTo>
                  <a:cubicBezTo>
                    <a:pt x="5588" y="3739133"/>
                    <a:pt x="0" y="3733417"/>
                    <a:pt x="0" y="3726433"/>
                  </a:cubicBezTo>
                  <a:lnTo>
                    <a:pt x="5715" y="3712971"/>
                  </a:lnTo>
                  <a:cubicBezTo>
                    <a:pt x="19812" y="3712971"/>
                    <a:pt x="25400" y="3718686"/>
                    <a:pt x="25400" y="3725671"/>
                  </a:cubicBezTo>
                  <a:close/>
                  <a:moveTo>
                    <a:pt x="25400" y="3777233"/>
                  </a:moveTo>
                  <a:lnTo>
                    <a:pt x="19685" y="3790695"/>
                  </a:lnTo>
                  <a:cubicBezTo>
                    <a:pt x="5588" y="3790695"/>
                    <a:pt x="0" y="3784979"/>
                    <a:pt x="0" y="3777995"/>
                  </a:cubicBezTo>
                  <a:lnTo>
                    <a:pt x="5715" y="3764533"/>
                  </a:lnTo>
                  <a:cubicBezTo>
                    <a:pt x="19812" y="3764533"/>
                    <a:pt x="25400" y="3770248"/>
                    <a:pt x="25400" y="3777233"/>
                  </a:cubicBezTo>
                  <a:close/>
                  <a:moveTo>
                    <a:pt x="25400" y="3828795"/>
                  </a:moveTo>
                  <a:lnTo>
                    <a:pt x="19685" y="3842257"/>
                  </a:lnTo>
                  <a:cubicBezTo>
                    <a:pt x="5588" y="3842257"/>
                    <a:pt x="0" y="3836541"/>
                    <a:pt x="0" y="3829557"/>
                  </a:cubicBezTo>
                  <a:lnTo>
                    <a:pt x="5715" y="3816095"/>
                  </a:lnTo>
                  <a:cubicBezTo>
                    <a:pt x="19812" y="3816095"/>
                    <a:pt x="25400" y="3821810"/>
                    <a:pt x="25400" y="3828795"/>
                  </a:cubicBezTo>
                  <a:close/>
                  <a:moveTo>
                    <a:pt x="25400" y="3880357"/>
                  </a:moveTo>
                  <a:lnTo>
                    <a:pt x="19685" y="3893819"/>
                  </a:lnTo>
                  <a:cubicBezTo>
                    <a:pt x="5588" y="3893819"/>
                    <a:pt x="0" y="3888103"/>
                    <a:pt x="0" y="3881119"/>
                  </a:cubicBezTo>
                  <a:lnTo>
                    <a:pt x="5715" y="3867657"/>
                  </a:lnTo>
                  <a:cubicBezTo>
                    <a:pt x="19812" y="3867657"/>
                    <a:pt x="25400" y="3873372"/>
                    <a:pt x="25400" y="3880357"/>
                  </a:cubicBezTo>
                  <a:close/>
                  <a:moveTo>
                    <a:pt x="25400" y="3931919"/>
                  </a:moveTo>
                  <a:lnTo>
                    <a:pt x="19685" y="3945380"/>
                  </a:lnTo>
                  <a:cubicBezTo>
                    <a:pt x="5588" y="3945380"/>
                    <a:pt x="0" y="3939665"/>
                    <a:pt x="0" y="3932680"/>
                  </a:cubicBezTo>
                  <a:lnTo>
                    <a:pt x="5715" y="3919219"/>
                  </a:lnTo>
                  <a:cubicBezTo>
                    <a:pt x="19812" y="3919219"/>
                    <a:pt x="25400" y="3924934"/>
                    <a:pt x="25400" y="3931919"/>
                  </a:cubicBezTo>
                  <a:close/>
                  <a:moveTo>
                    <a:pt x="25400" y="3983480"/>
                  </a:moveTo>
                  <a:lnTo>
                    <a:pt x="19685" y="3996942"/>
                  </a:lnTo>
                  <a:cubicBezTo>
                    <a:pt x="5588" y="3996942"/>
                    <a:pt x="0" y="3991227"/>
                    <a:pt x="0" y="3984242"/>
                  </a:cubicBezTo>
                  <a:lnTo>
                    <a:pt x="5715" y="3970780"/>
                  </a:lnTo>
                  <a:cubicBezTo>
                    <a:pt x="19812" y="3970780"/>
                    <a:pt x="25400" y="3976496"/>
                    <a:pt x="25400" y="3983480"/>
                  </a:cubicBezTo>
                  <a:close/>
                  <a:moveTo>
                    <a:pt x="25400" y="4035042"/>
                  </a:moveTo>
                  <a:lnTo>
                    <a:pt x="19685" y="4048504"/>
                  </a:lnTo>
                  <a:cubicBezTo>
                    <a:pt x="5588" y="4048504"/>
                    <a:pt x="0" y="4042789"/>
                    <a:pt x="0" y="4035804"/>
                  </a:cubicBezTo>
                  <a:lnTo>
                    <a:pt x="5715" y="4022342"/>
                  </a:lnTo>
                  <a:cubicBezTo>
                    <a:pt x="19812" y="4022342"/>
                    <a:pt x="25400" y="4028058"/>
                    <a:pt x="25400" y="4035042"/>
                  </a:cubicBezTo>
                  <a:close/>
                  <a:moveTo>
                    <a:pt x="25400" y="4086604"/>
                  </a:moveTo>
                  <a:lnTo>
                    <a:pt x="19685" y="4100066"/>
                  </a:lnTo>
                  <a:cubicBezTo>
                    <a:pt x="5588" y="4100066"/>
                    <a:pt x="0" y="4094351"/>
                    <a:pt x="0" y="4087366"/>
                  </a:cubicBezTo>
                  <a:lnTo>
                    <a:pt x="5715" y="4073904"/>
                  </a:lnTo>
                  <a:cubicBezTo>
                    <a:pt x="19812" y="4073904"/>
                    <a:pt x="25400" y="4079620"/>
                    <a:pt x="25400" y="4086604"/>
                  </a:cubicBezTo>
                  <a:close/>
                  <a:moveTo>
                    <a:pt x="25400" y="4138166"/>
                  </a:moveTo>
                  <a:lnTo>
                    <a:pt x="19685" y="4151628"/>
                  </a:lnTo>
                  <a:cubicBezTo>
                    <a:pt x="5588" y="4151628"/>
                    <a:pt x="0" y="4145913"/>
                    <a:pt x="0" y="4138928"/>
                  </a:cubicBezTo>
                  <a:lnTo>
                    <a:pt x="5715" y="4125466"/>
                  </a:lnTo>
                  <a:cubicBezTo>
                    <a:pt x="19812" y="4125466"/>
                    <a:pt x="25400" y="4131182"/>
                    <a:pt x="25400" y="4138166"/>
                  </a:cubicBezTo>
                  <a:close/>
                  <a:moveTo>
                    <a:pt x="25400" y="4189728"/>
                  </a:moveTo>
                  <a:lnTo>
                    <a:pt x="19685" y="4203190"/>
                  </a:lnTo>
                  <a:cubicBezTo>
                    <a:pt x="5588" y="4203190"/>
                    <a:pt x="0" y="4197475"/>
                    <a:pt x="0" y="4190490"/>
                  </a:cubicBezTo>
                  <a:lnTo>
                    <a:pt x="5715" y="4177028"/>
                  </a:lnTo>
                  <a:cubicBezTo>
                    <a:pt x="19812" y="4177028"/>
                    <a:pt x="25400" y="4182744"/>
                    <a:pt x="25400" y="4189728"/>
                  </a:cubicBezTo>
                  <a:close/>
                  <a:moveTo>
                    <a:pt x="25400" y="4241290"/>
                  </a:moveTo>
                  <a:lnTo>
                    <a:pt x="19685" y="4254752"/>
                  </a:lnTo>
                  <a:cubicBezTo>
                    <a:pt x="5588" y="4254752"/>
                    <a:pt x="0" y="4249037"/>
                    <a:pt x="0" y="4242052"/>
                  </a:cubicBezTo>
                  <a:lnTo>
                    <a:pt x="5715" y="4228590"/>
                  </a:lnTo>
                  <a:cubicBezTo>
                    <a:pt x="19812" y="4228590"/>
                    <a:pt x="25400" y="4234305"/>
                    <a:pt x="25400" y="4241290"/>
                  </a:cubicBezTo>
                  <a:close/>
                  <a:moveTo>
                    <a:pt x="25400" y="4292852"/>
                  </a:moveTo>
                  <a:lnTo>
                    <a:pt x="19685" y="4306314"/>
                  </a:lnTo>
                  <a:cubicBezTo>
                    <a:pt x="5588" y="4306314"/>
                    <a:pt x="0" y="4300599"/>
                    <a:pt x="0" y="4293614"/>
                  </a:cubicBezTo>
                  <a:lnTo>
                    <a:pt x="5715" y="4280152"/>
                  </a:lnTo>
                  <a:cubicBezTo>
                    <a:pt x="19812" y="4280152"/>
                    <a:pt x="25400" y="4285867"/>
                    <a:pt x="25400" y="4292852"/>
                  </a:cubicBezTo>
                  <a:close/>
                  <a:moveTo>
                    <a:pt x="25400" y="4344414"/>
                  </a:moveTo>
                  <a:lnTo>
                    <a:pt x="19685" y="4357876"/>
                  </a:lnTo>
                  <a:cubicBezTo>
                    <a:pt x="5588" y="4357876"/>
                    <a:pt x="0" y="4352161"/>
                    <a:pt x="0" y="4345176"/>
                  </a:cubicBezTo>
                  <a:lnTo>
                    <a:pt x="5715" y="4331714"/>
                  </a:lnTo>
                  <a:cubicBezTo>
                    <a:pt x="19812" y="4331714"/>
                    <a:pt x="25400" y="4337429"/>
                    <a:pt x="25400" y="4344414"/>
                  </a:cubicBezTo>
                  <a:close/>
                  <a:moveTo>
                    <a:pt x="25400" y="4395976"/>
                  </a:moveTo>
                  <a:lnTo>
                    <a:pt x="19685" y="4409438"/>
                  </a:lnTo>
                  <a:cubicBezTo>
                    <a:pt x="5588" y="4409438"/>
                    <a:pt x="0" y="4403723"/>
                    <a:pt x="0" y="4396738"/>
                  </a:cubicBezTo>
                  <a:lnTo>
                    <a:pt x="5715" y="4383276"/>
                  </a:lnTo>
                  <a:cubicBezTo>
                    <a:pt x="19812" y="4383276"/>
                    <a:pt x="25400" y="4388991"/>
                    <a:pt x="25400" y="4395976"/>
                  </a:cubicBezTo>
                  <a:close/>
                  <a:moveTo>
                    <a:pt x="25400" y="4447538"/>
                  </a:moveTo>
                  <a:lnTo>
                    <a:pt x="19685" y="4461000"/>
                  </a:lnTo>
                  <a:cubicBezTo>
                    <a:pt x="5588" y="4461000"/>
                    <a:pt x="0" y="4455285"/>
                    <a:pt x="0" y="4448300"/>
                  </a:cubicBezTo>
                  <a:lnTo>
                    <a:pt x="5715" y="4434838"/>
                  </a:lnTo>
                  <a:cubicBezTo>
                    <a:pt x="19812" y="4434838"/>
                    <a:pt x="25400" y="4440553"/>
                    <a:pt x="25400" y="4447538"/>
                  </a:cubicBezTo>
                  <a:close/>
                  <a:moveTo>
                    <a:pt x="25400" y="4499100"/>
                  </a:moveTo>
                  <a:lnTo>
                    <a:pt x="19685" y="4512562"/>
                  </a:lnTo>
                  <a:cubicBezTo>
                    <a:pt x="5588" y="4512562"/>
                    <a:pt x="0" y="4506847"/>
                    <a:pt x="0" y="4499862"/>
                  </a:cubicBezTo>
                  <a:lnTo>
                    <a:pt x="5715" y="4486400"/>
                  </a:lnTo>
                  <a:cubicBezTo>
                    <a:pt x="19812" y="4486400"/>
                    <a:pt x="25400" y="4492115"/>
                    <a:pt x="25400" y="4499100"/>
                  </a:cubicBezTo>
                  <a:close/>
                  <a:moveTo>
                    <a:pt x="25400" y="4550662"/>
                  </a:moveTo>
                  <a:lnTo>
                    <a:pt x="19685" y="4564124"/>
                  </a:lnTo>
                  <a:cubicBezTo>
                    <a:pt x="5588" y="4564124"/>
                    <a:pt x="0" y="4558409"/>
                    <a:pt x="0" y="4551424"/>
                  </a:cubicBezTo>
                  <a:lnTo>
                    <a:pt x="5715" y="4537962"/>
                  </a:lnTo>
                  <a:cubicBezTo>
                    <a:pt x="19812" y="4537962"/>
                    <a:pt x="25400" y="4543677"/>
                    <a:pt x="25400" y="4550662"/>
                  </a:cubicBezTo>
                  <a:close/>
                  <a:moveTo>
                    <a:pt x="25400" y="4602224"/>
                  </a:moveTo>
                  <a:lnTo>
                    <a:pt x="19685" y="4615686"/>
                  </a:lnTo>
                  <a:cubicBezTo>
                    <a:pt x="5588" y="4615686"/>
                    <a:pt x="0" y="4609971"/>
                    <a:pt x="0" y="4602986"/>
                  </a:cubicBezTo>
                  <a:lnTo>
                    <a:pt x="5715" y="4589524"/>
                  </a:lnTo>
                  <a:cubicBezTo>
                    <a:pt x="19812" y="4589524"/>
                    <a:pt x="25400" y="4595239"/>
                    <a:pt x="25400" y="4602224"/>
                  </a:cubicBezTo>
                  <a:close/>
                  <a:moveTo>
                    <a:pt x="25400" y="4653786"/>
                  </a:moveTo>
                  <a:lnTo>
                    <a:pt x="19685" y="4667248"/>
                  </a:lnTo>
                  <a:cubicBezTo>
                    <a:pt x="5588" y="4667248"/>
                    <a:pt x="0" y="4661533"/>
                    <a:pt x="0" y="4654548"/>
                  </a:cubicBezTo>
                  <a:lnTo>
                    <a:pt x="5715" y="4641086"/>
                  </a:lnTo>
                  <a:cubicBezTo>
                    <a:pt x="19812" y="4641086"/>
                    <a:pt x="25400" y="4646801"/>
                    <a:pt x="25400" y="4653786"/>
                  </a:cubicBezTo>
                  <a:close/>
                  <a:moveTo>
                    <a:pt x="25400" y="4705348"/>
                  </a:moveTo>
                  <a:lnTo>
                    <a:pt x="19685" y="4718810"/>
                  </a:lnTo>
                  <a:cubicBezTo>
                    <a:pt x="5588" y="4718810"/>
                    <a:pt x="0" y="4713095"/>
                    <a:pt x="0" y="4706110"/>
                  </a:cubicBezTo>
                  <a:lnTo>
                    <a:pt x="5715" y="4692648"/>
                  </a:lnTo>
                  <a:cubicBezTo>
                    <a:pt x="19812" y="4692648"/>
                    <a:pt x="25400" y="4698363"/>
                    <a:pt x="25400" y="4705348"/>
                  </a:cubicBezTo>
                  <a:close/>
                  <a:moveTo>
                    <a:pt x="25400" y="4756910"/>
                  </a:moveTo>
                  <a:lnTo>
                    <a:pt x="19685" y="4770372"/>
                  </a:lnTo>
                  <a:cubicBezTo>
                    <a:pt x="5588" y="4770372"/>
                    <a:pt x="0" y="4764657"/>
                    <a:pt x="0" y="4757672"/>
                  </a:cubicBezTo>
                  <a:lnTo>
                    <a:pt x="5715" y="4744210"/>
                  </a:lnTo>
                  <a:cubicBezTo>
                    <a:pt x="19812" y="4744210"/>
                    <a:pt x="25400" y="4749925"/>
                    <a:pt x="25400" y="4756910"/>
                  </a:cubicBezTo>
                  <a:close/>
                  <a:moveTo>
                    <a:pt x="25400" y="4808472"/>
                  </a:moveTo>
                  <a:lnTo>
                    <a:pt x="19685" y="4821934"/>
                  </a:lnTo>
                  <a:cubicBezTo>
                    <a:pt x="5588" y="4821934"/>
                    <a:pt x="0" y="4816219"/>
                    <a:pt x="0" y="4809234"/>
                  </a:cubicBezTo>
                  <a:lnTo>
                    <a:pt x="5715" y="4795772"/>
                  </a:lnTo>
                  <a:cubicBezTo>
                    <a:pt x="19812" y="4795772"/>
                    <a:pt x="25400" y="4801487"/>
                    <a:pt x="25400" y="4808472"/>
                  </a:cubicBezTo>
                  <a:close/>
                  <a:moveTo>
                    <a:pt x="25400" y="4860034"/>
                  </a:moveTo>
                  <a:lnTo>
                    <a:pt x="19685" y="4873496"/>
                  </a:lnTo>
                  <a:cubicBezTo>
                    <a:pt x="5588" y="4873496"/>
                    <a:pt x="0" y="4867781"/>
                    <a:pt x="0" y="4860796"/>
                  </a:cubicBezTo>
                  <a:lnTo>
                    <a:pt x="5715" y="4847334"/>
                  </a:lnTo>
                  <a:cubicBezTo>
                    <a:pt x="19812" y="4847334"/>
                    <a:pt x="25400" y="4853049"/>
                    <a:pt x="25400" y="4860034"/>
                  </a:cubicBezTo>
                  <a:close/>
                  <a:moveTo>
                    <a:pt x="25400" y="4911596"/>
                  </a:moveTo>
                  <a:lnTo>
                    <a:pt x="19685" y="4925058"/>
                  </a:lnTo>
                  <a:cubicBezTo>
                    <a:pt x="5588" y="4925058"/>
                    <a:pt x="0" y="4919343"/>
                    <a:pt x="0" y="4912358"/>
                  </a:cubicBezTo>
                  <a:lnTo>
                    <a:pt x="5715" y="4898896"/>
                  </a:lnTo>
                  <a:cubicBezTo>
                    <a:pt x="19812" y="4898896"/>
                    <a:pt x="25400" y="4904611"/>
                    <a:pt x="25400" y="4911596"/>
                  </a:cubicBezTo>
                  <a:close/>
                  <a:moveTo>
                    <a:pt x="25400" y="4963158"/>
                  </a:moveTo>
                  <a:lnTo>
                    <a:pt x="19685" y="4976620"/>
                  </a:lnTo>
                  <a:cubicBezTo>
                    <a:pt x="5588" y="4976620"/>
                    <a:pt x="0" y="4970905"/>
                    <a:pt x="0" y="4963920"/>
                  </a:cubicBezTo>
                  <a:lnTo>
                    <a:pt x="5715" y="4950458"/>
                  </a:lnTo>
                  <a:cubicBezTo>
                    <a:pt x="19812" y="4950458"/>
                    <a:pt x="25400" y="4956173"/>
                    <a:pt x="25400" y="4963158"/>
                  </a:cubicBezTo>
                  <a:close/>
                  <a:moveTo>
                    <a:pt x="25400" y="5014720"/>
                  </a:moveTo>
                  <a:lnTo>
                    <a:pt x="19685" y="5028182"/>
                  </a:lnTo>
                  <a:cubicBezTo>
                    <a:pt x="5588" y="5028182"/>
                    <a:pt x="0" y="5022467"/>
                    <a:pt x="0" y="5015482"/>
                  </a:cubicBezTo>
                  <a:lnTo>
                    <a:pt x="5715" y="5002020"/>
                  </a:lnTo>
                  <a:cubicBezTo>
                    <a:pt x="19812" y="5002020"/>
                    <a:pt x="25400" y="5007735"/>
                    <a:pt x="25400" y="5014720"/>
                  </a:cubicBezTo>
                  <a:close/>
                  <a:moveTo>
                    <a:pt x="25400" y="5066282"/>
                  </a:moveTo>
                  <a:lnTo>
                    <a:pt x="19685" y="5079744"/>
                  </a:lnTo>
                  <a:cubicBezTo>
                    <a:pt x="5588" y="5079744"/>
                    <a:pt x="0" y="5074029"/>
                    <a:pt x="0" y="5067044"/>
                  </a:cubicBezTo>
                  <a:lnTo>
                    <a:pt x="5715" y="5053582"/>
                  </a:lnTo>
                  <a:cubicBezTo>
                    <a:pt x="19812" y="5053582"/>
                    <a:pt x="25400" y="5059297"/>
                    <a:pt x="25400" y="5066282"/>
                  </a:cubicBezTo>
                  <a:close/>
                  <a:moveTo>
                    <a:pt x="25400" y="5117844"/>
                  </a:moveTo>
                  <a:lnTo>
                    <a:pt x="19685" y="5131306"/>
                  </a:lnTo>
                  <a:cubicBezTo>
                    <a:pt x="5588" y="5131306"/>
                    <a:pt x="0" y="5125591"/>
                    <a:pt x="0" y="5118606"/>
                  </a:cubicBezTo>
                  <a:lnTo>
                    <a:pt x="5715" y="5105144"/>
                  </a:lnTo>
                  <a:cubicBezTo>
                    <a:pt x="19812" y="5105144"/>
                    <a:pt x="25400" y="5110859"/>
                    <a:pt x="25400" y="5117844"/>
                  </a:cubicBezTo>
                  <a:close/>
                  <a:moveTo>
                    <a:pt x="25400" y="5169406"/>
                  </a:moveTo>
                  <a:lnTo>
                    <a:pt x="19685" y="5182868"/>
                  </a:lnTo>
                  <a:cubicBezTo>
                    <a:pt x="5588" y="5182868"/>
                    <a:pt x="0" y="5177153"/>
                    <a:pt x="0" y="5170168"/>
                  </a:cubicBezTo>
                  <a:lnTo>
                    <a:pt x="5715" y="5156706"/>
                  </a:lnTo>
                  <a:cubicBezTo>
                    <a:pt x="19812" y="5156706"/>
                    <a:pt x="25400" y="5162421"/>
                    <a:pt x="25400" y="5169406"/>
                  </a:cubicBezTo>
                  <a:close/>
                  <a:moveTo>
                    <a:pt x="25400" y="5220968"/>
                  </a:moveTo>
                  <a:lnTo>
                    <a:pt x="19685" y="5234430"/>
                  </a:lnTo>
                  <a:cubicBezTo>
                    <a:pt x="5588" y="5234430"/>
                    <a:pt x="0" y="5228715"/>
                    <a:pt x="0" y="5221730"/>
                  </a:cubicBezTo>
                  <a:lnTo>
                    <a:pt x="5715" y="5208268"/>
                  </a:lnTo>
                  <a:cubicBezTo>
                    <a:pt x="19812" y="5208268"/>
                    <a:pt x="25400" y="5213983"/>
                    <a:pt x="25400" y="5220968"/>
                  </a:cubicBezTo>
                  <a:close/>
                  <a:moveTo>
                    <a:pt x="25400" y="5272530"/>
                  </a:moveTo>
                  <a:lnTo>
                    <a:pt x="19685" y="5285992"/>
                  </a:lnTo>
                  <a:cubicBezTo>
                    <a:pt x="5588" y="5285992"/>
                    <a:pt x="0" y="5280277"/>
                    <a:pt x="0" y="5273292"/>
                  </a:cubicBezTo>
                  <a:lnTo>
                    <a:pt x="5715" y="5259830"/>
                  </a:lnTo>
                  <a:cubicBezTo>
                    <a:pt x="19812" y="5259830"/>
                    <a:pt x="25400" y="5265545"/>
                    <a:pt x="25400" y="5272530"/>
                  </a:cubicBezTo>
                  <a:close/>
                  <a:moveTo>
                    <a:pt x="25400" y="5324092"/>
                  </a:moveTo>
                  <a:lnTo>
                    <a:pt x="19685" y="5337554"/>
                  </a:lnTo>
                  <a:cubicBezTo>
                    <a:pt x="5588" y="5337554"/>
                    <a:pt x="0" y="5331839"/>
                    <a:pt x="0" y="5324854"/>
                  </a:cubicBezTo>
                  <a:lnTo>
                    <a:pt x="5715" y="5311392"/>
                  </a:lnTo>
                  <a:cubicBezTo>
                    <a:pt x="19812" y="5311392"/>
                    <a:pt x="25400" y="5317107"/>
                    <a:pt x="25400" y="5324092"/>
                  </a:cubicBezTo>
                  <a:close/>
                  <a:moveTo>
                    <a:pt x="25400" y="5375654"/>
                  </a:moveTo>
                  <a:lnTo>
                    <a:pt x="19685" y="5389116"/>
                  </a:lnTo>
                  <a:cubicBezTo>
                    <a:pt x="5588" y="5389116"/>
                    <a:pt x="0" y="5383400"/>
                    <a:pt x="0" y="5376416"/>
                  </a:cubicBezTo>
                  <a:lnTo>
                    <a:pt x="5715" y="5362954"/>
                  </a:lnTo>
                  <a:cubicBezTo>
                    <a:pt x="19812" y="5362954"/>
                    <a:pt x="25400" y="5368669"/>
                    <a:pt x="25400" y="5375654"/>
                  </a:cubicBezTo>
                  <a:close/>
                  <a:moveTo>
                    <a:pt x="25400" y="5427216"/>
                  </a:moveTo>
                  <a:lnTo>
                    <a:pt x="19685" y="5440678"/>
                  </a:lnTo>
                  <a:cubicBezTo>
                    <a:pt x="5588" y="5440678"/>
                    <a:pt x="0" y="5434962"/>
                    <a:pt x="0" y="5427978"/>
                  </a:cubicBezTo>
                  <a:lnTo>
                    <a:pt x="5715" y="5414516"/>
                  </a:lnTo>
                  <a:cubicBezTo>
                    <a:pt x="19812" y="5414516"/>
                    <a:pt x="25400" y="5420231"/>
                    <a:pt x="25400" y="5427216"/>
                  </a:cubicBezTo>
                  <a:close/>
                  <a:moveTo>
                    <a:pt x="25400" y="5478778"/>
                  </a:moveTo>
                  <a:lnTo>
                    <a:pt x="19685" y="5492240"/>
                  </a:lnTo>
                  <a:cubicBezTo>
                    <a:pt x="5588" y="5492240"/>
                    <a:pt x="0" y="5486524"/>
                    <a:pt x="0" y="5479540"/>
                  </a:cubicBezTo>
                  <a:lnTo>
                    <a:pt x="5715" y="5466078"/>
                  </a:lnTo>
                  <a:cubicBezTo>
                    <a:pt x="19812" y="5466078"/>
                    <a:pt x="25400" y="5471793"/>
                    <a:pt x="25400" y="5478778"/>
                  </a:cubicBezTo>
                  <a:close/>
                  <a:moveTo>
                    <a:pt x="25400" y="5530340"/>
                  </a:moveTo>
                  <a:lnTo>
                    <a:pt x="19685" y="5543802"/>
                  </a:lnTo>
                  <a:cubicBezTo>
                    <a:pt x="5588" y="5543802"/>
                    <a:pt x="0" y="5538086"/>
                    <a:pt x="0" y="5531102"/>
                  </a:cubicBezTo>
                  <a:lnTo>
                    <a:pt x="5715" y="5517640"/>
                  </a:lnTo>
                  <a:cubicBezTo>
                    <a:pt x="19812" y="5517640"/>
                    <a:pt x="25400" y="5523355"/>
                    <a:pt x="25400" y="5530340"/>
                  </a:cubicBezTo>
                  <a:close/>
                  <a:moveTo>
                    <a:pt x="25400" y="5581902"/>
                  </a:moveTo>
                  <a:lnTo>
                    <a:pt x="19685" y="5595364"/>
                  </a:lnTo>
                  <a:cubicBezTo>
                    <a:pt x="5588" y="5595364"/>
                    <a:pt x="0" y="5589648"/>
                    <a:pt x="0" y="5582664"/>
                  </a:cubicBezTo>
                  <a:lnTo>
                    <a:pt x="5715" y="5569202"/>
                  </a:lnTo>
                  <a:cubicBezTo>
                    <a:pt x="19812" y="5569202"/>
                    <a:pt x="25400" y="5574917"/>
                    <a:pt x="25400" y="5581902"/>
                  </a:cubicBezTo>
                  <a:close/>
                  <a:moveTo>
                    <a:pt x="25400" y="5633464"/>
                  </a:moveTo>
                  <a:lnTo>
                    <a:pt x="19685" y="5646925"/>
                  </a:lnTo>
                  <a:cubicBezTo>
                    <a:pt x="5588" y="5646925"/>
                    <a:pt x="0" y="5641210"/>
                    <a:pt x="0" y="5634225"/>
                  </a:cubicBezTo>
                  <a:lnTo>
                    <a:pt x="5715" y="5620764"/>
                  </a:lnTo>
                  <a:cubicBezTo>
                    <a:pt x="19812" y="5620764"/>
                    <a:pt x="25400" y="5626479"/>
                    <a:pt x="25400" y="5633464"/>
                  </a:cubicBezTo>
                  <a:close/>
                  <a:moveTo>
                    <a:pt x="25400" y="5685025"/>
                  </a:moveTo>
                  <a:lnTo>
                    <a:pt x="19685" y="5698487"/>
                  </a:lnTo>
                  <a:cubicBezTo>
                    <a:pt x="5588" y="5698487"/>
                    <a:pt x="0" y="5692772"/>
                    <a:pt x="0" y="5685787"/>
                  </a:cubicBezTo>
                  <a:lnTo>
                    <a:pt x="5715" y="5672325"/>
                  </a:lnTo>
                  <a:cubicBezTo>
                    <a:pt x="19812" y="5672325"/>
                    <a:pt x="25400" y="5678041"/>
                    <a:pt x="25400" y="5685025"/>
                  </a:cubicBezTo>
                  <a:close/>
                  <a:moveTo>
                    <a:pt x="25400" y="5736587"/>
                  </a:moveTo>
                  <a:lnTo>
                    <a:pt x="19685" y="5750049"/>
                  </a:lnTo>
                  <a:cubicBezTo>
                    <a:pt x="5588" y="5750049"/>
                    <a:pt x="0" y="5744334"/>
                    <a:pt x="0" y="5737349"/>
                  </a:cubicBezTo>
                  <a:lnTo>
                    <a:pt x="5715" y="5723887"/>
                  </a:lnTo>
                  <a:cubicBezTo>
                    <a:pt x="19812" y="5723887"/>
                    <a:pt x="25400" y="5729603"/>
                    <a:pt x="25400" y="5736587"/>
                  </a:cubicBezTo>
                  <a:close/>
                  <a:moveTo>
                    <a:pt x="25400" y="5788149"/>
                  </a:moveTo>
                  <a:lnTo>
                    <a:pt x="19685" y="5801611"/>
                  </a:lnTo>
                  <a:cubicBezTo>
                    <a:pt x="5588" y="5801611"/>
                    <a:pt x="0" y="5795896"/>
                    <a:pt x="0" y="5788911"/>
                  </a:cubicBezTo>
                  <a:lnTo>
                    <a:pt x="5715" y="5775449"/>
                  </a:lnTo>
                  <a:cubicBezTo>
                    <a:pt x="19812" y="5775449"/>
                    <a:pt x="25400" y="5781165"/>
                    <a:pt x="25400" y="5788149"/>
                  </a:cubicBezTo>
                  <a:close/>
                  <a:moveTo>
                    <a:pt x="25400" y="5839711"/>
                  </a:moveTo>
                  <a:lnTo>
                    <a:pt x="19685" y="5853173"/>
                  </a:lnTo>
                  <a:cubicBezTo>
                    <a:pt x="5588" y="5853173"/>
                    <a:pt x="0" y="5847458"/>
                    <a:pt x="0" y="5840473"/>
                  </a:cubicBezTo>
                  <a:lnTo>
                    <a:pt x="5715" y="5827011"/>
                  </a:lnTo>
                  <a:cubicBezTo>
                    <a:pt x="19812" y="5827011"/>
                    <a:pt x="25400" y="5832727"/>
                    <a:pt x="25400" y="5839711"/>
                  </a:cubicBezTo>
                  <a:close/>
                  <a:moveTo>
                    <a:pt x="25400" y="5891273"/>
                  </a:moveTo>
                  <a:lnTo>
                    <a:pt x="19685" y="5904735"/>
                  </a:lnTo>
                  <a:cubicBezTo>
                    <a:pt x="5588" y="5904735"/>
                    <a:pt x="0" y="5899020"/>
                    <a:pt x="0" y="5892035"/>
                  </a:cubicBezTo>
                  <a:lnTo>
                    <a:pt x="5715" y="5878573"/>
                  </a:lnTo>
                  <a:cubicBezTo>
                    <a:pt x="19812" y="5878573"/>
                    <a:pt x="25400" y="5884289"/>
                    <a:pt x="25400" y="5891273"/>
                  </a:cubicBezTo>
                  <a:close/>
                  <a:moveTo>
                    <a:pt x="25400" y="5942835"/>
                  </a:moveTo>
                  <a:lnTo>
                    <a:pt x="19685" y="5956297"/>
                  </a:lnTo>
                  <a:cubicBezTo>
                    <a:pt x="5588" y="5956297"/>
                    <a:pt x="0" y="5950582"/>
                    <a:pt x="0" y="5943597"/>
                  </a:cubicBezTo>
                  <a:lnTo>
                    <a:pt x="5715" y="5930135"/>
                  </a:lnTo>
                  <a:cubicBezTo>
                    <a:pt x="19812" y="5930135"/>
                    <a:pt x="25400" y="5935850"/>
                    <a:pt x="25400" y="5942835"/>
                  </a:cubicBezTo>
                  <a:close/>
                  <a:moveTo>
                    <a:pt x="25400" y="5994397"/>
                  </a:moveTo>
                  <a:lnTo>
                    <a:pt x="19685" y="6007859"/>
                  </a:lnTo>
                  <a:cubicBezTo>
                    <a:pt x="5588" y="6007859"/>
                    <a:pt x="0" y="6002144"/>
                    <a:pt x="0" y="5995159"/>
                  </a:cubicBezTo>
                  <a:lnTo>
                    <a:pt x="5715" y="5981697"/>
                  </a:lnTo>
                  <a:cubicBezTo>
                    <a:pt x="19812" y="5981697"/>
                    <a:pt x="25400" y="5987412"/>
                    <a:pt x="25400" y="5994397"/>
                  </a:cubicBezTo>
                  <a:close/>
                  <a:moveTo>
                    <a:pt x="25400" y="6045959"/>
                  </a:moveTo>
                  <a:lnTo>
                    <a:pt x="19685" y="6059421"/>
                  </a:lnTo>
                  <a:cubicBezTo>
                    <a:pt x="5588" y="6059421"/>
                    <a:pt x="0" y="6053706"/>
                    <a:pt x="0" y="6046721"/>
                  </a:cubicBezTo>
                  <a:lnTo>
                    <a:pt x="5715" y="6033259"/>
                  </a:lnTo>
                  <a:cubicBezTo>
                    <a:pt x="19812" y="6033259"/>
                    <a:pt x="25400" y="6038974"/>
                    <a:pt x="25400" y="6045959"/>
                  </a:cubicBezTo>
                  <a:close/>
                  <a:moveTo>
                    <a:pt x="25400" y="6097521"/>
                  </a:moveTo>
                  <a:lnTo>
                    <a:pt x="19685" y="6110983"/>
                  </a:lnTo>
                  <a:cubicBezTo>
                    <a:pt x="5588" y="6110983"/>
                    <a:pt x="0" y="6105268"/>
                    <a:pt x="0" y="6098283"/>
                  </a:cubicBezTo>
                  <a:lnTo>
                    <a:pt x="5715" y="6084821"/>
                  </a:lnTo>
                  <a:cubicBezTo>
                    <a:pt x="19812" y="6084821"/>
                    <a:pt x="25400" y="6090536"/>
                    <a:pt x="25400" y="6097521"/>
                  </a:cubicBezTo>
                  <a:close/>
                  <a:moveTo>
                    <a:pt x="25400" y="6149083"/>
                  </a:moveTo>
                  <a:lnTo>
                    <a:pt x="19685" y="6162545"/>
                  </a:lnTo>
                  <a:cubicBezTo>
                    <a:pt x="5588" y="6162545"/>
                    <a:pt x="0" y="6156830"/>
                    <a:pt x="0" y="6149845"/>
                  </a:cubicBezTo>
                  <a:lnTo>
                    <a:pt x="5715" y="6136383"/>
                  </a:lnTo>
                  <a:cubicBezTo>
                    <a:pt x="19812" y="6136383"/>
                    <a:pt x="25400" y="6142098"/>
                    <a:pt x="25400" y="6149083"/>
                  </a:cubicBezTo>
                  <a:close/>
                  <a:moveTo>
                    <a:pt x="25400" y="6200645"/>
                  </a:moveTo>
                  <a:lnTo>
                    <a:pt x="19685" y="6214107"/>
                  </a:lnTo>
                  <a:cubicBezTo>
                    <a:pt x="5588" y="6214107"/>
                    <a:pt x="0" y="6208392"/>
                    <a:pt x="0" y="6201407"/>
                  </a:cubicBezTo>
                  <a:lnTo>
                    <a:pt x="5715" y="6187945"/>
                  </a:lnTo>
                  <a:cubicBezTo>
                    <a:pt x="19812" y="6187945"/>
                    <a:pt x="25400" y="6193660"/>
                    <a:pt x="25400" y="6200645"/>
                  </a:cubicBezTo>
                  <a:close/>
                  <a:moveTo>
                    <a:pt x="25400" y="6252207"/>
                  </a:moveTo>
                  <a:lnTo>
                    <a:pt x="19685" y="6265669"/>
                  </a:lnTo>
                  <a:cubicBezTo>
                    <a:pt x="5588" y="6265669"/>
                    <a:pt x="0" y="6259954"/>
                    <a:pt x="0" y="6252969"/>
                  </a:cubicBezTo>
                  <a:lnTo>
                    <a:pt x="5715" y="6239507"/>
                  </a:lnTo>
                  <a:cubicBezTo>
                    <a:pt x="19812" y="6239507"/>
                    <a:pt x="25400" y="6245222"/>
                    <a:pt x="25400" y="6252207"/>
                  </a:cubicBezTo>
                  <a:close/>
                  <a:moveTo>
                    <a:pt x="25400" y="6303769"/>
                  </a:moveTo>
                  <a:lnTo>
                    <a:pt x="19685" y="6317231"/>
                  </a:lnTo>
                  <a:cubicBezTo>
                    <a:pt x="5588" y="6317231"/>
                    <a:pt x="0" y="6311516"/>
                    <a:pt x="0" y="6304531"/>
                  </a:cubicBezTo>
                  <a:lnTo>
                    <a:pt x="5715" y="6291069"/>
                  </a:lnTo>
                  <a:cubicBezTo>
                    <a:pt x="19812" y="6291069"/>
                    <a:pt x="25400" y="6296784"/>
                    <a:pt x="25400" y="6303769"/>
                  </a:cubicBezTo>
                  <a:close/>
                  <a:moveTo>
                    <a:pt x="25400" y="6355331"/>
                  </a:moveTo>
                  <a:lnTo>
                    <a:pt x="19685" y="6368793"/>
                  </a:lnTo>
                  <a:cubicBezTo>
                    <a:pt x="5588" y="6368793"/>
                    <a:pt x="0" y="6363078"/>
                    <a:pt x="0" y="6356093"/>
                  </a:cubicBezTo>
                  <a:lnTo>
                    <a:pt x="5715" y="6342631"/>
                  </a:lnTo>
                  <a:cubicBezTo>
                    <a:pt x="19812" y="6342631"/>
                    <a:pt x="25400" y="6348346"/>
                    <a:pt x="25400" y="6355331"/>
                  </a:cubicBezTo>
                  <a:close/>
                  <a:moveTo>
                    <a:pt x="25400" y="6406893"/>
                  </a:moveTo>
                  <a:lnTo>
                    <a:pt x="19685" y="6420355"/>
                  </a:lnTo>
                  <a:cubicBezTo>
                    <a:pt x="5588" y="6420355"/>
                    <a:pt x="0" y="6414640"/>
                    <a:pt x="0" y="6407655"/>
                  </a:cubicBezTo>
                  <a:lnTo>
                    <a:pt x="5715" y="6394193"/>
                  </a:lnTo>
                  <a:cubicBezTo>
                    <a:pt x="19812" y="6394193"/>
                    <a:pt x="25400" y="6399909"/>
                    <a:pt x="25400" y="6406893"/>
                  </a:cubicBezTo>
                  <a:close/>
                  <a:moveTo>
                    <a:pt x="25400" y="6458455"/>
                  </a:moveTo>
                  <a:lnTo>
                    <a:pt x="19685" y="6471917"/>
                  </a:lnTo>
                  <a:cubicBezTo>
                    <a:pt x="5588" y="6471917"/>
                    <a:pt x="0" y="6466202"/>
                    <a:pt x="0" y="6459217"/>
                  </a:cubicBezTo>
                  <a:lnTo>
                    <a:pt x="5715" y="6445755"/>
                  </a:lnTo>
                  <a:cubicBezTo>
                    <a:pt x="19812" y="6445755"/>
                    <a:pt x="25400" y="6451471"/>
                    <a:pt x="25400" y="6458455"/>
                  </a:cubicBezTo>
                  <a:close/>
                  <a:moveTo>
                    <a:pt x="25400" y="6510017"/>
                  </a:moveTo>
                  <a:lnTo>
                    <a:pt x="19685" y="6523479"/>
                  </a:lnTo>
                  <a:cubicBezTo>
                    <a:pt x="5588" y="6523479"/>
                    <a:pt x="0" y="6517764"/>
                    <a:pt x="0" y="6510779"/>
                  </a:cubicBezTo>
                  <a:lnTo>
                    <a:pt x="5715" y="6497317"/>
                  </a:lnTo>
                  <a:cubicBezTo>
                    <a:pt x="19812" y="6497317"/>
                    <a:pt x="25400" y="6503033"/>
                    <a:pt x="25400" y="6510017"/>
                  </a:cubicBezTo>
                  <a:close/>
                  <a:moveTo>
                    <a:pt x="25400" y="6561579"/>
                  </a:moveTo>
                  <a:lnTo>
                    <a:pt x="19685" y="6575041"/>
                  </a:lnTo>
                  <a:cubicBezTo>
                    <a:pt x="5588" y="6575041"/>
                    <a:pt x="0" y="6569326"/>
                    <a:pt x="0" y="6562341"/>
                  </a:cubicBezTo>
                  <a:lnTo>
                    <a:pt x="5715" y="6548879"/>
                  </a:lnTo>
                  <a:cubicBezTo>
                    <a:pt x="19812" y="6548879"/>
                    <a:pt x="25400" y="6554594"/>
                    <a:pt x="25400" y="6561579"/>
                  </a:cubicBezTo>
                  <a:close/>
                  <a:moveTo>
                    <a:pt x="25400" y="6613141"/>
                  </a:moveTo>
                  <a:lnTo>
                    <a:pt x="19685" y="6629400"/>
                  </a:lnTo>
                  <a:cubicBezTo>
                    <a:pt x="5715" y="6629400"/>
                    <a:pt x="0" y="6623685"/>
                    <a:pt x="0" y="6616700"/>
                  </a:cubicBezTo>
                  <a:lnTo>
                    <a:pt x="5715" y="6603238"/>
                  </a:lnTo>
                  <a:cubicBezTo>
                    <a:pt x="19812" y="6603238"/>
                    <a:pt x="25400" y="6608953"/>
                    <a:pt x="25400" y="6615938"/>
                  </a:cubicBezTo>
                  <a:close/>
                  <a:moveTo>
                    <a:pt x="25400" y="6667500"/>
                  </a:moveTo>
                  <a:lnTo>
                    <a:pt x="19685" y="6680962"/>
                  </a:lnTo>
                  <a:cubicBezTo>
                    <a:pt x="5588" y="6680962"/>
                    <a:pt x="0" y="6675247"/>
                    <a:pt x="0" y="6668262"/>
                  </a:cubicBezTo>
                  <a:lnTo>
                    <a:pt x="5715" y="6654800"/>
                  </a:lnTo>
                  <a:cubicBezTo>
                    <a:pt x="19812" y="6654800"/>
                    <a:pt x="25400" y="6660515"/>
                    <a:pt x="25400" y="6667500"/>
                  </a:cubicBezTo>
                  <a:close/>
                  <a:moveTo>
                    <a:pt x="25400" y="12700"/>
                  </a:moveTo>
                  <a:lnTo>
                    <a:pt x="19685" y="26162"/>
                  </a:lnTo>
                  <a:cubicBezTo>
                    <a:pt x="5588" y="26162"/>
                    <a:pt x="0" y="20447"/>
                    <a:pt x="0" y="13462"/>
                  </a:cubicBezTo>
                  <a:lnTo>
                    <a:pt x="5715" y="0"/>
                  </a:lnTo>
                  <a:cubicBezTo>
                    <a:pt x="19685" y="0"/>
                    <a:pt x="25400" y="5715"/>
                    <a:pt x="25400" y="12700"/>
                  </a:cubicBezTo>
                  <a:close/>
                </a:path>
              </a:pathLst>
            </a:custGeom>
            <a:solidFill>
              <a:srgbClr val="98C558"/>
            </a:solidFill>
          </p:spPr>
        </p:sp>
        <p:sp>
          <p:nvSpPr>
            <p:cNvPr id="17" name="Freeform 17"/>
            <p:cNvSpPr/>
            <p:nvPr/>
          </p:nvSpPr>
          <p:spPr>
            <a:xfrm>
              <a:off x="112273" y="6819519"/>
              <a:ext cx="4525264" cy="25400"/>
            </a:xfrm>
            <a:custGeom>
              <a:avLst/>
              <a:gdLst/>
              <a:ahLst/>
              <a:cxnLst/>
              <a:rect l="l" t="t" r="r" b="b"/>
              <a:pathLst>
                <a:path w="4525264" h="25400">
                  <a:moveTo>
                    <a:pt x="66543" y="0"/>
                  </a:moveTo>
                  <a:lnTo>
                    <a:pt x="80005" y="5715"/>
                  </a:lnTo>
                  <a:cubicBezTo>
                    <a:pt x="80005" y="19684"/>
                    <a:pt x="74290" y="25400"/>
                    <a:pt x="67305" y="25400"/>
                  </a:cubicBezTo>
                  <a:lnTo>
                    <a:pt x="53843" y="19684"/>
                  </a:lnTo>
                  <a:cubicBezTo>
                    <a:pt x="53843" y="5715"/>
                    <a:pt x="59558" y="0"/>
                    <a:pt x="66543" y="0"/>
                  </a:cubicBezTo>
                  <a:close/>
                  <a:moveTo>
                    <a:pt x="118232" y="0"/>
                  </a:moveTo>
                  <a:lnTo>
                    <a:pt x="131694" y="5715"/>
                  </a:lnTo>
                  <a:cubicBezTo>
                    <a:pt x="131694" y="19684"/>
                    <a:pt x="125979" y="25400"/>
                    <a:pt x="118994" y="25400"/>
                  </a:cubicBezTo>
                  <a:lnTo>
                    <a:pt x="105532" y="19684"/>
                  </a:lnTo>
                  <a:cubicBezTo>
                    <a:pt x="105532" y="5715"/>
                    <a:pt x="111247" y="0"/>
                    <a:pt x="118232" y="0"/>
                  </a:cubicBezTo>
                  <a:close/>
                  <a:moveTo>
                    <a:pt x="169921" y="0"/>
                  </a:moveTo>
                  <a:lnTo>
                    <a:pt x="183383" y="5715"/>
                  </a:lnTo>
                  <a:cubicBezTo>
                    <a:pt x="183383" y="19684"/>
                    <a:pt x="177668" y="25400"/>
                    <a:pt x="170683" y="25400"/>
                  </a:cubicBezTo>
                  <a:lnTo>
                    <a:pt x="157221" y="19684"/>
                  </a:lnTo>
                  <a:cubicBezTo>
                    <a:pt x="157221" y="5715"/>
                    <a:pt x="162936" y="0"/>
                    <a:pt x="169921" y="0"/>
                  </a:cubicBezTo>
                  <a:close/>
                  <a:moveTo>
                    <a:pt x="221610" y="0"/>
                  </a:moveTo>
                  <a:lnTo>
                    <a:pt x="235072" y="5715"/>
                  </a:lnTo>
                  <a:cubicBezTo>
                    <a:pt x="235072" y="19684"/>
                    <a:pt x="229357" y="25400"/>
                    <a:pt x="222372" y="25400"/>
                  </a:cubicBezTo>
                  <a:lnTo>
                    <a:pt x="208910" y="19684"/>
                  </a:lnTo>
                  <a:cubicBezTo>
                    <a:pt x="208910" y="5715"/>
                    <a:pt x="214625" y="0"/>
                    <a:pt x="221610" y="0"/>
                  </a:cubicBezTo>
                  <a:close/>
                  <a:moveTo>
                    <a:pt x="273299" y="0"/>
                  </a:moveTo>
                  <a:lnTo>
                    <a:pt x="286761" y="5715"/>
                  </a:lnTo>
                  <a:cubicBezTo>
                    <a:pt x="286761" y="19684"/>
                    <a:pt x="281046" y="25400"/>
                    <a:pt x="274061" y="25400"/>
                  </a:cubicBezTo>
                  <a:lnTo>
                    <a:pt x="260599" y="19684"/>
                  </a:lnTo>
                  <a:cubicBezTo>
                    <a:pt x="260599" y="5715"/>
                    <a:pt x="266314" y="0"/>
                    <a:pt x="273299" y="0"/>
                  </a:cubicBezTo>
                  <a:close/>
                  <a:moveTo>
                    <a:pt x="324988" y="0"/>
                  </a:moveTo>
                  <a:lnTo>
                    <a:pt x="338450" y="5715"/>
                  </a:lnTo>
                  <a:cubicBezTo>
                    <a:pt x="338450" y="19684"/>
                    <a:pt x="332735" y="25400"/>
                    <a:pt x="325750" y="25400"/>
                  </a:cubicBezTo>
                  <a:lnTo>
                    <a:pt x="312288" y="19684"/>
                  </a:lnTo>
                  <a:cubicBezTo>
                    <a:pt x="312288" y="5715"/>
                    <a:pt x="318003" y="0"/>
                    <a:pt x="324988" y="0"/>
                  </a:cubicBezTo>
                  <a:close/>
                  <a:moveTo>
                    <a:pt x="376677" y="0"/>
                  </a:moveTo>
                  <a:lnTo>
                    <a:pt x="390139" y="5715"/>
                  </a:lnTo>
                  <a:cubicBezTo>
                    <a:pt x="390139" y="19684"/>
                    <a:pt x="384424" y="25400"/>
                    <a:pt x="377439" y="25400"/>
                  </a:cubicBezTo>
                  <a:lnTo>
                    <a:pt x="363977" y="19684"/>
                  </a:lnTo>
                  <a:cubicBezTo>
                    <a:pt x="363977" y="5715"/>
                    <a:pt x="369692" y="0"/>
                    <a:pt x="376677" y="0"/>
                  </a:cubicBezTo>
                  <a:close/>
                  <a:moveTo>
                    <a:pt x="428366" y="0"/>
                  </a:moveTo>
                  <a:lnTo>
                    <a:pt x="441828" y="5715"/>
                  </a:lnTo>
                  <a:cubicBezTo>
                    <a:pt x="441828" y="19684"/>
                    <a:pt x="436113" y="25400"/>
                    <a:pt x="429128" y="25400"/>
                  </a:cubicBezTo>
                  <a:lnTo>
                    <a:pt x="415666" y="19684"/>
                  </a:lnTo>
                  <a:cubicBezTo>
                    <a:pt x="415666" y="5715"/>
                    <a:pt x="421381" y="0"/>
                    <a:pt x="428366" y="0"/>
                  </a:cubicBezTo>
                  <a:close/>
                  <a:moveTo>
                    <a:pt x="480055" y="0"/>
                  </a:moveTo>
                  <a:lnTo>
                    <a:pt x="493517" y="5715"/>
                  </a:lnTo>
                  <a:cubicBezTo>
                    <a:pt x="493517" y="19684"/>
                    <a:pt x="487802" y="25400"/>
                    <a:pt x="480817" y="25400"/>
                  </a:cubicBezTo>
                  <a:lnTo>
                    <a:pt x="467355" y="19684"/>
                  </a:lnTo>
                  <a:cubicBezTo>
                    <a:pt x="467355" y="5715"/>
                    <a:pt x="473070" y="0"/>
                    <a:pt x="480055" y="0"/>
                  </a:cubicBezTo>
                  <a:close/>
                  <a:moveTo>
                    <a:pt x="531744" y="0"/>
                  </a:moveTo>
                  <a:lnTo>
                    <a:pt x="545206" y="5715"/>
                  </a:lnTo>
                  <a:cubicBezTo>
                    <a:pt x="545206" y="19684"/>
                    <a:pt x="539491" y="25400"/>
                    <a:pt x="532506" y="25400"/>
                  </a:cubicBezTo>
                  <a:lnTo>
                    <a:pt x="519044" y="19684"/>
                  </a:lnTo>
                  <a:cubicBezTo>
                    <a:pt x="519044" y="5715"/>
                    <a:pt x="524759" y="0"/>
                    <a:pt x="531744" y="0"/>
                  </a:cubicBezTo>
                  <a:close/>
                  <a:moveTo>
                    <a:pt x="583433" y="0"/>
                  </a:moveTo>
                  <a:lnTo>
                    <a:pt x="596895" y="5715"/>
                  </a:lnTo>
                  <a:cubicBezTo>
                    <a:pt x="596895" y="19684"/>
                    <a:pt x="591180" y="25400"/>
                    <a:pt x="584195" y="25400"/>
                  </a:cubicBezTo>
                  <a:lnTo>
                    <a:pt x="570733" y="19684"/>
                  </a:lnTo>
                  <a:cubicBezTo>
                    <a:pt x="570733" y="5715"/>
                    <a:pt x="576448" y="0"/>
                    <a:pt x="583433" y="0"/>
                  </a:cubicBezTo>
                  <a:close/>
                  <a:moveTo>
                    <a:pt x="635122" y="0"/>
                  </a:moveTo>
                  <a:lnTo>
                    <a:pt x="648584" y="5715"/>
                  </a:lnTo>
                  <a:cubicBezTo>
                    <a:pt x="648584" y="19684"/>
                    <a:pt x="642869" y="25400"/>
                    <a:pt x="635884" y="25400"/>
                  </a:cubicBezTo>
                  <a:lnTo>
                    <a:pt x="622422" y="19684"/>
                  </a:lnTo>
                  <a:cubicBezTo>
                    <a:pt x="622422" y="5715"/>
                    <a:pt x="628137" y="0"/>
                    <a:pt x="635122" y="0"/>
                  </a:cubicBezTo>
                  <a:close/>
                  <a:moveTo>
                    <a:pt x="686811" y="0"/>
                  </a:moveTo>
                  <a:lnTo>
                    <a:pt x="700273" y="5715"/>
                  </a:lnTo>
                  <a:cubicBezTo>
                    <a:pt x="700273" y="19684"/>
                    <a:pt x="694558" y="25400"/>
                    <a:pt x="687573" y="25400"/>
                  </a:cubicBezTo>
                  <a:lnTo>
                    <a:pt x="674111" y="19684"/>
                  </a:lnTo>
                  <a:cubicBezTo>
                    <a:pt x="674111" y="5715"/>
                    <a:pt x="679826" y="0"/>
                    <a:pt x="686811" y="0"/>
                  </a:cubicBezTo>
                  <a:close/>
                  <a:moveTo>
                    <a:pt x="738500" y="0"/>
                  </a:moveTo>
                  <a:lnTo>
                    <a:pt x="751962" y="5715"/>
                  </a:lnTo>
                  <a:cubicBezTo>
                    <a:pt x="751962" y="19684"/>
                    <a:pt x="746247" y="25400"/>
                    <a:pt x="739262" y="25400"/>
                  </a:cubicBezTo>
                  <a:lnTo>
                    <a:pt x="725800" y="19684"/>
                  </a:lnTo>
                  <a:cubicBezTo>
                    <a:pt x="725800" y="5715"/>
                    <a:pt x="731515" y="0"/>
                    <a:pt x="738500" y="0"/>
                  </a:cubicBezTo>
                  <a:close/>
                  <a:moveTo>
                    <a:pt x="790189" y="0"/>
                  </a:moveTo>
                  <a:lnTo>
                    <a:pt x="803651" y="5715"/>
                  </a:lnTo>
                  <a:cubicBezTo>
                    <a:pt x="803651" y="19684"/>
                    <a:pt x="797936" y="25400"/>
                    <a:pt x="790951" y="25400"/>
                  </a:cubicBezTo>
                  <a:lnTo>
                    <a:pt x="777489" y="19684"/>
                  </a:lnTo>
                  <a:cubicBezTo>
                    <a:pt x="777489" y="5715"/>
                    <a:pt x="783204" y="0"/>
                    <a:pt x="790189" y="0"/>
                  </a:cubicBezTo>
                  <a:close/>
                  <a:moveTo>
                    <a:pt x="841878" y="0"/>
                  </a:moveTo>
                  <a:lnTo>
                    <a:pt x="855340" y="5715"/>
                  </a:lnTo>
                  <a:cubicBezTo>
                    <a:pt x="855340" y="19684"/>
                    <a:pt x="849625" y="25400"/>
                    <a:pt x="842640" y="25400"/>
                  </a:cubicBezTo>
                  <a:lnTo>
                    <a:pt x="829178" y="19684"/>
                  </a:lnTo>
                  <a:cubicBezTo>
                    <a:pt x="829178" y="5715"/>
                    <a:pt x="834893" y="0"/>
                    <a:pt x="841878" y="0"/>
                  </a:cubicBezTo>
                  <a:close/>
                  <a:moveTo>
                    <a:pt x="893567" y="0"/>
                  </a:moveTo>
                  <a:lnTo>
                    <a:pt x="907029" y="5715"/>
                  </a:lnTo>
                  <a:cubicBezTo>
                    <a:pt x="907029" y="19684"/>
                    <a:pt x="901314" y="25400"/>
                    <a:pt x="894329" y="25400"/>
                  </a:cubicBezTo>
                  <a:lnTo>
                    <a:pt x="880867" y="19684"/>
                  </a:lnTo>
                  <a:cubicBezTo>
                    <a:pt x="880867" y="5715"/>
                    <a:pt x="886582" y="0"/>
                    <a:pt x="893567" y="0"/>
                  </a:cubicBezTo>
                  <a:close/>
                  <a:moveTo>
                    <a:pt x="945256" y="0"/>
                  </a:moveTo>
                  <a:lnTo>
                    <a:pt x="958718" y="5715"/>
                  </a:lnTo>
                  <a:cubicBezTo>
                    <a:pt x="958718" y="19684"/>
                    <a:pt x="953003" y="25400"/>
                    <a:pt x="946018" y="25400"/>
                  </a:cubicBezTo>
                  <a:lnTo>
                    <a:pt x="932556" y="19684"/>
                  </a:lnTo>
                  <a:cubicBezTo>
                    <a:pt x="932556" y="5715"/>
                    <a:pt x="938271" y="0"/>
                    <a:pt x="945256" y="0"/>
                  </a:cubicBezTo>
                  <a:close/>
                  <a:moveTo>
                    <a:pt x="996945" y="0"/>
                  </a:moveTo>
                  <a:lnTo>
                    <a:pt x="1010407" y="5715"/>
                  </a:lnTo>
                  <a:cubicBezTo>
                    <a:pt x="1010407" y="19684"/>
                    <a:pt x="1004692" y="25400"/>
                    <a:pt x="997707" y="25400"/>
                  </a:cubicBezTo>
                  <a:lnTo>
                    <a:pt x="984245" y="19684"/>
                  </a:lnTo>
                  <a:cubicBezTo>
                    <a:pt x="984245" y="5715"/>
                    <a:pt x="989960" y="0"/>
                    <a:pt x="996945" y="0"/>
                  </a:cubicBezTo>
                  <a:close/>
                  <a:moveTo>
                    <a:pt x="1048634" y="0"/>
                  </a:moveTo>
                  <a:lnTo>
                    <a:pt x="1062096" y="5715"/>
                  </a:lnTo>
                  <a:cubicBezTo>
                    <a:pt x="1062096" y="19684"/>
                    <a:pt x="1056381" y="25400"/>
                    <a:pt x="1049396" y="25400"/>
                  </a:cubicBezTo>
                  <a:lnTo>
                    <a:pt x="1035934" y="19684"/>
                  </a:lnTo>
                  <a:cubicBezTo>
                    <a:pt x="1035934" y="5715"/>
                    <a:pt x="1041649" y="0"/>
                    <a:pt x="1048634" y="0"/>
                  </a:cubicBezTo>
                  <a:close/>
                  <a:moveTo>
                    <a:pt x="1100323" y="0"/>
                  </a:moveTo>
                  <a:lnTo>
                    <a:pt x="1113785" y="5715"/>
                  </a:lnTo>
                  <a:cubicBezTo>
                    <a:pt x="1113785" y="19684"/>
                    <a:pt x="1108070" y="25400"/>
                    <a:pt x="1101085" y="25400"/>
                  </a:cubicBezTo>
                  <a:lnTo>
                    <a:pt x="1087623" y="19684"/>
                  </a:lnTo>
                  <a:cubicBezTo>
                    <a:pt x="1087623" y="5715"/>
                    <a:pt x="1093338" y="0"/>
                    <a:pt x="1100323" y="0"/>
                  </a:cubicBezTo>
                  <a:close/>
                  <a:moveTo>
                    <a:pt x="1152012" y="0"/>
                  </a:moveTo>
                  <a:lnTo>
                    <a:pt x="1165474" y="5715"/>
                  </a:lnTo>
                  <a:cubicBezTo>
                    <a:pt x="1165474" y="19684"/>
                    <a:pt x="1159759" y="25400"/>
                    <a:pt x="1152774" y="25400"/>
                  </a:cubicBezTo>
                  <a:lnTo>
                    <a:pt x="1139312" y="19684"/>
                  </a:lnTo>
                  <a:cubicBezTo>
                    <a:pt x="1139312" y="5715"/>
                    <a:pt x="1145027" y="0"/>
                    <a:pt x="1152012" y="0"/>
                  </a:cubicBezTo>
                  <a:close/>
                  <a:moveTo>
                    <a:pt x="1203701" y="0"/>
                  </a:moveTo>
                  <a:lnTo>
                    <a:pt x="1217163" y="5715"/>
                  </a:lnTo>
                  <a:cubicBezTo>
                    <a:pt x="1217163" y="19684"/>
                    <a:pt x="1211448" y="25400"/>
                    <a:pt x="1204463" y="25400"/>
                  </a:cubicBezTo>
                  <a:lnTo>
                    <a:pt x="1191001" y="19684"/>
                  </a:lnTo>
                  <a:cubicBezTo>
                    <a:pt x="1191001" y="5715"/>
                    <a:pt x="1196716" y="0"/>
                    <a:pt x="1203701" y="0"/>
                  </a:cubicBezTo>
                  <a:close/>
                  <a:moveTo>
                    <a:pt x="1255390" y="0"/>
                  </a:moveTo>
                  <a:lnTo>
                    <a:pt x="1268852" y="5715"/>
                  </a:lnTo>
                  <a:cubicBezTo>
                    <a:pt x="1268852" y="19684"/>
                    <a:pt x="1263137" y="25400"/>
                    <a:pt x="1256152" y="25400"/>
                  </a:cubicBezTo>
                  <a:lnTo>
                    <a:pt x="1242690" y="19684"/>
                  </a:lnTo>
                  <a:cubicBezTo>
                    <a:pt x="1242690" y="5715"/>
                    <a:pt x="1248405" y="0"/>
                    <a:pt x="1255390" y="0"/>
                  </a:cubicBezTo>
                  <a:close/>
                  <a:moveTo>
                    <a:pt x="1307079" y="0"/>
                  </a:moveTo>
                  <a:lnTo>
                    <a:pt x="1320541" y="5715"/>
                  </a:lnTo>
                  <a:cubicBezTo>
                    <a:pt x="1320541" y="19684"/>
                    <a:pt x="1314826" y="25400"/>
                    <a:pt x="1307841" y="25400"/>
                  </a:cubicBezTo>
                  <a:lnTo>
                    <a:pt x="1294379" y="19684"/>
                  </a:lnTo>
                  <a:cubicBezTo>
                    <a:pt x="1294379" y="5715"/>
                    <a:pt x="1300094" y="0"/>
                    <a:pt x="1307079" y="0"/>
                  </a:cubicBezTo>
                  <a:close/>
                  <a:moveTo>
                    <a:pt x="1358768" y="0"/>
                  </a:moveTo>
                  <a:lnTo>
                    <a:pt x="1372230" y="5715"/>
                  </a:lnTo>
                  <a:cubicBezTo>
                    <a:pt x="1372230" y="19684"/>
                    <a:pt x="1366515" y="25400"/>
                    <a:pt x="1359530" y="25400"/>
                  </a:cubicBezTo>
                  <a:lnTo>
                    <a:pt x="1346068" y="19684"/>
                  </a:lnTo>
                  <a:cubicBezTo>
                    <a:pt x="1346068" y="5715"/>
                    <a:pt x="1351783" y="0"/>
                    <a:pt x="1358768" y="0"/>
                  </a:cubicBezTo>
                  <a:close/>
                  <a:moveTo>
                    <a:pt x="1410457" y="0"/>
                  </a:moveTo>
                  <a:lnTo>
                    <a:pt x="1423919" y="5715"/>
                  </a:lnTo>
                  <a:cubicBezTo>
                    <a:pt x="1423919" y="19684"/>
                    <a:pt x="1418204" y="25400"/>
                    <a:pt x="1411219" y="25400"/>
                  </a:cubicBezTo>
                  <a:lnTo>
                    <a:pt x="1397757" y="19684"/>
                  </a:lnTo>
                  <a:cubicBezTo>
                    <a:pt x="1397757" y="5715"/>
                    <a:pt x="1403472" y="0"/>
                    <a:pt x="1410457" y="0"/>
                  </a:cubicBezTo>
                  <a:close/>
                  <a:moveTo>
                    <a:pt x="1462146" y="0"/>
                  </a:moveTo>
                  <a:lnTo>
                    <a:pt x="1475608" y="5715"/>
                  </a:lnTo>
                  <a:cubicBezTo>
                    <a:pt x="1475608" y="19684"/>
                    <a:pt x="1469893" y="25400"/>
                    <a:pt x="1462908" y="25400"/>
                  </a:cubicBezTo>
                  <a:lnTo>
                    <a:pt x="1449446" y="19684"/>
                  </a:lnTo>
                  <a:cubicBezTo>
                    <a:pt x="1449446" y="5715"/>
                    <a:pt x="1455161" y="0"/>
                    <a:pt x="1462146" y="0"/>
                  </a:cubicBezTo>
                  <a:close/>
                  <a:moveTo>
                    <a:pt x="1513835" y="0"/>
                  </a:moveTo>
                  <a:lnTo>
                    <a:pt x="1527297" y="5715"/>
                  </a:lnTo>
                  <a:cubicBezTo>
                    <a:pt x="1527297" y="19684"/>
                    <a:pt x="1521582" y="25400"/>
                    <a:pt x="1514597" y="25400"/>
                  </a:cubicBezTo>
                  <a:lnTo>
                    <a:pt x="1501135" y="19684"/>
                  </a:lnTo>
                  <a:cubicBezTo>
                    <a:pt x="1501135" y="5715"/>
                    <a:pt x="1506850" y="0"/>
                    <a:pt x="1513835" y="0"/>
                  </a:cubicBezTo>
                  <a:close/>
                  <a:moveTo>
                    <a:pt x="1565524" y="0"/>
                  </a:moveTo>
                  <a:lnTo>
                    <a:pt x="1578986" y="5715"/>
                  </a:lnTo>
                  <a:cubicBezTo>
                    <a:pt x="1578986" y="19684"/>
                    <a:pt x="1573271" y="25400"/>
                    <a:pt x="1566286" y="25400"/>
                  </a:cubicBezTo>
                  <a:lnTo>
                    <a:pt x="1552824" y="19684"/>
                  </a:lnTo>
                  <a:cubicBezTo>
                    <a:pt x="1552824" y="5715"/>
                    <a:pt x="1558539" y="0"/>
                    <a:pt x="1565524" y="0"/>
                  </a:cubicBezTo>
                  <a:close/>
                  <a:moveTo>
                    <a:pt x="1617213" y="0"/>
                  </a:moveTo>
                  <a:lnTo>
                    <a:pt x="1630675" y="5715"/>
                  </a:lnTo>
                  <a:cubicBezTo>
                    <a:pt x="1630675" y="19684"/>
                    <a:pt x="1624960" y="25400"/>
                    <a:pt x="1617975" y="25400"/>
                  </a:cubicBezTo>
                  <a:lnTo>
                    <a:pt x="1604513" y="19684"/>
                  </a:lnTo>
                  <a:cubicBezTo>
                    <a:pt x="1604513" y="5715"/>
                    <a:pt x="1610228" y="0"/>
                    <a:pt x="1617213" y="0"/>
                  </a:cubicBezTo>
                  <a:close/>
                  <a:moveTo>
                    <a:pt x="1668902" y="0"/>
                  </a:moveTo>
                  <a:lnTo>
                    <a:pt x="1682364" y="5715"/>
                  </a:lnTo>
                  <a:cubicBezTo>
                    <a:pt x="1682364" y="19684"/>
                    <a:pt x="1676649" y="25400"/>
                    <a:pt x="1669664" y="25400"/>
                  </a:cubicBezTo>
                  <a:lnTo>
                    <a:pt x="1656202" y="19684"/>
                  </a:lnTo>
                  <a:cubicBezTo>
                    <a:pt x="1656202" y="5715"/>
                    <a:pt x="1661917" y="0"/>
                    <a:pt x="1668902" y="0"/>
                  </a:cubicBezTo>
                  <a:close/>
                  <a:moveTo>
                    <a:pt x="1720591" y="0"/>
                  </a:moveTo>
                  <a:lnTo>
                    <a:pt x="1734053" y="5715"/>
                  </a:lnTo>
                  <a:cubicBezTo>
                    <a:pt x="1734053" y="19684"/>
                    <a:pt x="1728338" y="25400"/>
                    <a:pt x="1721353" y="25400"/>
                  </a:cubicBezTo>
                  <a:lnTo>
                    <a:pt x="1707891" y="19684"/>
                  </a:lnTo>
                  <a:cubicBezTo>
                    <a:pt x="1707891" y="5715"/>
                    <a:pt x="1713606" y="0"/>
                    <a:pt x="1720591" y="0"/>
                  </a:cubicBezTo>
                  <a:close/>
                  <a:moveTo>
                    <a:pt x="1772280" y="0"/>
                  </a:moveTo>
                  <a:lnTo>
                    <a:pt x="1785742" y="5715"/>
                  </a:lnTo>
                  <a:cubicBezTo>
                    <a:pt x="1785742" y="19684"/>
                    <a:pt x="1780027" y="25400"/>
                    <a:pt x="1773042" y="25400"/>
                  </a:cubicBezTo>
                  <a:lnTo>
                    <a:pt x="1759580" y="19684"/>
                  </a:lnTo>
                  <a:cubicBezTo>
                    <a:pt x="1759580" y="5715"/>
                    <a:pt x="1765295" y="0"/>
                    <a:pt x="1772280" y="0"/>
                  </a:cubicBezTo>
                  <a:close/>
                  <a:moveTo>
                    <a:pt x="1823969" y="0"/>
                  </a:moveTo>
                  <a:lnTo>
                    <a:pt x="1837431" y="5715"/>
                  </a:lnTo>
                  <a:cubicBezTo>
                    <a:pt x="1837431" y="19684"/>
                    <a:pt x="1831716" y="25400"/>
                    <a:pt x="1824731" y="25400"/>
                  </a:cubicBezTo>
                  <a:lnTo>
                    <a:pt x="1811269" y="19684"/>
                  </a:lnTo>
                  <a:cubicBezTo>
                    <a:pt x="1811269" y="5715"/>
                    <a:pt x="1816984" y="0"/>
                    <a:pt x="1823969" y="0"/>
                  </a:cubicBezTo>
                  <a:close/>
                  <a:moveTo>
                    <a:pt x="1875659" y="0"/>
                  </a:moveTo>
                  <a:lnTo>
                    <a:pt x="1889121" y="5715"/>
                  </a:lnTo>
                  <a:cubicBezTo>
                    <a:pt x="1889121" y="19684"/>
                    <a:pt x="1883406" y="25400"/>
                    <a:pt x="1876421" y="25400"/>
                  </a:cubicBezTo>
                  <a:lnTo>
                    <a:pt x="1862959" y="19684"/>
                  </a:lnTo>
                  <a:cubicBezTo>
                    <a:pt x="1862959" y="5715"/>
                    <a:pt x="1868674" y="0"/>
                    <a:pt x="1875659" y="0"/>
                  </a:cubicBezTo>
                  <a:close/>
                  <a:moveTo>
                    <a:pt x="1927348" y="0"/>
                  </a:moveTo>
                  <a:lnTo>
                    <a:pt x="1940810" y="5715"/>
                  </a:lnTo>
                  <a:cubicBezTo>
                    <a:pt x="1940810" y="19684"/>
                    <a:pt x="1935095" y="25400"/>
                    <a:pt x="1928110" y="25400"/>
                  </a:cubicBezTo>
                  <a:lnTo>
                    <a:pt x="1914648" y="19684"/>
                  </a:lnTo>
                  <a:cubicBezTo>
                    <a:pt x="1914648" y="5715"/>
                    <a:pt x="1920363" y="0"/>
                    <a:pt x="1927348" y="0"/>
                  </a:cubicBezTo>
                  <a:close/>
                  <a:moveTo>
                    <a:pt x="1979037" y="0"/>
                  </a:moveTo>
                  <a:lnTo>
                    <a:pt x="1992499" y="5715"/>
                  </a:lnTo>
                  <a:cubicBezTo>
                    <a:pt x="1992499" y="19684"/>
                    <a:pt x="1986784" y="25400"/>
                    <a:pt x="1979799" y="25400"/>
                  </a:cubicBezTo>
                  <a:lnTo>
                    <a:pt x="1966337" y="19684"/>
                  </a:lnTo>
                  <a:cubicBezTo>
                    <a:pt x="1966337" y="5715"/>
                    <a:pt x="1972052" y="0"/>
                    <a:pt x="1979037" y="0"/>
                  </a:cubicBezTo>
                  <a:close/>
                  <a:moveTo>
                    <a:pt x="2030726" y="0"/>
                  </a:moveTo>
                  <a:lnTo>
                    <a:pt x="2044188" y="5715"/>
                  </a:lnTo>
                  <a:cubicBezTo>
                    <a:pt x="2044188" y="19684"/>
                    <a:pt x="2038473" y="25400"/>
                    <a:pt x="2031488" y="25400"/>
                  </a:cubicBezTo>
                  <a:lnTo>
                    <a:pt x="2018026" y="19684"/>
                  </a:lnTo>
                  <a:cubicBezTo>
                    <a:pt x="2018026" y="5715"/>
                    <a:pt x="2023741" y="0"/>
                    <a:pt x="2030726" y="0"/>
                  </a:cubicBezTo>
                  <a:close/>
                  <a:moveTo>
                    <a:pt x="2082415" y="0"/>
                  </a:moveTo>
                  <a:lnTo>
                    <a:pt x="2095877" y="5715"/>
                  </a:lnTo>
                  <a:cubicBezTo>
                    <a:pt x="2095877" y="19684"/>
                    <a:pt x="2090162" y="25400"/>
                    <a:pt x="2083177" y="25400"/>
                  </a:cubicBezTo>
                  <a:lnTo>
                    <a:pt x="2069715" y="19684"/>
                  </a:lnTo>
                  <a:cubicBezTo>
                    <a:pt x="2069715" y="5715"/>
                    <a:pt x="2075430" y="0"/>
                    <a:pt x="2082415" y="0"/>
                  </a:cubicBezTo>
                  <a:close/>
                  <a:moveTo>
                    <a:pt x="2134104" y="0"/>
                  </a:moveTo>
                  <a:lnTo>
                    <a:pt x="2147566" y="5715"/>
                  </a:lnTo>
                  <a:cubicBezTo>
                    <a:pt x="2147566" y="19684"/>
                    <a:pt x="2141851" y="25400"/>
                    <a:pt x="2134866" y="25400"/>
                  </a:cubicBezTo>
                  <a:lnTo>
                    <a:pt x="2121404" y="19684"/>
                  </a:lnTo>
                  <a:cubicBezTo>
                    <a:pt x="2121404" y="5715"/>
                    <a:pt x="2127119" y="0"/>
                    <a:pt x="2134104" y="0"/>
                  </a:cubicBezTo>
                  <a:close/>
                  <a:moveTo>
                    <a:pt x="2185793" y="0"/>
                  </a:moveTo>
                  <a:lnTo>
                    <a:pt x="2199255" y="5715"/>
                  </a:lnTo>
                  <a:cubicBezTo>
                    <a:pt x="2199255" y="19684"/>
                    <a:pt x="2193540" y="25400"/>
                    <a:pt x="2186555" y="25400"/>
                  </a:cubicBezTo>
                  <a:lnTo>
                    <a:pt x="2173093" y="19684"/>
                  </a:lnTo>
                  <a:cubicBezTo>
                    <a:pt x="2173093" y="5715"/>
                    <a:pt x="2178808" y="0"/>
                    <a:pt x="2185793" y="0"/>
                  </a:cubicBezTo>
                  <a:close/>
                  <a:moveTo>
                    <a:pt x="2237482" y="0"/>
                  </a:moveTo>
                  <a:lnTo>
                    <a:pt x="2250944" y="5715"/>
                  </a:lnTo>
                  <a:cubicBezTo>
                    <a:pt x="2250944" y="19684"/>
                    <a:pt x="2245229" y="25400"/>
                    <a:pt x="2238244" y="25400"/>
                  </a:cubicBezTo>
                  <a:lnTo>
                    <a:pt x="2224782" y="19684"/>
                  </a:lnTo>
                  <a:cubicBezTo>
                    <a:pt x="2224782" y="5715"/>
                    <a:pt x="2230497" y="0"/>
                    <a:pt x="2237482" y="0"/>
                  </a:cubicBezTo>
                  <a:close/>
                  <a:moveTo>
                    <a:pt x="2289171" y="0"/>
                  </a:moveTo>
                  <a:lnTo>
                    <a:pt x="2302633" y="5715"/>
                  </a:lnTo>
                  <a:cubicBezTo>
                    <a:pt x="2302633" y="19684"/>
                    <a:pt x="2296918" y="25400"/>
                    <a:pt x="2289933" y="25400"/>
                  </a:cubicBezTo>
                  <a:lnTo>
                    <a:pt x="2276471" y="19684"/>
                  </a:lnTo>
                  <a:cubicBezTo>
                    <a:pt x="2276471" y="5715"/>
                    <a:pt x="2282186" y="0"/>
                    <a:pt x="2289171" y="0"/>
                  </a:cubicBezTo>
                  <a:close/>
                  <a:moveTo>
                    <a:pt x="2340860" y="0"/>
                  </a:moveTo>
                  <a:lnTo>
                    <a:pt x="2354322" y="5715"/>
                  </a:lnTo>
                  <a:cubicBezTo>
                    <a:pt x="2354322" y="19684"/>
                    <a:pt x="2348607" y="25400"/>
                    <a:pt x="2341622" y="25400"/>
                  </a:cubicBezTo>
                  <a:lnTo>
                    <a:pt x="2328160" y="19684"/>
                  </a:lnTo>
                  <a:cubicBezTo>
                    <a:pt x="2328160" y="5715"/>
                    <a:pt x="2333875" y="0"/>
                    <a:pt x="2340860" y="0"/>
                  </a:cubicBezTo>
                  <a:close/>
                  <a:moveTo>
                    <a:pt x="2392549" y="0"/>
                  </a:moveTo>
                  <a:lnTo>
                    <a:pt x="2406011" y="5715"/>
                  </a:lnTo>
                  <a:cubicBezTo>
                    <a:pt x="2406011" y="19684"/>
                    <a:pt x="2400297" y="25400"/>
                    <a:pt x="2393311" y="25400"/>
                  </a:cubicBezTo>
                  <a:lnTo>
                    <a:pt x="2379849" y="19684"/>
                  </a:lnTo>
                  <a:cubicBezTo>
                    <a:pt x="2379849" y="5715"/>
                    <a:pt x="2385564" y="0"/>
                    <a:pt x="2392549" y="0"/>
                  </a:cubicBezTo>
                  <a:close/>
                  <a:moveTo>
                    <a:pt x="2444239" y="0"/>
                  </a:moveTo>
                  <a:lnTo>
                    <a:pt x="2457701" y="5715"/>
                  </a:lnTo>
                  <a:cubicBezTo>
                    <a:pt x="2457701" y="19684"/>
                    <a:pt x="2451986" y="25400"/>
                    <a:pt x="2445001" y="25400"/>
                  </a:cubicBezTo>
                  <a:lnTo>
                    <a:pt x="2431539" y="19684"/>
                  </a:lnTo>
                  <a:cubicBezTo>
                    <a:pt x="2431539" y="5715"/>
                    <a:pt x="2437254" y="0"/>
                    <a:pt x="2444239" y="0"/>
                  </a:cubicBezTo>
                  <a:close/>
                  <a:moveTo>
                    <a:pt x="2495928" y="0"/>
                  </a:moveTo>
                  <a:lnTo>
                    <a:pt x="2509390" y="5715"/>
                  </a:lnTo>
                  <a:cubicBezTo>
                    <a:pt x="2509390" y="19684"/>
                    <a:pt x="2503675" y="25400"/>
                    <a:pt x="2496690" y="25400"/>
                  </a:cubicBezTo>
                  <a:lnTo>
                    <a:pt x="2483228" y="19684"/>
                  </a:lnTo>
                  <a:cubicBezTo>
                    <a:pt x="2483228" y="5715"/>
                    <a:pt x="2488943" y="0"/>
                    <a:pt x="2495928" y="0"/>
                  </a:cubicBezTo>
                  <a:close/>
                  <a:moveTo>
                    <a:pt x="2547617" y="0"/>
                  </a:moveTo>
                  <a:lnTo>
                    <a:pt x="2561079" y="5715"/>
                  </a:lnTo>
                  <a:cubicBezTo>
                    <a:pt x="2561079" y="19684"/>
                    <a:pt x="2555364" y="25400"/>
                    <a:pt x="2548379" y="25400"/>
                  </a:cubicBezTo>
                  <a:lnTo>
                    <a:pt x="2534917" y="19684"/>
                  </a:lnTo>
                  <a:cubicBezTo>
                    <a:pt x="2534917" y="5715"/>
                    <a:pt x="2540632" y="0"/>
                    <a:pt x="2547617" y="0"/>
                  </a:cubicBezTo>
                  <a:close/>
                  <a:moveTo>
                    <a:pt x="2599306" y="0"/>
                  </a:moveTo>
                  <a:lnTo>
                    <a:pt x="2612768" y="5715"/>
                  </a:lnTo>
                  <a:cubicBezTo>
                    <a:pt x="2612768" y="19684"/>
                    <a:pt x="2607053" y="25400"/>
                    <a:pt x="2600068" y="25400"/>
                  </a:cubicBezTo>
                  <a:lnTo>
                    <a:pt x="2586606" y="19684"/>
                  </a:lnTo>
                  <a:cubicBezTo>
                    <a:pt x="2586606" y="5715"/>
                    <a:pt x="2592321" y="0"/>
                    <a:pt x="2599306" y="0"/>
                  </a:cubicBezTo>
                  <a:close/>
                  <a:moveTo>
                    <a:pt x="2650995" y="0"/>
                  </a:moveTo>
                  <a:lnTo>
                    <a:pt x="2664457" y="5715"/>
                  </a:lnTo>
                  <a:cubicBezTo>
                    <a:pt x="2664457" y="19684"/>
                    <a:pt x="2658742" y="25400"/>
                    <a:pt x="2651757" y="25400"/>
                  </a:cubicBezTo>
                  <a:lnTo>
                    <a:pt x="2638295" y="19684"/>
                  </a:lnTo>
                  <a:cubicBezTo>
                    <a:pt x="2638295" y="5715"/>
                    <a:pt x="2644010" y="0"/>
                    <a:pt x="2650995" y="0"/>
                  </a:cubicBezTo>
                  <a:close/>
                  <a:moveTo>
                    <a:pt x="2702684" y="0"/>
                  </a:moveTo>
                  <a:lnTo>
                    <a:pt x="2716146" y="5715"/>
                  </a:lnTo>
                  <a:cubicBezTo>
                    <a:pt x="2716146" y="19684"/>
                    <a:pt x="2710431" y="25400"/>
                    <a:pt x="2703446" y="25400"/>
                  </a:cubicBezTo>
                  <a:lnTo>
                    <a:pt x="2689984" y="19684"/>
                  </a:lnTo>
                  <a:cubicBezTo>
                    <a:pt x="2689984" y="5715"/>
                    <a:pt x="2695699" y="0"/>
                    <a:pt x="2702684" y="0"/>
                  </a:cubicBezTo>
                  <a:close/>
                  <a:moveTo>
                    <a:pt x="2754373" y="0"/>
                  </a:moveTo>
                  <a:lnTo>
                    <a:pt x="2767835" y="5715"/>
                  </a:lnTo>
                  <a:cubicBezTo>
                    <a:pt x="2767835" y="19684"/>
                    <a:pt x="2762120" y="25400"/>
                    <a:pt x="2755135" y="25400"/>
                  </a:cubicBezTo>
                  <a:lnTo>
                    <a:pt x="2741673" y="19684"/>
                  </a:lnTo>
                  <a:cubicBezTo>
                    <a:pt x="2741673" y="5715"/>
                    <a:pt x="2747388" y="0"/>
                    <a:pt x="2754373" y="0"/>
                  </a:cubicBezTo>
                  <a:close/>
                  <a:moveTo>
                    <a:pt x="2806062" y="0"/>
                  </a:moveTo>
                  <a:lnTo>
                    <a:pt x="2819524" y="5715"/>
                  </a:lnTo>
                  <a:cubicBezTo>
                    <a:pt x="2819524" y="19684"/>
                    <a:pt x="2813809" y="25400"/>
                    <a:pt x="2806824" y="25400"/>
                  </a:cubicBezTo>
                  <a:lnTo>
                    <a:pt x="2793362" y="19684"/>
                  </a:lnTo>
                  <a:cubicBezTo>
                    <a:pt x="2793362" y="5715"/>
                    <a:pt x="2799077" y="0"/>
                    <a:pt x="2806062" y="0"/>
                  </a:cubicBezTo>
                  <a:close/>
                  <a:moveTo>
                    <a:pt x="2857751" y="0"/>
                  </a:moveTo>
                  <a:lnTo>
                    <a:pt x="2871213" y="5715"/>
                  </a:lnTo>
                  <a:cubicBezTo>
                    <a:pt x="2871213" y="19684"/>
                    <a:pt x="2865498" y="25400"/>
                    <a:pt x="2858513" y="25400"/>
                  </a:cubicBezTo>
                  <a:lnTo>
                    <a:pt x="2845051" y="19684"/>
                  </a:lnTo>
                  <a:cubicBezTo>
                    <a:pt x="2845051" y="5715"/>
                    <a:pt x="2850766" y="0"/>
                    <a:pt x="2857751" y="0"/>
                  </a:cubicBezTo>
                  <a:close/>
                  <a:moveTo>
                    <a:pt x="2909440" y="0"/>
                  </a:moveTo>
                  <a:lnTo>
                    <a:pt x="2922902" y="5715"/>
                  </a:lnTo>
                  <a:cubicBezTo>
                    <a:pt x="2922902" y="19684"/>
                    <a:pt x="2917187" y="25400"/>
                    <a:pt x="2910202" y="25400"/>
                  </a:cubicBezTo>
                  <a:lnTo>
                    <a:pt x="2896740" y="19684"/>
                  </a:lnTo>
                  <a:cubicBezTo>
                    <a:pt x="2896740" y="5715"/>
                    <a:pt x="2902455" y="0"/>
                    <a:pt x="2909440" y="0"/>
                  </a:cubicBezTo>
                  <a:close/>
                  <a:moveTo>
                    <a:pt x="2961130" y="0"/>
                  </a:moveTo>
                  <a:lnTo>
                    <a:pt x="2974591" y="5715"/>
                  </a:lnTo>
                  <a:cubicBezTo>
                    <a:pt x="2974591" y="19684"/>
                    <a:pt x="2968877" y="25400"/>
                    <a:pt x="2961891" y="25400"/>
                  </a:cubicBezTo>
                  <a:lnTo>
                    <a:pt x="2948430" y="19684"/>
                  </a:lnTo>
                  <a:cubicBezTo>
                    <a:pt x="2948430" y="5715"/>
                    <a:pt x="2954144" y="0"/>
                    <a:pt x="2961130" y="0"/>
                  </a:cubicBezTo>
                  <a:close/>
                  <a:moveTo>
                    <a:pt x="3012819" y="0"/>
                  </a:moveTo>
                  <a:lnTo>
                    <a:pt x="3026281" y="5715"/>
                  </a:lnTo>
                  <a:cubicBezTo>
                    <a:pt x="3026281" y="19684"/>
                    <a:pt x="3020566" y="25400"/>
                    <a:pt x="3013581" y="25400"/>
                  </a:cubicBezTo>
                  <a:lnTo>
                    <a:pt x="3000119" y="19684"/>
                  </a:lnTo>
                  <a:cubicBezTo>
                    <a:pt x="3000119" y="5715"/>
                    <a:pt x="3005834" y="0"/>
                    <a:pt x="3012819" y="0"/>
                  </a:cubicBezTo>
                  <a:close/>
                  <a:moveTo>
                    <a:pt x="3064508" y="0"/>
                  </a:moveTo>
                  <a:lnTo>
                    <a:pt x="3077970" y="5715"/>
                  </a:lnTo>
                  <a:cubicBezTo>
                    <a:pt x="3077970" y="19684"/>
                    <a:pt x="3072255" y="25400"/>
                    <a:pt x="3065270" y="25400"/>
                  </a:cubicBezTo>
                  <a:lnTo>
                    <a:pt x="3051808" y="19684"/>
                  </a:lnTo>
                  <a:cubicBezTo>
                    <a:pt x="3051808" y="5715"/>
                    <a:pt x="3057523" y="0"/>
                    <a:pt x="3064508" y="0"/>
                  </a:cubicBezTo>
                  <a:close/>
                  <a:moveTo>
                    <a:pt x="3116197" y="0"/>
                  </a:moveTo>
                  <a:lnTo>
                    <a:pt x="3129659" y="5715"/>
                  </a:lnTo>
                  <a:cubicBezTo>
                    <a:pt x="3129659" y="19684"/>
                    <a:pt x="3123944" y="25400"/>
                    <a:pt x="3116959" y="25400"/>
                  </a:cubicBezTo>
                  <a:lnTo>
                    <a:pt x="3103497" y="19684"/>
                  </a:lnTo>
                  <a:cubicBezTo>
                    <a:pt x="3103497" y="5715"/>
                    <a:pt x="3109212" y="0"/>
                    <a:pt x="3116197" y="0"/>
                  </a:cubicBezTo>
                  <a:close/>
                  <a:moveTo>
                    <a:pt x="3167886" y="0"/>
                  </a:moveTo>
                  <a:lnTo>
                    <a:pt x="3181348" y="5715"/>
                  </a:lnTo>
                  <a:cubicBezTo>
                    <a:pt x="3181348" y="19684"/>
                    <a:pt x="3175633" y="25400"/>
                    <a:pt x="3168648" y="25400"/>
                  </a:cubicBezTo>
                  <a:lnTo>
                    <a:pt x="3155186" y="19684"/>
                  </a:lnTo>
                  <a:cubicBezTo>
                    <a:pt x="3155186" y="5715"/>
                    <a:pt x="3160901" y="0"/>
                    <a:pt x="3167886" y="0"/>
                  </a:cubicBezTo>
                  <a:close/>
                  <a:moveTo>
                    <a:pt x="3219575" y="0"/>
                  </a:moveTo>
                  <a:lnTo>
                    <a:pt x="3233037" y="5715"/>
                  </a:lnTo>
                  <a:cubicBezTo>
                    <a:pt x="3233037" y="19684"/>
                    <a:pt x="3227322" y="25400"/>
                    <a:pt x="3220337" y="25400"/>
                  </a:cubicBezTo>
                  <a:lnTo>
                    <a:pt x="3206875" y="19684"/>
                  </a:lnTo>
                  <a:cubicBezTo>
                    <a:pt x="3206875" y="5715"/>
                    <a:pt x="3212590" y="0"/>
                    <a:pt x="3219575" y="0"/>
                  </a:cubicBezTo>
                  <a:close/>
                  <a:moveTo>
                    <a:pt x="3271264" y="0"/>
                  </a:moveTo>
                  <a:lnTo>
                    <a:pt x="3284726" y="5715"/>
                  </a:lnTo>
                  <a:cubicBezTo>
                    <a:pt x="3284726" y="19684"/>
                    <a:pt x="3279011" y="25400"/>
                    <a:pt x="3272026" y="25400"/>
                  </a:cubicBezTo>
                  <a:lnTo>
                    <a:pt x="3258564" y="19684"/>
                  </a:lnTo>
                  <a:cubicBezTo>
                    <a:pt x="3258564" y="5715"/>
                    <a:pt x="3264279" y="0"/>
                    <a:pt x="3271264" y="0"/>
                  </a:cubicBezTo>
                  <a:close/>
                  <a:moveTo>
                    <a:pt x="3322953" y="0"/>
                  </a:moveTo>
                  <a:lnTo>
                    <a:pt x="3336415" y="5715"/>
                  </a:lnTo>
                  <a:cubicBezTo>
                    <a:pt x="3336415" y="19684"/>
                    <a:pt x="3330700" y="25400"/>
                    <a:pt x="3323715" y="25400"/>
                  </a:cubicBezTo>
                  <a:lnTo>
                    <a:pt x="3310253" y="19684"/>
                  </a:lnTo>
                  <a:cubicBezTo>
                    <a:pt x="3310253" y="5715"/>
                    <a:pt x="3315968" y="0"/>
                    <a:pt x="3322953" y="0"/>
                  </a:cubicBezTo>
                  <a:close/>
                  <a:moveTo>
                    <a:pt x="3374642" y="0"/>
                  </a:moveTo>
                  <a:lnTo>
                    <a:pt x="3388104" y="5715"/>
                  </a:lnTo>
                  <a:cubicBezTo>
                    <a:pt x="3388104" y="19684"/>
                    <a:pt x="3382389" y="25400"/>
                    <a:pt x="3375404" y="25400"/>
                  </a:cubicBezTo>
                  <a:lnTo>
                    <a:pt x="3361942" y="19684"/>
                  </a:lnTo>
                  <a:cubicBezTo>
                    <a:pt x="3361942" y="5715"/>
                    <a:pt x="3367657" y="0"/>
                    <a:pt x="3374642" y="0"/>
                  </a:cubicBezTo>
                  <a:close/>
                  <a:moveTo>
                    <a:pt x="3426331" y="0"/>
                  </a:moveTo>
                  <a:lnTo>
                    <a:pt x="3439793" y="5715"/>
                  </a:lnTo>
                  <a:cubicBezTo>
                    <a:pt x="3439793" y="19684"/>
                    <a:pt x="3434078" y="25400"/>
                    <a:pt x="3427093" y="25400"/>
                  </a:cubicBezTo>
                  <a:lnTo>
                    <a:pt x="3413631" y="19684"/>
                  </a:lnTo>
                  <a:cubicBezTo>
                    <a:pt x="3413631" y="5715"/>
                    <a:pt x="3419346" y="0"/>
                    <a:pt x="3426331" y="0"/>
                  </a:cubicBezTo>
                  <a:close/>
                  <a:moveTo>
                    <a:pt x="3478020" y="0"/>
                  </a:moveTo>
                  <a:lnTo>
                    <a:pt x="3491482" y="5715"/>
                  </a:lnTo>
                  <a:cubicBezTo>
                    <a:pt x="3491482" y="19684"/>
                    <a:pt x="3485767" y="25400"/>
                    <a:pt x="3478782" y="25400"/>
                  </a:cubicBezTo>
                  <a:lnTo>
                    <a:pt x="3465320" y="19684"/>
                  </a:lnTo>
                  <a:cubicBezTo>
                    <a:pt x="3465320" y="5715"/>
                    <a:pt x="3471035" y="0"/>
                    <a:pt x="3478020" y="0"/>
                  </a:cubicBezTo>
                  <a:close/>
                  <a:moveTo>
                    <a:pt x="3529709" y="0"/>
                  </a:moveTo>
                  <a:lnTo>
                    <a:pt x="3543171" y="5715"/>
                  </a:lnTo>
                  <a:cubicBezTo>
                    <a:pt x="3543171" y="19684"/>
                    <a:pt x="3537456" y="25400"/>
                    <a:pt x="3530471" y="25400"/>
                  </a:cubicBezTo>
                  <a:lnTo>
                    <a:pt x="3517009" y="19684"/>
                  </a:lnTo>
                  <a:cubicBezTo>
                    <a:pt x="3517009" y="5715"/>
                    <a:pt x="3522725" y="0"/>
                    <a:pt x="3529709" y="0"/>
                  </a:cubicBezTo>
                  <a:close/>
                  <a:moveTo>
                    <a:pt x="3581398" y="0"/>
                  </a:moveTo>
                  <a:lnTo>
                    <a:pt x="3594860" y="5715"/>
                  </a:lnTo>
                  <a:cubicBezTo>
                    <a:pt x="3594860" y="19684"/>
                    <a:pt x="3589145" y="25400"/>
                    <a:pt x="3582160" y="25400"/>
                  </a:cubicBezTo>
                  <a:lnTo>
                    <a:pt x="3568698" y="19684"/>
                  </a:lnTo>
                  <a:cubicBezTo>
                    <a:pt x="3568698" y="5715"/>
                    <a:pt x="3574414" y="0"/>
                    <a:pt x="3581398" y="0"/>
                  </a:cubicBezTo>
                  <a:close/>
                  <a:moveTo>
                    <a:pt x="3633088" y="0"/>
                  </a:moveTo>
                  <a:lnTo>
                    <a:pt x="3646550" y="5715"/>
                  </a:lnTo>
                  <a:cubicBezTo>
                    <a:pt x="3646550" y="19684"/>
                    <a:pt x="3640834" y="25400"/>
                    <a:pt x="3633850" y="25400"/>
                  </a:cubicBezTo>
                  <a:lnTo>
                    <a:pt x="3620388" y="19684"/>
                  </a:lnTo>
                  <a:cubicBezTo>
                    <a:pt x="3620388" y="5715"/>
                    <a:pt x="3626103" y="0"/>
                    <a:pt x="3633088" y="0"/>
                  </a:cubicBezTo>
                  <a:close/>
                  <a:moveTo>
                    <a:pt x="3684777" y="0"/>
                  </a:moveTo>
                  <a:lnTo>
                    <a:pt x="3698239" y="5715"/>
                  </a:lnTo>
                  <a:cubicBezTo>
                    <a:pt x="3698239" y="19684"/>
                    <a:pt x="3692523" y="25400"/>
                    <a:pt x="3685539" y="25400"/>
                  </a:cubicBezTo>
                  <a:lnTo>
                    <a:pt x="3672077" y="19684"/>
                  </a:lnTo>
                  <a:cubicBezTo>
                    <a:pt x="3672077" y="5715"/>
                    <a:pt x="3677792" y="0"/>
                    <a:pt x="3684777" y="0"/>
                  </a:cubicBezTo>
                  <a:close/>
                  <a:moveTo>
                    <a:pt x="3736466" y="0"/>
                  </a:moveTo>
                  <a:lnTo>
                    <a:pt x="3749928" y="5715"/>
                  </a:lnTo>
                  <a:cubicBezTo>
                    <a:pt x="3749928" y="19684"/>
                    <a:pt x="3744213" y="25400"/>
                    <a:pt x="3737228" y="25400"/>
                  </a:cubicBezTo>
                  <a:lnTo>
                    <a:pt x="3723766" y="19684"/>
                  </a:lnTo>
                  <a:cubicBezTo>
                    <a:pt x="3723766" y="5715"/>
                    <a:pt x="3729481" y="0"/>
                    <a:pt x="3736466" y="0"/>
                  </a:cubicBezTo>
                  <a:close/>
                  <a:moveTo>
                    <a:pt x="3788155" y="0"/>
                  </a:moveTo>
                  <a:lnTo>
                    <a:pt x="3801617" y="5715"/>
                  </a:lnTo>
                  <a:cubicBezTo>
                    <a:pt x="3801617" y="19684"/>
                    <a:pt x="3795902" y="25400"/>
                    <a:pt x="3788917" y="25400"/>
                  </a:cubicBezTo>
                  <a:lnTo>
                    <a:pt x="3775455" y="19684"/>
                  </a:lnTo>
                  <a:cubicBezTo>
                    <a:pt x="3775455" y="5715"/>
                    <a:pt x="3781170" y="0"/>
                    <a:pt x="3788155" y="0"/>
                  </a:cubicBezTo>
                  <a:close/>
                  <a:moveTo>
                    <a:pt x="3839844" y="0"/>
                  </a:moveTo>
                  <a:lnTo>
                    <a:pt x="3853306" y="5715"/>
                  </a:lnTo>
                  <a:cubicBezTo>
                    <a:pt x="3853306" y="19684"/>
                    <a:pt x="3847591" y="25400"/>
                    <a:pt x="3840606" y="25400"/>
                  </a:cubicBezTo>
                  <a:lnTo>
                    <a:pt x="3827144" y="19684"/>
                  </a:lnTo>
                  <a:cubicBezTo>
                    <a:pt x="3827144" y="5715"/>
                    <a:pt x="3832859" y="0"/>
                    <a:pt x="3839844" y="0"/>
                  </a:cubicBezTo>
                  <a:close/>
                  <a:moveTo>
                    <a:pt x="3891533" y="0"/>
                  </a:moveTo>
                  <a:lnTo>
                    <a:pt x="3904995" y="5715"/>
                  </a:lnTo>
                  <a:cubicBezTo>
                    <a:pt x="3904995" y="19684"/>
                    <a:pt x="3899280" y="25400"/>
                    <a:pt x="3892295" y="25400"/>
                  </a:cubicBezTo>
                  <a:lnTo>
                    <a:pt x="3878833" y="19684"/>
                  </a:lnTo>
                  <a:cubicBezTo>
                    <a:pt x="3878833" y="5715"/>
                    <a:pt x="3884548" y="0"/>
                    <a:pt x="3891533" y="0"/>
                  </a:cubicBezTo>
                  <a:close/>
                  <a:moveTo>
                    <a:pt x="3943222" y="0"/>
                  </a:moveTo>
                  <a:lnTo>
                    <a:pt x="3956684" y="5715"/>
                  </a:lnTo>
                  <a:cubicBezTo>
                    <a:pt x="3956684" y="19684"/>
                    <a:pt x="3950969" y="25400"/>
                    <a:pt x="3943984" y="25400"/>
                  </a:cubicBezTo>
                  <a:lnTo>
                    <a:pt x="3930522" y="19684"/>
                  </a:lnTo>
                  <a:cubicBezTo>
                    <a:pt x="3930522" y="5715"/>
                    <a:pt x="3936237" y="0"/>
                    <a:pt x="3943222" y="0"/>
                  </a:cubicBezTo>
                  <a:close/>
                  <a:moveTo>
                    <a:pt x="3994911" y="0"/>
                  </a:moveTo>
                  <a:lnTo>
                    <a:pt x="4008373" y="5715"/>
                  </a:lnTo>
                  <a:cubicBezTo>
                    <a:pt x="4008373" y="19684"/>
                    <a:pt x="4002658" y="25400"/>
                    <a:pt x="3995673" y="25400"/>
                  </a:cubicBezTo>
                  <a:lnTo>
                    <a:pt x="3982211" y="19684"/>
                  </a:lnTo>
                  <a:cubicBezTo>
                    <a:pt x="3982211" y="5715"/>
                    <a:pt x="3987926" y="0"/>
                    <a:pt x="3994911" y="0"/>
                  </a:cubicBezTo>
                  <a:close/>
                  <a:moveTo>
                    <a:pt x="4046600" y="0"/>
                  </a:moveTo>
                  <a:lnTo>
                    <a:pt x="4060062" y="5715"/>
                  </a:lnTo>
                  <a:cubicBezTo>
                    <a:pt x="4060062" y="19684"/>
                    <a:pt x="4054347" y="25400"/>
                    <a:pt x="4047362" y="25400"/>
                  </a:cubicBezTo>
                  <a:lnTo>
                    <a:pt x="4033900" y="19684"/>
                  </a:lnTo>
                  <a:cubicBezTo>
                    <a:pt x="4033900" y="5715"/>
                    <a:pt x="4039615" y="0"/>
                    <a:pt x="4046600" y="0"/>
                  </a:cubicBezTo>
                  <a:close/>
                  <a:moveTo>
                    <a:pt x="4098289" y="0"/>
                  </a:moveTo>
                  <a:lnTo>
                    <a:pt x="4111751" y="5715"/>
                  </a:lnTo>
                  <a:cubicBezTo>
                    <a:pt x="4111751" y="19684"/>
                    <a:pt x="4106036" y="25400"/>
                    <a:pt x="4099051" y="25400"/>
                  </a:cubicBezTo>
                  <a:lnTo>
                    <a:pt x="4085589" y="19684"/>
                  </a:lnTo>
                  <a:cubicBezTo>
                    <a:pt x="4085589" y="5715"/>
                    <a:pt x="4091305" y="0"/>
                    <a:pt x="4098289" y="0"/>
                  </a:cubicBezTo>
                  <a:close/>
                  <a:moveTo>
                    <a:pt x="4149978" y="0"/>
                  </a:moveTo>
                  <a:lnTo>
                    <a:pt x="4163440" y="5715"/>
                  </a:lnTo>
                  <a:cubicBezTo>
                    <a:pt x="4163440" y="19684"/>
                    <a:pt x="4157725" y="25400"/>
                    <a:pt x="4150740" y="25400"/>
                  </a:cubicBezTo>
                  <a:lnTo>
                    <a:pt x="4137278" y="19684"/>
                  </a:lnTo>
                  <a:cubicBezTo>
                    <a:pt x="4137278" y="5715"/>
                    <a:pt x="4142994" y="0"/>
                    <a:pt x="4149978" y="0"/>
                  </a:cubicBezTo>
                  <a:close/>
                  <a:moveTo>
                    <a:pt x="4201668" y="0"/>
                  </a:moveTo>
                  <a:lnTo>
                    <a:pt x="4215130" y="5715"/>
                  </a:lnTo>
                  <a:cubicBezTo>
                    <a:pt x="4215130" y="19684"/>
                    <a:pt x="4209414" y="25400"/>
                    <a:pt x="4202430" y="25400"/>
                  </a:cubicBezTo>
                  <a:lnTo>
                    <a:pt x="4188968" y="19684"/>
                  </a:lnTo>
                  <a:cubicBezTo>
                    <a:pt x="4188968" y="5715"/>
                    <a:pt x="4194683" y="0"/>
                    <a:pt x="4201668" y="0"/>
                  </a:cubicBezTo>
                  <a:close/>
                  <a:moveTo>
                    <a:pt x="4253357" y="0"/>
                  </a:moveTo>
                  <a:lnTo>
                    <a:pt x="4266819" y="5715"/>
                  </a:lnTo>
                  <a:cubicBezTo>
                    <a:pt x="4266819" y="19684"/>
                    <a:pt x="4261103" y="25400"/>
                    <a:pt x="4254119" y="25400"/>
                  </a:cubicBezTo>
                  <a:lnTo>
                    <a:pt x="4240657" y="19684"/>
                  </a:lnTo>
                  <a:cubicBezTo>
                    <a:pt x="4240657" y="5715"/>
                    <a:pt x="4246372" y="0"/>
                    <a:pt x="4253357" y="0"/>
                  </a:cubicBezTo>
                  <a:close/>
                  <a:moveTo>
                    <a:pt x="4305046" y="0"/>
                  </a:moveTo>
                  <a:lnTo>
                    <a:pt x="4318508" y="5715"/>
                  </a:lnTo>
                  <a:cubicBezTo>
                    <a:pt x="4318508" y="19684"/>
                    <a:pt x="4312793" y="25400"/>
                    <a:pt x="4305808" y="25400"/>
                  </a:cubicBezTo>
                  <a:lnTo>
                    <a:pt x="4292346" y="19684"/>
                  </a:lnTo>
                  <a:cubicBezTo>
                    <a:pt x="4292346" y="5715"/>
                    <a:pt x="4298061" y="0"/>
                    <a:pt x="4305046" y="0"/>
                  </a:cubicBezTo>
                  <a:close/>
                  <a:moveTo>
                    <a:pt x="4356735" y="0"/>
                  </a:moveTo>
                  <a:lnTo>
                    <a:pt x="4370197" y="5715"/>
                  </a:lnTo>
                  <a:cubicBezTo>
                    <a:pt x="4370197" y="19684"/>
                    <a:pt x="4364482" y="25400"/>
                    <a:pt x="4357497" y="25400"/>
                  </a:cubicBezTo>
                  <a:lnTo>
                    <a:pt x="4344035" y="19684"/>
                  </a:lnTo>
                  <a:cubicBezTo>
                    <a:pt x="4344035" y="5715"/>
                    <a:pt x="4349750" y="0"/>
                    <a:pt x="4356735" y="0"/>
                  </a:cubicBezTo>
                  <a:close/>
                  <a:moveTo>
                    <a:pt x="4408424" y="0"/>
                  </a:moveTo>
                  <a:lnTo>
                    <a:pt x="4421886" y="5715"/>
                  </a:lnTo>
                  <a:cubicBezTo>
                    <a:pt x="4421886" y="19684"/>
                    <a:pt x="4416171" y="25400"/>
                    <a:pt x="4409186" y="25400"/>
                  </a:cubicBezTo>
                  <a:lnTo>
                    <a:pt x="4395724" y="19684"/>
                  </a:lnTo>
                  <a:cubicBezTo>
                    <a:pt x="4395724" y="5715"/>
                    <a:pt x="4401439" y="0"/>
                    <a:pt x="4408424" y="0"/>
                  </a:cubicBezTo>
                  <a:close/>
                  <a:moveTo>
                    <a:pt x="4460113" y="0"/>
                  </a:moveTo>
                  <a:lnTo>
                    <a:pt x="4473575" y="5715"/>
                  </a:lnTo>
                  <a:cubicBezTo>
                    <a:pt x="4473575" y="19684"/>
                    <a:pt x="4467860" y="25400"/>
                    <a:pt x="4460875" y="25400"/>
                  </a:cubicBezTo>
                  <a:lnTo>
                    <a:pt x="4447413" y="19684"/>
                  </a:lnTo>
                  <a:cubicBezTo>
                    <a:pt x="4447413" y="5715"/>
                    <a:pt x="4453128" y="0"/>
                    <a:pt x="4460113" y="0"/>
                  </a:cubicBezTo>
                  <a:close/>
                  <a:moveTo>
                    <a:pt x="4511802" y="0"/>
                  </a:moveTo>
                  <a:lnTo>
                    <a:pt x="4525264" y="5715"/>
                  </a:lnTo>
                  <a:cubicBezTo>
                    <a:pt x="4525264" y="19684"/>
                    <a:pt x="4519549" y="25400"/>
                    <a:pt x="4512564" y="25400"/>
                  </a:cubicBezTo>
                  <a:lnTo>
                    <a:pt x="4499102" y="19684"/>
                  </a:lnTo>
                  <a:cubicBezTo>
                    <a:pt x="4499102" y="5715"/>
                    <a:pt x="4504817" y="0"/>
                    <a:pt x="4511802" y="0"/>
                  </a:cubicBezTo>
                  <a:close/>
                  <a:moveTo>
                    <a:pt x="12700" y="0"/>
                  </a:moveTo>
                  <a:lnTo>
                    <a:pt x="26162" y="5715"/>
                  </a:lnTo>
                  <a:cubicBezTo>
                    <a:pt x="26162" y="19684"/>
                    <a:pt x="20447" y="25400"/>
                    <a:pt x="13462" y="25400"/>
                  </a:cubicBezTo>
                  <a:lnTo>
                    <a:pt x="0" y="19684"/>
                  </a:lnTo>
                  <a:cubicBezTo>
                    <a:pt x="0" y="5715"/>
                    <a:pt x="5715" y="0"/>
                    <a:pt x="12700" y="0"/>
                  </a:cubicBezTo>
                  <a:close/>
                </a:path>
              </a:pathLst>
            </a:custGeom>
            <a:solidFill>
              <a:srgbClr val="98C558"/>
            </a:solidFill>
          </p:spPr>
        </p:sp>
        <p:sp>
          <p:nvSpPr>
            <p:cNvPr id="18" name="Freeform 18"/>
            <p:cNvSpPr/>
            <p:nvPr/>
          </p:nvSpPr>
          <p:spPr>
            <a:xfrm>
              <a:off x="4647565" y="116462"/>
              <a:ext cx="25400" cy="6680962"/>
            </a:xfrm>
            <a:custGeom>
              <a:avLst/>
              <a:gdLst/>
              <a:ahLst/>
              <a:cxnLst/>
              <a:rect l="l" t="t" r="r" b="b"/>
              <a:pathLst>
                <a:path w="25400" h="6680962">
                  <a:moveTo>
                    <a:pt x="0" y="6613395"/>
                  </a:moveTo>
                  <a:lnTo>
                    <a:pt x="5715" y="6599933"/>
                  </a:lnTo>
                  <a:cubicBezTo>
                    <a:pt x="19812" y="6599933"/>
                    <a:pt x="25400" y="6605648"/>
                    <a:pt x="25400" y="6612633"/>
                  </a:cubicBezTo>
                  <a:lnTo>
                    <a:pt x="19685" y="6626095"/>
                  </a:lnTo>
                  <a:cubicBezTo>
                    <a:pt x="5588" y="6626095"/>
                    <a:pt x="0" y="6620380"/>
                    <a:pt x="0" y="6613395"/>
                  </a:cubicBezTo>
                  <a:close/>
                  <a:moveTo>
                    <a:pt x="0" y="6561833"/>
                  </a:moveTo>
                  <a:lnTo>
                    <a:pt x="5715" y="6548371"/>
                  </a:lnTo>
                  <a:cubicBezTo>
                    <a:pt x="19812" y="6548371"/>
                    <a:pt x="25400" y="6554086"/>
                    <a:pt x="25400" y="6561071"/>
                  </a:cubicBezTo>
                  <a:lnTo>
                    <a:pt x="19685" y="6574533"/>
                  </a:lnTo>
                  <a:cubicBezTo>
                    <a:pt x="5588" y="6574533"/>
                    <a:pt x="0" y="6568818"/>
                    <a:pt x="0" y="6561833"/>
                  </a:cubicBezTo>
                  <a:close/>
                  <a:moveTo>
                    <a:pt x="0" y="6510271"/>
                  </a:moveTo>
                  <a:lnTo>
                    <a:pt x="5715" y="6496809"/>
                  </a:lnTo>
                  <a:cubicBezTo>
                    <a:pt x="19812" y="6496809"/>
                    <a:pt x="25400" y="6502524"/>
                    <a:pt x="25400" y="6509509"/>
                  </a:cubicBezTo>
                  <a:lnTo>
                    <a:pt x="19685" y="6522971"/>
                  </a:lnTo>
                  <a:cubicBezTo>
                    <a:pt x="5588" y="6522971"/>
                    <a:pt x="0" y="6517256"/>
                    <a:pt x="0" y="6510271"/>
                  </a:cubicBezTo>
                  <a:close/>
                  <a:moveTo>
                    <a:pt x="0" y="6458709"/>
                  </a:moveTo>
                  <a:lnTo>
                    <a:pt x="5715" y="6445247"/>
                  </a:lnTo>
                  <a:cubicBezTo>
                    <a:pt x="19812" y="6445247"/>
                    <a:pt x="25400" y="6450962"/>
                    <a:pt x="25400" y="6457947"/>
                  </a:cubicBezTo>
                  <a:lnTo>
                    <a:pt x="19685" y="6471409"/>
                  </a:lnTo>
                  <a:cubicBezTo>
                    <a:pt x="5588" y="6471409"/>
                    <a:pt x="0" y="6465694"/>
                    <a:pt x="0" y="6458709"/>
                  </a:cubicBezTo>
                  <a:close/>
                  <a:moveTo>
                    <a:pt x="0" y="6407147"/>
                  </a:moveTo>
                  <a:lnTo>
                    <a:pt x="5715" y="6393685"/>
                  </a:lnTo>
                  <a:cubicBezTo>
                    <a:pt x="19812" y="6393685"/>
                    <a:pt x="25400" y="6399400"/>
                    <a:pt x="25400" y="6406385"/>
                  </a:cubicBezTo>
                  <a:lnTo>
                    <a:pt x="19685" y="6419847"/>
                  </a:lnTo>
                  <a:cubicBezTo>
                    <a:pt x="5588" y="6419847"/>
                    <a:pt x="0" y="6414132"/>
                    <a:pt x="0" y="6407147"/>
                  </a:cubicBezTo>
                  <a:close/>
                  <a:moveTo>
                    <a:pt x="0" y="6355585"/>
                  </a:moveTo>
                  <a:lnTo>
                    <a:pt x="5715" y="6342123"/>
                  </a:lnTo>
                  <a:cubicBezTo>
                    <a:pt x="19812" y="6342123"/>
                    <a:pt x="25400" y="6347838"/>
                    <a:pt x="25400" y="6354823"/>
                  </a:cubicBezTo>
                  <a:lnTo>
                    <a:pt x="19685" y="6368285"/>
                  </a:lnTo>
                  <a:cubicBezTo>
                    <a:pt x="5588" y="6368285"/>
                    <a:pt x="0" y="6362570"/>
                    <a:pt x="0" y="6355585"/>
                  </a:cubicBezTo>
                  <a:close/>
                  <a:moveTo>
                    <a:pt x="0" y="6304023"/>
                  </a:moveTo>
                  <a:lnTo>
                    <a:pt x="5715" y="6290561"/>
                  </a:lnTo>
                  <a:cubicBezTo>
                    <a:pt x="19812" y="6290561"/>
                    <a:pt x="25400" y="6296276"/>
                    <a:pt x="25400" y="6303261"/>
                  </a:cubicBezTo>
                  <a:lnTo>
                    <a:pt x="19685" y="6316723"/>
                  </a:lnTo>
                  <a:cubicBezTo>
                    <a:pt x="5588" y="6316723"/>
                    <a:pt x="0" y="6311008"/>
                    <a:pt x="0" y="6304023"/>
                  </a:cubicBezTo>
                  <a:close/>
                  <a:moveTo>
                    <a:pt x="0" y="6252461"/>
                  </a:moveTo>
                  <a:lnTo>
                    <a:pt x="5715" y="6238999"/>
                  </a:lnTo>
                  <a:cubicBezTo>
                    <a:pt x="19812" y="6238999"/>
                    <a:pt x="25400" y="6244714"/>
                    <a:pt x="25400" y="6251699"/>
                  </a:cubicBezTo>
                  <a:lnTo>
                    <a:pt x="19685" y="6265161"/>
                  </a:lnTo>
                  <a:cubicBezTo>
                    <a:pt x="5588" y="6265161"/>
                    <a:pt x="0" y="6259446"/>
                    <a:pt x="0" y="6252461"/>
                  </a:cubicBezTo>
                  <a:close/>
                  <a:moveTo>
                    <a:pt x="0" y="6200899"/>
                  </a:moveTo>
                  <a:lnTo>
                    <a:pt x="5715" y="6187437"/>
                  </a:lnTo>
                  <a:cubicBezTo>
                    <a:pt x="19812" y="6187437"/>
                    <a:pt x="25400" y="6193152"/>
                    <a:pt x="25400" y="6200137"/>
                  </a:cubicBezTo>
                  <a:lnTo>
                    <a:pt x="19685" y="6213599"/>
                  </a:lnTo>
                  <a:cubicBezTo>
                    <a:pt x="5588" y="6213599"/>
                    <a:pt x="0" y="6207884"/>
                    <a:pt x="0" y="6200899"/>
                  </a:cubicBezTo>
                  <a:close/>
                  <a:moveTo>
                    <a:pt x="0" y="6149337"/>
                  </a:moveTo>
                  <a:lnTo>
                    <a:pt x="5715" y="6135875"/>
                  </a:lnTo>
                  <a:cubicBezTo>
                    <a:pt x="19812" y="6135875"/>
                    <a:pt x="25400" y="6141590"/>
                    <a:pt x="25400" y="6148575"/>
                  </a:cubicBezTo>
                  <a:lnTo>
                    <a:pt x="19685" y="6162037"/>
                  </a:lnTo>
                  <a:cubicBezTo>
                    <a:pt x="5588" y="6162037"/>
                    <a:pt x="0" y="6156322"/>
                    <a:pt x="0" y="6149337"/>
                  </a:cubicBezTo>
                  <a:close/>
                  <a:moveTo>
                    <a:pt x="0" y="6097775"/>
                  </a:moveTo>
                  <a:lnTo>
                    <a:pt x="5715" y="6084313"/>
                  </a:lnTo>
                  <a:cubicBezTo>
                    <a:pt x="19812" y="6084313"/>
                    <a:pt x="25400" y="6090028"/>
                    <a:pt x="25400" y="6097013"/>
                  </a:cubicBezTo>
                  <a:lnTo>
                    <a:pt x="19685" y="6110475"/>
                  </a:lnTo>
                  <a:cubicBezTo>
                    <a:pt x="5588" y="6110475"/>
                    <a:pt x="0" y="6104760"/>
                    <a:pt x="0" y="6097775"/>
                  </a:cubicBezTo>
                  <a:close/>
                  <a:moveTo>
                    <a:pt x="0" y="6046213"/>
                  </a:moveTo>
                  <a:lnTo>
                    <a:pt x="5715" y="6032751"/>
                  </a:lnTo>
                  <a:cubicBezTo>
                    <a:pt x="19812" y="6032751"/>
                    <a:pt x="25400" y="6038466"/>
                    <a:pt x="25400" y="6045451"/>
                  </a:cubicBezTo>
                  <a:lnTo>
                    <a:pt x="19685" y="6058913"/>
                  </a:lnTo>
                  <a:cubicBezTo>
                    <a:pt x="5588" y="6058913"/>
                    <a:pt x="0" y="6053198"/>
                    <a:pt x="0" y="6046213"/>
                  </a:cubicBezTo>
                  <a:close/>
                  <a:moveTo>
                    <a:pt x="0" y="5994651"/>
                  </a:moveTo>
                  <a:lnTo>
                    <a:pt x="5715" y="5981189"/>
                  </a:lnTo>
                  <a:cubicBezTo>
                    <a:pt x="19812" y="5981189"/>
                    <a:pt x="25400" y="5986904"/>
                    <a:pt x="25400" y="5993889"/>
                  </a:cubicBezTo>
                  <a:lnTo>
                    <a:pt x="19685" y="6007351"/>
                  </a:lnTo>
                  <a:cubicBezTo>
                    <a:pt x="5588" y="6007351"/>
                    <a:pt x="0" y="6001636"/>
                    <a:pt x="0" y="5994651"/>
                  </a:cubicBezTo>
                  <a:close/>
                  <a:moveTo>
                    <a:pt x="0" y="5943089"/>
                  </a:moveTo>
                  <a:lnTo>
                    <a:pt x="5715" y="5929627"/>
                  </a:lnTo>
                  <a:cubicBezTo>
                    <a:pt x="19812" y="5929627"/>
                    <a:pt x="25400" y="5935342"/>
                    <a:pt x="25400" y="5942327"/>
                  </a:cubicBezTo>
                  <a:lnTo>
                    <a:pt x="19685" y="5955789"/>
                  </a:lnTo>
                  <a:cubicBezTo>
                    <a:pt x="5588" y="5955789"/>
                    <a:pt x="0" y="5950074"/>
                    <a:pt x="0" y="5943089"/>
                  </a:cubicBezTo>
                  <a:close/>
                  <a:moveTo>
                    <a:pt x="0" y="5891527"/>
                  </a:moveTo>
                  <a:lnTo>
                    <a:pt x="5715" y="5878065"/>
                  </a:lnTo>
                  <a:cubicBezTo>
                    <a:pt x="19812" y="5878065"/>
                    <a:pt x="25400" y="5883780"/>
                    <a:pt x="25400" y="5890765"/>
                  </a:cubicBezTo>
                  <a:lnTo>
                    <a:pt x="19685" y="5904227"/>
                  </a:lnTo>
                  <a:cubicBezTo>
                    <a:pt x="5588" y="5904227"/>
                    <a:pt x="0" y="5898512"/>
                    <a:pt x="0" y="5891527"/>
                  </a:cubicBezTo>
                  <a:close/>
                  <a:moveTo>
                    <a:pt x="0" y="5839965"/>
                  </a:moveTo>
                  <a:lnTo>
                    <a:pt x="5715" y="5826503"/>
                  </a:lnTo>
                  <a:cubicBezTo>
                    <a:pt x="19812" y="5826503"/>
                    <a:pt x="25400" y="5832218"/>
                    <a:pt x="25400" y="5839203"/>
                  </a:cubicBezTo>
                  <a:lnTo>
                    <a:pt x="19685" y="5852665"/>
                  </a:lnTo>
                  <a:cubicBezTo>
                    <a:pt x="5588" y="5852665"/>
                    <a:pt x="0" y="5846950"/>
                    <a:pt x="0" y="5839965"/>
                  </a:cubicBezTo>
                  <a:close/>
                  <a:moveTo>
                    <a:pt x="0" y="5788403"/>
                  </a:moveTo>
                  <a:lnTo>
                    <a:pt x="5715" y="5774941"/>
                  </a:lnTo>
                  <a:cubicBezTo>
                    <a:pt x="19812" y="5774941"/>
                    <a:pt x="25400" y="5780656"/>
                    <a:pt x="25400" y="5787641"/>
                  </a:cubicBezTo>
                  <a:lnTo>
                    <a:pt x="19685" y="5801103"/>
                  </a:lnTo>
                  <a:cubicBezTo>
                    <a:pt x="5588" y="5801103"/>
                    <a:pt x="0" y="5795388"/>
                    <a:pt x="0" y="5788403"/>
                  </a:cubicBezTo>
                  <a:close/>
                  <a:moveTo>
                    <a:pt x="0" y="5736841"/>
                  </a:moveTo>
                  <a:lnTo>
                    <a:pt x="5715" y="5723379"/>
                  </a:lnTo>
                  <a:cubicBezTo>
                    <a:pt x="19812" y="5723379"/>
                    <a:pt x="25400" y="5729094"/>
                    <a:pt x="25400" y="5736079"/>
                  </a:cubicBezTo>
                  <a:lnTo>
                    <a:pt x="19685" y="5749541"/>
                  </a:lnTo>
                  <a:cubicBezTo>
                    <a:pt x="5588" y="5749541"/>
                    <a:pt x="0" y="5743826"/>
                    <a:pt x="0" y="5736841"/>
                  </a:cubicBezTo>
                  <a:close/>
                  <a:moveTo>
                    <a:pt x="0" y="5685279"/>
                  </a:moveTo>
                  <a:lnTo>
                    <a:pt x="5715" y="5671817"/>
                  </a:lnTo>
                  <a:cubicBezTo>
                    <a:pt x="19812" y="5671817"/>
                    <a:pt x="25400" y="5677532"/>
                    <a:pt x="25400" y="5684517"/>
                  </a:cubicBezTo>
                  <a:lnTo>
                    <a:pt x="19685" y="5697979"/>
                  </a:lnTo>
                  <a:cubicBezTo>
                    <a:pt x="5588" y="5697979"/>
                    <a:pt x="0" y="5692264"/>
                    <a:pt x="0" y="5685279"/>
                  </a:cubicBezTo>
                  <a:close/>
                  <a:moveTo>
                    <a:pt x="0" y="5633717"/>
                  </a:moveTo>
                  <a:lnTo>
                    <a:pt x="5715" y="5620255"/>
                  </a:lnTo>
                  <a:cubicBezTo>
                    <a:pt x="19812" y="5620255"/>
                    <a:pt x="25400" y="5625970"/>
                    <a:pt x="25400" y="5632955"/>
                  </a:cubicBezTo>
                  <a:lnTo>
                    <a:pt x="19685" y="5646417"/>
                  </a:lnTo>
                  <a:cubicBezTo>
                    <a:pt x="5588" y="5646417"/>
                    <a:pt x="0" y="5640702"/>
                    <a:pt x="0" y="5633717"/>
                  </a:cubicBezTo>
                  <a:close/>
                  <a:moveTo>
                    <a:pt x="0" y="5582155"/>
                  </a:moveTo>
                  <a:lnTo>
                    <a:pt x="5715" y="5568693"/>
                  </a:lnTo>
                  <a:cubicBezTo>
                    <a:pt x="19812" y="5568693"/>
                    <a:pt x="25400" y="5574408"/>
                    <a:pt x="25400" y="5581393"/>
                  </a:cubicBezTo>
                  <a:lnTo>
                    <a:pt x="19685" y="5594855"/>
                  </a:lnTo>
                  <a:cubicBezTo>
                    <a:pt x="5588" y="5594855"/>
                    <a:pt x="0" y="5589140"/>
                    <a:pt x="0" y="5582155"/>
                  </a:cubicBezTo>
                  <a:close/>
                  <a:moveTo>
                    <a:pt x="0" y="5530593"/>
                  </a:moveTo>
                  <a:lnTo>
                    <a:pt x="5715" y="5517131"/>
                  </a:lnTo>
                  <a:cubicBezTo>
                    <a:pt x="19812" y="5517131"/>
                    <a:pt x="25400" y="5522846"/>
                    <a:pt x="25400" y="5529831"/>
                  </a:cubicBezTo>
                  <a:lnTo>
                    <a:pt x="19685" y="5543293"/>
                  </a:lnTo>
                  <a:cubicBezTo>
                    <a:pt x="5588" y="5543293"/>
                    <a:pt x="0" y="5537578"/>
                    <a:pt x="0" y="5530593"/>
                  </a:cubicBezTo>
                  <a:close/>
                  <a:moveTo>
                    <a:pt x="0" y="5479031"/>
                  </a:moveTo>
                  <a:lnTo>
                    <a:pt x="5715" y="5465569"/>
                  </a:lnTo>
                  <a:cubicBezTo>
                    <a:pt x="19812" y="5465569"/>
                    <a:pt x="25400" y="5471285"/>
                    <a:pt x="25400" y="5478269"/>
                  </a:cubicBezTo>
                  <a:lnTo>
                    <a:pt x="19685" y="5491731"/>
                  </a:lnTo>
                  <a:cubicBezTo>
                    <a:pt x="5588" y="5491731"/>
                    <a:pt x="0" y="5486016"/>
                    <a:pt x="0" y="5479031"/>
                  </a:cubicBezTo>
                  <a:close/>
                  <a:moveTo>
                    <a:pt x="0" y="5427469"/>
                  </a:moveTo>
                  <a:lnTo>
                    <a:pt x="5715" y="5414007"/>
                  </a:lnTo>
                  <a:cubicBezTo>
                    <a:pt x="19812" y="5414007"/>
                    <a:pt x="25400" y="5419723"/>
                    <a:pt x="25400" y="5426707"/>
                  </a:cubicBezTo>
                  <a:lnTo>
                    <a:pt x="19685" y="5440169"/>
                  </a:lnTo>
                  <a:cubicBezTo>
                    <a:pt x="5588" y="5440169"/>
                    <a:pt x="0" y="5434454"/>
                    <a:pt x="0" y="5427469"/>
                  </a:cubicBezTo>
                  <a:close/>
                  <a:moveTo>
                    <a:pt x="0" y="5375907"/>
                  </a:moveTo>
                  <a:lnTo>
                    <a:pt x="5715" y="5362445"/>
                  </a:lnTo>
                  <a:cubicBezTo>
                    <a:pt x="19812" y="5362445"/>
                    <a:pt x="25400" y="5368161"/>
                    <a:pt x="25400" y="5375145"/>
                  </a:cubicBezTo>
                  <a:lnTo>
                    <a:pt x="19685" y="5388607"/>
                  </a:lnTo>
                  <a:cubicBezTo>
                    <a:pt x="5588" y="5388607"/>
                    <a:pt x="0" y="5382892"/>
                    <a:pt x="0" y="5375907"/>
                  </a:cubicBezTo>
                  <a:close/>
                  <a:moveTo>
                    <a:pt x="0" y="5324345"/>
                  </a:moveTo>
                  <a:lnTo>
                    <a:pt x="5715" y="5310883"/>
                  </a:lnTo>
                  <a:cubicBezTo>
                    <a:pt x="19812" y="5310883"/>
                    <a:pt x="25400" y="5316599"/>
                    <a:pt x="25400" y="5323583"/>
                  </a:cubicBezTo>
                  <a:lnTo>
                    <a:pt x="19685" y="5337045"/>
                  </a:lnTo>
                  <a:cubicBezTo>
                    <a:pt x="5588" y="5337045"/>
                    <a:pt x="0" y="5331330"/>
                    <a:pt x="0" y="5324345"/>
                  </a:cubicBezTo>
                  <a:close/>
                  <a:moveTo>
                    <a:pt x="0" y="5272783"/>
                  </a:moveTo>
                  <a:lnTo>
                    <a:pt x="5715" y="5259321"/>
                  </a:lnTo>
                  <a:cubicBezTo>
                    <a:pt x="19812" y="5259321"/>
                    <a:pt x="25400" y="5265037"/>
                    <a:pt x="25400" y="5272021"/>
                  </a:cubicBezTo>
                  <a:lnTo>
                    <a:pt x="19685" y="5285483"/>
                  </a:lnTo>
                  <a:cubicBezTo>
                    <a:pt x="5588" y="5285483"/>
                    <a:pt x="0" y="5279768"/>
                    <a:pt x="0" y="5272783"/>
                  </a:cubicBezTo>
                  <a:close/>
                  <a:moveTo>
                    <a:pt x="0" y="5221221"/>
                  </a:moveTo>
                  <a:lnTo>
                    <a:pt x="5715" y="5207760"/>
                  </a:lnTo>
                  <a:cubicBezTo>
                    <a:pt x="19812" y="5207760"/>
                    <a:pt x="25400" y="5213475"/>
                    <a:pt x="25400" y="5220460"/>
                  </a:cubicBezTo>
                  <a:lnTo>
                    <a:pt x="19685" y="5233921"/>
                  </a:lnTo>
                  <a:cubicBezTo>
                    <a:pt x="5588" y="5233921"/>
                    <a:pt x="0" y="5228206"/>
                    <a:pt x="0" y="5221221"/>
                  </a:cubicBezTo>
                  <a:close/>
                  <a:moveTo>
                    <a:pt x="0" y="5169660"/>
                  </a:moveTo>
                  <a:lnTo>
                    <a:pt x="5715" y="5156198"/>
                  </a:lnTo>
                  <a:cubicBezTo>
                    <a:pt x="19812" y="5156198"/>
                    <a:pt x="25400" y="5161913"/>
                    <a:pt x="25400" y="5168898"/>
                  </a:cubicBezTo>
                  <a:lnTo>
                    <a:pt x="19685" y="5182360"/>
                  </a:lnTo>
                  <a:cubicBezTo>
                    <a:pt x="5588" y="5182360"/>
                    <a:pt x="0" y="5176644"/>
                    <a:pt x="0" y="5169660"/>
                  </a:cubicBezTo>
                  <a:close/>
                  <a:moveTo>
                    <a:pt x="0" y="5118098"/>
                  </a:moveTo>
                  <a:lnTo>
                    <a:pt x="5715" y="5104636"/>
                  </a:lnTo>
                  <a:cubicBezTo>
                    <a:pt x="19812" y="5104636"/>
                    <a:pt x="25400" y="5110351"/>
                    <a:pt x="25400" y="5117336"/>
                  </a:cubicBezTo>
                  <a:lnTo>
                    <a:pt x="19685" y="5130798"/>
                  </a:lnTo>
                  <a:cubicBezTo>
                    <a:pt x="5588" y="5130798"/>
                    <a:pt x="0" y="5125082"/>
                    <a:pt x="0" y="5118098"/>
                  </a:cubicBezTo>
                  <a:close/>
                  <a:moveTo>
                    <a:pt x="0" y="5066536"/>
                  </a:moveTo>
                  <a:lnTo>
                    <a:pt x="5715" y="5053074"/>
                  </a:lnTo>
                  <a:cubicBezTo>
                    <a:pt x="19812" y="5053074"/>
                    <a:pt x="25400" y="5058789"/>
                    <a:pt x="25400" y="5065774"/>
                  </a:cubicBezTo>
                  <a:lnTo>
                    <a:pt x="19685" y="5079236"/>
                  </a:lnTo>
                  <a:cubicBezTo>
                    <a:pt x="5588" y="5079236"/>
                    <a:pt x="0" y="5073520"/>
                    <a:pt x="0" y="5066536"/>
                  </a:cubicBezTo>
                  <a:close/>
                  <a:moveTo>
                    <a:pt x="0" y="5014974"/>
                  </a:moveTo>
                  <a:lnTo>
                    <a:pt x="5715" y="5001512"/>
                  </a:lnTo>
                  <a:cubicBezTo>
                    <a:pt x="19812" y="5001512"/>
                    <a:pt x="25400" y="5007227"/>
                    <a:pt x="25400" y="5014212"/>
                  </a:cubicBezTo>
                  <a:lnTo>
                    <a:pt x="19685" y="5027674"/>
                  </a:lnTo>
                  <a:cubicBezTo>
                    <a:pt x="5588" y="5027674"/>
                    <a:pt x="0" y="5021958"/>
                    <a:pt x="0" y="5014974"/>
                  </a:cubicBezTo>
                  <a:close/>
                  <a:moveTo>
                    <a:pt x="0" y="4963412"/>
                  </a:moveTo>
                  <a:lnTo>
                    <a:pt x="5715" y="4949950"/>
                  </a:lnTo>
                  <a:cubicBezTo>
                    <a:pt x="19812" y="4949950"/>
                    <a:pt x="25400" y="4955665"/>
                    <a:pt x="25400" y="4962650"/>
                  </a:cubicBezTo>
                  <a:lnTo>
                    <a:pt x="19685" y="4976112"/>
                  </a:lnTo>
                  <a:cubicBezTo>
                    <a:pt x="5588" y="4976112"/>
                    <a:pt x="0" y="4970396"/>
                    <a:pt x="0" y="4963412"/>
                  </a:cubicBezTo>
                  <a:close/>
                  <a:moveTo>
                    <a:pt x="0" y="4911850"/>
                  </a:moveTo>
                  <a:lnTo>
                    <a:pt x="5715" y="4898388"/>
                  </a:lnTo>
                  <a:cubicBezTo>
                    <a:pt x="19812" y="4898388"/>
                    <a:pt x="25400" y="4904103"/>
                    <a:pt x="25400" y="4911088"/>
                  </a:cubicBezTo>
                  <a:lnTo>
                    <a:pt x="19685" y="4924550"/>
                  </a:lnTo>
                  <a:cubicBezTo>
                    <a:pt x="5588" y="4924550"/>
                    <a:pt x="0" y="4918835"/>
                    <a:pt x="0" y="4911850"/>
                  </a:cubicBezTo>
                  <a:close/>
                  <a:moveTo>
                    <a:pt x="0" y="4860288"/>
                  </a:moveTo>
                  <a:lnTo>
                    <a:pt x="5715" y="4846826"/>
                  </a:lnTo>
                  <a:cubicBezTo>
                    <a:pt x="19812" y="4846826"/>
                    <a:pt x="25400" y="4852541"/>
                    <a:pt x="25400" y="4859526"/>
                  </a:cubicBezTo>
                  <a:lnTo>
                    <a:pt x="19685" y="4872988"/>
                  </a:lnTo>
                  <a:cubicBezTo>
                    <a:pt x="5588" y="4872988"/>
                    <a:pt x="0" y="4867273"/>
                    <a:pt x="0" y="4860288"/>
                  </a:cubicBezTo>
                  <a:close/>
                  <a:moveTo>
                    <a:pt x="0" y="4808726"/>
                  </a:moveTo>
                  <a:lnTo>
                    <a:pt x="5715" y="4795264"/>
                  </a:lnTo>
                  <a:cubicBezTo>
                    <a:pt x="19812" y="4795264"/>
                    <a:pt x="25400" y="4800979"/>
                    <a:pt x="25400" y="4807964"/>
                  </a:cubicBezTo>
                  <a:lnTo>
                    <a:pt x="19685" y="4821426"/>
                  </a:lnTo>
                  <a:cubicBezTo>
                    <a:pt x="5588" y="4821426"/>
                    <a:pt x="0" y="4815711"/>
                    <a:pt x="0" y="4808726"/>
                  </a:cubicBezTo>
                  <a:close/>
                  <a:moveTo>
                    <a:pt x="0" y="4757164"/>
                  </a:moveTo>
                  <a:lnTo>
                    <a:pt x="5715" y="4743702"/>
                  </a:lnTo>
                  <a:cubicBezTo>
                    <a:pt x="19812" y="4743702"/>
                    <a:pt x="25400" y="4749417"/>
                    <a:pt x="25400" y="4756402"/>
                  </a:cubicBezTo>
                  <a:lnTo>
                    <a:pt x="19685" y="4769864"/>
                  </a:lnTo>
                  <a:cubicBezTo>
                    <a:pt x="5588" y="4769864"/>
                    <a:pt x="0" y="4764149"/>
                    <a:pt x="0" y="4757164"/>
                  </a:cubicBezTo>
                  <a:close/>
                  <a:moveTo>
                    <a:pt x="0" y="4705602"/>
                  </a:moveTo>
                  <a:lnTo>
                    <a:pt x="5715" y="4692140"/>
                  </a:lnTo>
                  <a:cubicBezTo>
                    <a:pt x="19812" y="4692140"/>
                    <a:pt x="25400" y="4697855"/>
                    <a:pt x="25400" y="4704840"/>
                  </a:cubicBezTo>
                  <a:lnTo>
                    <a:pt x="19685" y="4718302"/>
                  </a:lnTo>
                  <a:cubicBezTo>
                    <a:pt x="5588" y="4718302"/>
                    <a:pt x="0" y="4712587"/>
                    <a:pt x="0" y="4705602"/>
                  </a:cubicBezTo>
                  <a:close/>
                  <a:moveTo>
                    <a:pt x="0" y="4654040"/>
                  </a:moveTo>
                  <a:lnTo>
                    <a:pt x="5715" y="4640578"/>
                  </a:lnTo>
                  <a:cubicBezTo>
                    <a:pt x="19812" y="4640578"/>
                    <a:pt x="25400" y="4646293"/>
                    <a:pt x="25400" y="4653278"/>
                  </a:cubicBezTo>
                  <a:lnTo>
                    <a:pt x="19685" y="4666740"/>
                  </a:lnTo>
                  <a:cubicBezTo>
                    <a:pt x="5588" y="4666740"/>
                    <a:pt x="0" y="4661025"/>
                    <a:pt x="0" y="4654040"/>
                  </a:cubicBezTo>
                  <a:close/>
                  <a:moveTo>
                    <a:pt x="0" y="4602478"/>
                  </a:moveTo>
                  <a:lnTo>
                    <a:pt x="5715" y="4589016"/>
                  </a:lnTo>
                  <a:cubicBezTo>
                    <a:pt x="19812" y="4589016"/>
                    <a:pt x="25400" y="4594731"/>
                    <a:pt x="25400" y="4601716"/>
                  </a:cubicBezTo>
                  <a:lnTo>
                    <a:pt x="19685" y="4615178"/>
                  </a:lnTo>
                  <a:cubicBezTo>
                    <a:pt x="5588" y="4615178"/>
                    <a:pt x="0" y="4609463"/>
                    <a:pt x="0" y="4602478"/>
                  </a:cubicBezTo>
                  <a:close/>
                  <a:moveTo>
                    <a:pt x="0" y="4550916"/>
                  </a:moveTo>
                  <a:lnTo>
                    <a:pt x="5715" y="4537454"/>
                  </a:lnTo>
                  <a:cubicBezTo>
                    <a:pt x="19812" y="4537454"/>
                    <a:pt x="25400" y="4543169"/>
                    <a:pt x="25400" y="4550154"/>
                  </a:cubicBezTo>
                  <a:lnTo>
                    <a:pt x="19685" y="4563616"/>
                  </a:lnTo>
                  <a:cubicBezTo>
                    <a:pt x="5588" y="4563616"/>
                    <a:pt x="0" y="4557901"/>
                    <a:pt x="0" y="4550916"/>
                  </a:cubicBezTo>
                  <a:close/>
                  <a:moveTo>
                    <a:pt x="0" y="4499354"/>
                  </a:moveTo>
                  <a:lnTo>
                    <a:pt x="5715" y="4485892"/>
                  </a:lnTo>
                  <a:cubicBezTo>
                    <a:pt x="19812" y="4485892"/>
                    <a:pt x="25400" y="4491607"/>
                    <a:pt x="25400" y="4498592"/>
                  </a:cubicBezTo>
                  <a:lnTo>
                    <a:pt x="19685" y="4512054"/>
                  </a:lnTo>
                  <a:cubicBezTo>
                    <a:pt x="5588" y="4512054"/>
                    <a:pt x="0" y="4506339"/>
                    <a:pt x="0" y="4499354"/>
                  </a:cubicBezTo>
                  <a:close/>
                  <a:moveTo>
                    <a:pt x="0" y="4447792"/>
                  </a:moveTo>
                  <a:lnTo>
                    <a:pt x="5715" y="4434330"/>
                  </a:lnTo>
                  <a:cubicBezTo>
                    <a:pt x="19812" y="4434330"/>
                    <a:pt x="25400" y="4440045"/>
                    <a:pt x="25400" y="4447030"/>
                  </a:cubicBezTo>
                  <a:lnTo>
                    <a:pt x="19685" y="4460492"/>
                  </a:lnTo>
                  <a:cubicBezTo>
                    <a:pt x="5588" y="4460492"/>
                    <a:pt x="0" y="4454777"/>
                    <a:pt x="0" y="4447792"/>
                  </a:cubicBezTo>
                  <a:close/>
                  <a:moveTo>
                    <a:pt x="0" y="4396230"/>
                  </a:moveTo>
                  <a:lnTo>
                    <a:pt x="5715" y="4382768"/>
                  </a:lnTo>
                  <a:cubicBezTo>
                    <a:pt x="19812" y="4382768"/>
                    <a:pt x="25400" y="4388483"/>
                    <a:pt x="25400" y="4395468"/>
                  </a:cubicBezTo>
                  <a:lnTo>
                    <a:pt x="19685" y="4408930"/>
                  </a:lnTo>
                  <a:cubicBezTo>
                    <a:pt x="5588" y="4408930"/>
                    <a:pt x="0" y="4403215"/>
                    <a:pt x="0" y="4396230"/>
                  </a:cubicBezTo>
                  <a:close/>
                  <a:moveTo>
                    <a:pt x="0" y="4344668"/>
                  </a:moveTo>
                  <a:lnTo>
                    <a:pt x="5715" y="4331206"/>
                  </a:lnTo>
                  <a:cubicBezTo>
                    <a:pt x="19812" y="4331206"/>
                    <a:pt x="25400" y="4336921"/>
                    <a:pt x="25400" y="4343906"/>
                  </a:cubicBezTo>
                  <a:lnTo>
                    <a:pt x="19685" y="4357368"/>
                  </a:lnTo>
                  <a:cubicBezTo>
                    <a:pt x="5588" y="4357368"/>
                    <a:pt x="0" y="4351653"/>
                    <a:pt x="0" y="4344668"/>
                  </a:cubicBezTo>
                  <a:close/>
                  <a:moveTo>
                    <a:pt x="0" y="4293106"/>
                  </a:moveTo>
                  <a:lnTo>
                    <a:pt x="5715" y="4279644"/>
                  </a:lnTo>
                  <a:cubicBezTo>
                    <a:pt x="19812" y="4279644"/>
                    <a:pt x="25400" y="4285359"/>
                    <a:pt x="25400" y="4292344"/>
                  </a:cubicBezTo>
                  <a:lnTo>
                    <a:pt x="19685" y="4305806"/>
                  </a:lnTo>
                  <a:cubicBezTo>
                    <a:pt x="5588" y="4305806"/>
                    <a:pt x="0" y="4300091"/>
                    <a:pt x="0" y="4293106"/>
                  </a:cubicBezTo>
                  <a:close/>
                  <a:moveTo>
                    <a:pt x="0" y="4241544"/>
                  </a:moveTo>
                  <a:lnTo>
                    <a:pt x="5715" y="4228082"/>
                  </a:lnTo>
                  <a:cubicBezTo>
                    <a:pt x="19812" y="4228082"/>
                    <a:pt x="25400" y="4233797"/>
                    <a:pt x="25400" y="4240782"/>
                  </a:cubicBezTo>
                  <a:lnTo>
                    <a:pt x="19685" y="4254244"/>
                  </a:lnTo>
                  <a:cubicBezTo>
                    <a:pt x="5588" y="4254244"/>
                    <a:pt x="0" y="4248529"/>
                    <a:pt x="0" y="4241544"/>
                  </a:cubicBezTo>
                  <a:close/>
                  <a:moveTo>
                    <a:pt x="0" y="4189982"/>
                  </a:moveTo>
                  <a:lnTo>
                    <a:pt x="5715" y="4176520"/>
                  </a:lnTo>
                  <a:cubicBezTo>
                    <a:pt x="19812" y="4176520"/>
                    <a:pt x="25400" y="4182235"/>
                    <a:pt x="25400" y="4189220"/>
                  </a:cubicBezTo>
                  <a:lnTo>
                    <a:pt x="19685" y="4202682"/>
                  </a:lnTo>
                  <a:cubicBezTo>
                    <a:pt x="5588" y="4202682"/>
                    <a:pt x="0" y="4196967"/>
                    <a:pt x="0" y="4189982"/>
                  </a:cubicBezTo>
                  <a:close/>
                  <a:moveTo>
                    <a:pt x="0" y="4138420"/>
                  </a:moveTo>
                  <a:lnTo>
                    <a:pt x="5715" y="4124958"/>
                  </a:lnTo>
                  <a:cubicBezTo>
                    <a:pt x="19812" y="4124958"/>
                    <a:pt x="25400" y="4130673"/>
                    <a:pt x="25400" y="4137658"/>
                  </a:cubicBezTo>
                  <a:lnTo>
                    <a:pt x="19685" y="4151120"/>
                  </a:lnTo>
                  <a:cubicBezTo>
                    <a:pt x="5588" y="4151120"/>
                    <a:pt x="0" y="4145405"/>
                    <a:pt x="0" y="4138420"/>
                  </a:cubicBezTo>
                  <a:close/>
                  <a:moveTo>
                    <a:pt x="0" y="4086858"/>
                  </a:moveTo>
                  <a:lnTo>
                    <a:pt x="5715" y="4073396"/>
                  </a:lnTo>
                  <a:cubicBezTo>
                    <a:pt x="19812" y="4073396"/>
                    <a:pt x="25400" y="4079111"/>
                    <a:pt x="25400" y="4086096"/>
                  </a:cubicBezTo>
                  <a:lnTo>
                    <a:pt x="19685" y="4099558"/>
                  </a:lnTo>
                  <a:cubicBezTo>
                    <a:pt x="5588" y="4099558"/>
                    <a:pt x="0" y="4093843"/>
                    <a:pt x="0" y="4086858"/>
                  </a:cubicBezTo>
                  <a:close/>
                  <a:moveTo>
                    <a:pt x="0" y="4035296"/>
                  </a:moveTo>
                  <a:lnTo>
                    <a:pt x="5715" y="4021834"/>
                  </a:lnTo>
                  <a:cubicBezTo>
                    <a:pt x="19812" y="4021834"/>
                    <a:pt x="25400" y="4027549"/>
                    <a:pt x="25400" y="4034534"/>
                  </a:cubicBezTo>
                  <a:lnTo>
                    <a:pt x="19685" y="4047996"/>
                  </a:lnTo>
                  <a:cubicBezTo>
                    <a:pt x="5588" y="4047996"/>
                    <a:pt x="0" y="4042281"/>
                    <a:pt x="0" y="4035296"/>
                  </a:cubicBezTo>
                  <a:close/>
                  <a:moveTo>
                    <a:pt x="0" y="3983734"/>
                  </a:moveTo>
                  <a:lnTo>
                    <a:pt x="5715" y="3970272"/>
                  </a:lnTo>
                  <a:cubicBezTo>
                    <a:pt x="19812" y="3970272"/>
                    <a:pt x="25400" y="3975987"/>
                    <a:pt x="25400" y="3982972"/>
                  </a:cubicBezTo>
                  <a:lnTo>
                    <a:pt x="19685" y="3996434"/>
                  </a:lnTo>
                  <a:cubicBezTo>
                    <a:pt x="5588" y="3996434"/>
                    <a:pt x="0" y="3990719"/>
                    <a:pt x="0" y="3983734"/>
                  </a:cubicBezTo>
                  <a:close/>
                  <a:moveTo>
                    <a:pt x="0" y="3932172"/>
                  </a:moveTo>
                  <a:lnTo>
                    <a:pt x="5715" y="3918710"/>
                  </a:lnTo>
                  <a:cubicBezTo>
                    <a:pt x="19812" y="3918710"/>
                    <a:pt x="25400" y="3924425"/>
                    <a:pt x="25400" y="3931410"/>
                  </a:cubicBezTo>
                  <a:lnTo>
                    <a:pt x="19685" y="3944872"/>
                  </a:lnTo>
                  <a:cubicBezTo>
                    <a:pt x="5588" y="3944872"/>
                    <a:pt x="0" y="3939157"/>
                    <a:pt x="0" y="3932172"/>
                  </a:cubicBezTo>
                  <a:close/>
                  <a:moveTo>
                    <a:pt x="0" y="3880610"/>
                  </a:moveTo>
                  <a:lnTo>
                    <a:pt x="5715" y="3867148"/>
                  </a:lnTo>
                  <a:cubicBezTo>
                    <a:pt x="19812" y="3867148"/>
                    <a:pt x="25400" y="3872863"/>
                    <a:pt x="25400" y="3879848"/>
                  </a:cubicBezTo>
                  <a:lnTo>
                    <a:pt x="19685" y="3893310"/>
                  </a:lnTo>
                  <a:cubicBezTo>
                    <a:pt x="5588" y="3893310"/>
                    <a:pt x="0" y="3887595"/>
                    <a:pt x="0" y="3880610"/>
                  </a:cubicBezTo>
                  <a:close/>
                  <a:moveTo>
                    <a:pt x="0" y="3829048"/>
                  </a:moveTo>
                  <a:lnTo>
                    <a:pt x="5715" y="3815586"/>
                  </a:lnTo>
                  <a:cubicBezTo>
                    <a:pt x="19812" y="3815586"/>
                    <a:pt x="25400" y="3821302"/>
                    <a:pt x="25400" y="3828286"/>
                  </a:cubicBezTo>
                  <a:lnTo>
                    <a:pt x="19685" y="3841748"/>
                  </a:lnTo>
                  <a:cubicBezTo>
                    <a:pt x="5588" y="3841748"/>
                    <a:pt x="0" y="3836033"/>
                    <a:pt x="0" y="3829048"/>
                  </a:cubicBezTo>
                  <a:close/>
                  <a:moveTo>
                    <a:pt x="0" y="3777486"/>
                  </a:moveTo>
                  <a:lnTo>
                    <a:pt x="5715" y="3764024"/>
                  </a:lnTo>
                  <a:cubicBezTo>
                    <a:pt x="19812" y="3764024"/>
                    <a:pt x="25400" y="3769740"/>
                    <a:pt x="25400" y="3776724"/>
                  </a:cubicBezTo>
                  <a:lnTo>
                    <a:pt x="19685" y="3790186"/>
                  </a:lnTo>
                  <a:cubicBezTo>
                    <a:pt x="5588" y="3790186"/>
                    <a:pt x="0" y="3784471"/>
                    <a:pt x="0" y="3777486"/>
                  </a:cubicBezTo>
                  <a:close/>
                  <a:moveTo>
                    <a:pt x="0" y="3725924"/>
                  </a:moveTo>
                  <a:lnTo>
                    <a:pt x="5715" y="3712462"/>
                  </a:lnTo>
                  <a:cubicBezTo>
                    <a:pt x="19812" y="3712462"/>
                    <a:pt x="25400" y="3718178"/>
                    <a:pt x="25400" y="3725162"/>
                  </a:cubicBezTo>
                  <a:lnTo>
                    <a:pt x="19685" y="3738624"/>
                  </a:lnTo>
                  <a:cubicBezTo>
                    <a:pt x="5588" y="3738624"/>
                    <a:pt x="0" y="3732909"/>
                    <a:pt x="0" y="3725924"/>
                  </a:cubicBezTo>
                  <a:close/>
                  <a:moveTo>
                    <a:pt x="0" y="3674362"/>
                  </a:moveTo>
                  <a:lnTo>
                    <a:pt x="5715" y="3660900"/>
                  </a:lnTo>
                  <a:cubicBezTo>
                    <a:pt x="19812" y="3660900"/>
                    <a:pt x="25400" y="3666616"/>
                    <a:pt x="25400" y="3673600"/>
                  </a:cubicBezTo>
                  <a:lnTo>
                    <a:pt x="19685" y="3687062"/>
                  </a:lnTo>
                  <a:cubicBezTo>
                    <a:pt x="5588" y="3687062"/>
                    <a:pt x="0" y="3681347"/>
                    <a:pt x="0" y="3674362"/>
                  </a:cubicBezTo>
                  <a:close/>
                  <a:moveTo>
                    <a:pt x="0" y="3622800"/>
                  </a:moveTo>
                  <a:lnTo>
                    <a:pt x="5715" y="3609338"/>
                  </a:lnTo>
                  <a:cubicBezTo>
                    <a:pt x="19812" y="3609338"/>
                    <a:pt x="25400" y="3615054"/>
                    <a:pt x="25400" y="3622038"/>
                  </a:cubicBezTo>
                  <a:lnTo>
                    <a:pt x="19685" y="3635500"/>
                  </a:lnTo>
                  <a:cubicBezTo>
                    <a:pt x="5588" y="3635500"/>
                    <a:pt x="0" y="3629785"/>
                    <a:pt x="0" y="3622800"/>
                  </a:cubicBezTo>
                  <a:close/>
                  <a:moveTo>
                    <a:pt x="0" y="3571238"/>
                  </a:moveTo>
                  <a:lnTo>
                    <a:pt x="5715" y="3557777"/>
                  </a:lnTo>
                  <a:cubicBezTo>
                    <a:pt x="19812" y="3557777"/>
                    <a:pt x="25400" y="3563492"/>
                    <a:pt x="25400" y="3570477"/>
                  </a:cubicBezTo>
                  <a:lnTo>
                    <a:pt x="19685" y="3583938"/>
                  </a:lnTo>
                  <a:cubicBezTo>
                    <a:pt x="5588" y="3583938"/>
                    <a:pt x="0" y="3578223"/>
                    <a:pt x="0" y="3571238"/>
                  </a:cubicBezTo>
                  <a:close/>
                  <a:moveTo>
                    <a:pt x="0" y="3519677"/>
                  </a:moveTo>
                  <a:lnTo>
                    <a:pt x="5715" y="3506215"/>
                  </a:lnTo>
                  <a:cubicBezTo>
                    <a:pt x="19812" y="3506215"/>
                    <a:pt x="25400" y="3511930"/>
                    <a:pt x="25400" y="3518915"/>
                  </a:cubicBezTo>
                  <a:lnTo>
                    <a:pt x="19685" y="3532377"/>
                  </a:lnTo>
                  <a:cubicBezTo>
                    <a:pt x="5588" y="3532377"/>
                    <a:pt x="0" y="3526661"/>
                    <a:pt x="0" y="3519677"/>
                  </a:cubicBezTo>
                  <a:close/>
                  <a:moveTo>
                    <a:pt x="0" y="3468115"/>
                  </a:moveTo>
                  <a:lnTo>
                    <a:pt x="5715" y="3454653"/>
                  </a:lnTo>
                  <a:cubicBezTo>
                    <a:pt x="19812" y="3454653"/>
                    <a:pt x="25400" y="3460368"/>
                    <a:pt x="25400" y="3467353"/>
                  </a:cubicBezTo>
                  <a:lnTo>
                    <a:pt x="19685" y="3480815"/>
                  </a:lnTo>
                  <a:cubicBezTo>
                    <a:pt x="5588" y="3480815"/>
                    <a:pt x="0" y="3475099"/>
                    <a:pt x="0" y="3468115"/>
                  </a:cubicBezTo>
                  <a:close/>
                  <a:moveTo>
                    <a:pt x="0" y="3416553"/>
                  </a:moveTo>
                  <a:lnTo>
                    <a:pt x="5715" y="3403091"/>
                  </a:lnTo>
                  <a:cubicBezTo>
                    <a:pt x="19812" y="3403091"/>
                    <a:pt x="25400" y="3408806"/>
                    <a:pt x="25400" y="3415791"/>
                  </a:cubicBezTo>
                  <a:lnTo>
                    <a:pt x="19685" y="3429253"/>
                  </a:lnTo>
                  <a:cubicBezTo>
                    <a:pt x="5588" y="3429253"/>
                    <a:pt x="0" y="3423537"/>
                    <a:pt x="0" y="3416553"/>
                  </a:cubicBezTo>
                  <a:close/>
                  <a:moveTo>
                    <a:pt x="0" y="3364991"/>
                  </a:moveTo>
                  <a:lnTo>
                    <a:pt x="5715" y="3351529"/>
                  </a:lnTo>
                  <a:cubicBezTo>
                    <a:pt x="19812" y="3351529"/>
                    <a:pt x="25400" y="3357244"/>
                    <a:pt x="25400" y="3364229"/>
                  </a:cubicBezTo>
                  <a:lnTo>
                    <a:pt x="19685" y="3376038"/>
                  </a:lnTo>
                  <a:cubicBezTo>
                    <a:pt x="5588" y="3376038"/>
                    <a:pt x="0" y="3370323"/>
                    <a:pt x="0" y="3363338"/>
                  </a:cubicBezTo>
                  <a:close/>
                  <a:moveTo>
                    <a:pt x="0" y="3313429"/>
                  </a:moveTo>
                  <a:lnTo>
                    <a:pt x="5715" y="3299967"/>
                  </a:lnTo>
                  <a:cubicBezTo>
                    <a:pt x="19812" y="3299967"/>
                    <a:pt x="25400" y="3305682"/>
                    <a:pt x="25400" y="3312667"/>
                  </a:cubicBezTo>
                  <a:lnTo>
                    <a:pt x="19685" y="3326129"/>
                  </a:lnTo>
                  <a:cubicBezTo>
                    <a:pt x="5588" y="3326129"/>
                    <a:pt x="0" y="3320413"/>
                    <a:pt x="0" y="3313429"/>
                  </a:cubicBezTo>
                  <a:close/>
                  <a:moveTo>
                    <a:pt x="0" y="3261867"/>
                  </a:moveTo>
                  <a:lnTo>
                    <a:pt x="5715" y="3248405"/>
                  </a:lnTo>
                  <a:cubicBezTo>
                    <a:pt x="19812" y="3248405"/>
                    <a:pt x="25400" y="3254120"/>
                    <a:pt x="25400" y="3261105"/>
                  </a:cubicBezTo>
                  <a:lnTo>
                    <a:pt x="19685" y="3274567"/>
                  </a:lnTo>
                  <a:cubicBezTo>
                    <a:pt x="5588" y="3274567"/>
                    <a:pt x="0" y="3268852"/>
                    <a:pt x="0" y="3261867"/>
                  </a:cubicBezTo>
                  <a:close/>
                  <a:moveTo>
                    <a:pt x="0" y="3210305"/>
                  </a:moveTo>
                  <a:lnTo>
                    <a:pt x="5715" y="3196843"/>
                  </a:lnTo>
                  <a:cubicBezTo>
                    <a:pt x="19812" y="3196843"/>
                    <a:pt x="25400" y="3202558"/>
                    <a:pt x="25400" y="3209543"/>
                  </a:cubicBezTo>
                  <a:lnTo>
                    <a:pt x="19685" y="3223005"/>
                  </a:lnTo>
                  <a:cubicBezTo>
                    <a:pt x="5588" y="3223005"/>
                    <a:pt x="0" y="3217290"/>
                    <a:pt x="0" y="3210305"/>
                  </a:cubicBezTo>
                  <a:close/>
                  <a:moveTo>
                    <a:pt x="0" y="3158743"/>
                  </a:moveTo>
                  <a:lnTo>
                    <a:pt x="5715" y="3145281"/>
                  </a:lnTo>
                  <a:cubicBezTo>
                    <a:pt x="19812" y="3145281"/>
                    <a:pt x="25400" y="3150996"/>
                    <a:pt x="25400" y="3157981"/>
                  </a:cubicBezTo>
                  <a:lnTo>
                    <a:pt x="19685" y="3171443"/>
                  </a:lnTo>
                  <a:cubicBezTo>
                    <a:pt x="5588" y="3171443"/>
                    <a:pt x="0" y="3165728"/>
                    <a:pt x="0" y="3158743"/>
                  </a:cubicBezTo>
                  <a:close/>
                  <a:moveTo>
                    <a:pt x="0" y="3107181"/>
                  </a:moveTo>
                  <a:lnTo>
                    <a:pt x="5715" y="3093719"/>
                  </a:lnTo>
                  <a:cubicBezTo>
                    <a:pt x="19812" y="3093719"/>
                    <a:pt x="25400" y="3099434"/>
                    <a:pt x="25400" y="3106419"/>
                  </a:cubicBezTo>
                  <a:lnTo>
                    <a:pt x="19685" y="3119881"/>
                  </a:lnTo>
                  <a:cubicBezTo>
                    <a:pt x="5588" y="3119881"/>
                    <a:pt x="0" y="3114166"/>
                    <a:pt x="0" y="3107181"/>
                  </a:cubicBezTo>
                  <a:close/>
                  <a:moveTo>
                    <a:pt x="0" y="3055619"/>
                  </a:moveTo>
                  <a:lnTo>
                    <a:pt x="5715" y="3042157"/>
                  </a:lnTo>
                  <a:cubicBezTo>
                    <a:pt x="19812" y="3042157"/>
                    <a:pt x="25400" y="3047872"/>
                    <a:pt x="25400" y="3054857"/>
                  </a:cubicBezTo>
                  <a:lnTo>
                    <a:pt x="19685" y="3068319"/>
                  </a:lnTo>
                  <a:cubicBezTo>
                    <a:pt x="5588" y="3068319"/>
                    <a:pt x="0" y="3062604"/>
                    <a:pt x="0" y="3055619"/>
                  </a:cubicBezTo>
                  <a:close/>
                  <a:moveTo>
                    <a:pt x="0" y="3004057"/>
                  </a:moveTo>
                  <a:lnTo>
                    <a:pt x="5715" y="2990595"/>
                  </a:lnTo>
                  <a:cubicBezTo>
                    <a:pt x="19812" y="2990595"/>
                    <a:pt x="25400" y="2996310"/>
                    <a:pt x="25400" y="3003295"/>
                  </a:cubicBezTo>
                  <a:lnTo>
                    <a:pt x="19685" y="3016757"/>
                  </a:lnTo>
                  <a:cubicBezTo>
                    <a:pt x="5588" y="3016757"/>
                    <a:pt x="0" y="3011042"/>
                    <a:pt x="0" y="3004057"/>
                  </a:cubicBezTo>
                  <a:close/>
                  <a:moveTo>
                    <a:pt x="0" y="2952495"/>
                  </a:moveTo>
                  <a:lnTo>
                    <a:pt x="5715" y="2939033"/>
                  </a:lnTo>
                  <a:cubicBezTo>
                    <a:pt x="19812" y="2939033"/>
                    <a:pt x="25400" y="2944748"/>
                    <a:pt x="25400" y="2951733"/>
                  </a:cubicBezTo>
                  <a:lnTo>
                    <a:pt x="19685" y="2965195"/>
                  </a:lnTo>
                  <a:cubicBezTo>
                    <a:pt x="5588" y="2965195"/>
                    <a:pt x="0" y="2959480"/>
                    <a:pt x="0" y="2952495"/>
                  </a:cubicBezTo>
                  <a:close/>
                  <a:moveTo>
                    <a:pt x="0" y="2900933"/>
                  </a:moveTo>
                  <a:lnTo>
                    <a:pt x="5715" y="2887471"/>
                  </a:lnTo>
                  <a:cubicBezTo>
                    <a:pt x="19812" y="2887471"/>
                    <a:pt x="25400" y="2893186"/>
                    <a:pt x="25400" y="2900171"/>
                  </a:cubicBezTo>
                  <a:lnTo>
                    <a:pt x="19685" y="2913633"/>
                  </a:lnTo>
                  <a:cubicBezTo>
                    <a:pt x="5588" y="2913633"/>
                    <a:pt x="0" y="2907918"/>
                    <a:pt x="0" y="2900933"/>
                  </a:cubicBezTo>
                  <a:close/>
                  <a:moveTo>
                    <a:pt x="0" y="2849371"/>
                  </a:moveTo>
                  <a:lnTo>
                    <a:pt x="5715" y="2835909"/>
                  </a:lnTo>
                  <a:cubicBezTo>
                    <a:pt x="19812" y="2835909"/>
                    <a:pt x="25400" y="2841624"/>
                    <a:pt x="25400" y="2848609"/>
                  </a:cubicBezTo>
                  <a:lnTo>
                    <a:pt x="19685" y="2862071"/>
                  </a:lnTo>
                  <a:cubicBezTo>
                    <a:pt x="5588" y="2862071"/>
                    <a:pt x="0" y="2856356"/>
                    <a:pt x="0" y="2849371"/>
                  </a:cubicBezTo>
                  <a:close/>
                  <a:moveTo>
                    <a:pt x="0" y="2797809"/>
                  </a:moveTo>
                  <a:lnTo>
                    <a:pt x="5715" y="2784347"/>
                  </a:lnTo>
                  <a:cubicBezTo>
                    <a:pt x="19812" y="2784347"/>
                    <a:pt x="25400" y="2790062"/>
                    <a:pt x="25400" y="2797047"/>
                  </a:cubicBezTo>
                  <a:lnTo>
                    <a:pt x="19685" y="2810509"/>
                  </a:lnTo>
                  <a:cubicBezTo>
                    <a:pt x="5588" y="2810509"/>
                    <a:pt x="0" y="2804794"/>
                    <a:pt x="0" y="2797809"/>
                  </a:cubicBezTo>
                  <a:close/>
                  <a:moveTo>
                    <a:pt x="0" y="2746247"/>
                  </a:moveTo>
                  <a:lnTo>
                    <a:pt x="5715" y="2732785"/>
                  </a:lnTo>
                  <a:cubicBezTo>
                    <a:pt x="19812" y="2732785"/>
                    <a:pt x="25400" y="2738500"/>
                    <a:pt x="25400" y="2745485"/>
                  </a:cubicBezTo>
                  <a:lnTo>
                    <a:pt x="19685" y="2758947"/>
                  </a:lnTo>
                  <a:cubicBezTo>
                    <a:pt x="5588" y="2758947"/>
                    <a:pt x="0" y="2753232"/>
                    <a:pt x="0" y="2746247"/>
                  </a:cubicBezTo>
                  <a:close/>
                  <a:moveTo>
                    <a:pt x="0" y="2694685"/>
                  </a:moveTo>
                  <a:lnTo>
                    <a:pt x="5715" y="2681223"/>
                  </a:lnTo>
                  <a:cubicBezTo>
                    <a:pt x="19812" y="2681223"/>
                    <a:pt x="25400" y="2686938"/>
                    <a:pt x="25400" y="2693923"/>
                  </a:cubicBezTo>
                  <a:lnTo>
                    <a:pt x="19685" y="2707385"/>
                  </a:lnTo>
                  <a:cubicBezTo>
                    <a:pt x="5588" y="2707385"/>
                    <a:pt x="0" y="2701670"/>
                    <a:pt x="0" y="2694685"/>
                  </a:cubicBezTo>
                  <a:close/>
                  <a:moveTo>
                    <a:pt x="0" y="2643123"/>
                  </a:moveTo>
                  <a:lnTo>
                    <a:pt x="5715" y="2629661"/>
                  </a:lnTo>
                  <a:cubicBezTo>
                    <a:pt x="19812" y="2629661"/>
                    <a:pt x="25400" y="2635376"/>
                    <a:pt x="25400" y="2642361"/>
                  </a:cubicBezTo>
                  <a:lnTo>
                    <a:pt x="19685" y="2655823"/>
                  </a:lnTo>
                  <a:cubicBezTo>
                    <a:pt x="5588" y="2655823"/>
                    <a:pt x="0" y="2650108"/>
                    <a:pt x="0" y="2643123"/>
                  </a:cubicBezTo>
                  <a:close/>
                  <a:moveTo>
                    <a:pt x="0" y="2591561"/>
                  </a:moveTo>
                  <a:lnTo>
                    <a:pt x="5715" y="2578099"/>
                  </a:lnTo>
                  <a:cubicBezTo>
                    <a:pt x="19812" y="2578099"/>
                    <a:pt x="25400" y="2583814"/>
                    <a:pt x="25400" y="2590799"/>
                  </a:cubicBezTo>
                  <a:lnTo>
                    <a:pt x="19685" y="2604261"/>
                  </a:lnTo>
                  <a:cubicBezTo>
                    <a:pt x="5588" y="2604261"/>
                    <a:pt x="0" y="2598546"/>
                    <a:pt x="0" y="2591561"/>
                  </a:cubicBezTo>
                  <a:close/>
                  <a:moveTo>
                    <a:pt x="0" y="2539999"/>
                  </a:moveTo>
                  <a:lnTo>
                    <a:pt x="5715" y="2526537"/>
                  </a:lnTo>
                  <a:cubicBezTo>
                    <a:pt x="19812" y="2526537"/>
                    <a:pt x="25400" y="2532252"/>
                    <a:pt x="25400" y="2539237"/>
                  </a:cubicBezTo>
                  <a:lnTo>
                    <a:pt x="19685" y="2552699"/>
                  </a:lnTo>
                  <a:cubicBezTo>
                    <a:pt x="5588" y="2552699"/>
                    <a:pt x="0" y="2546984"/>
                    <a:pt x="0" y="2539999"/>
                  </a:cubicBezTo>
                  <a:close/>
                  <a:moveTo>
                    <a:pt x="0" y="2488437"/>
                  </a:moveTo>
                  <a:lnTo>
                    <a:pt x="5715" y="2474975"/>
                  </a:lnTo>
                  <a:cubicBezTo>
                    <a:pt x="19812" y="2474975"/>
                    <a:pt x="25400" y="2480690"/>
                    <a:pt x="25400" y="2487675"/>
                  </a:cubicBezTo>
                  <a:lnTo>
                    <a:pt x="19685" y="2501137"/>
                  </a:lnTo>
                  <a:cubicBezTo>
                    <a:pt x="5588" y="2501137"/>
                    <a:pt x="0" y="2495422"/>
                    <a:pt x="0" y="2488437"/>
                  </a:cubicBezTo>
                  <a:close/>
                  <a:moveTo>
                    <a:pt x="0" y="2436875"/>
                  </a:moveTo>
                  <a:lnTo>
                    <a:pt x="5715" y="2423413"/>
                  </a:lnTo>
                  <a:cubicBezTo>
                    <a:pt x="19812" y="2423413"/>
                    <a:pt x="25400" y="2429128"/>
                    <a:pt x="25400" y="2436113"/>
                  </a:cubicBezTo>
                  <a:lnTo>
                    <a:pt x="19685" y="2449575"/>
                  </a:lnTo>
                  <a:cubicBezTo>
                    <a:pt x="5588" y="2449575"/>
                    <a:pt x="0" y="2443860"/>
                    <a:pt x="0" y="2436875"/>
                  </a:cubicBezTo>
                  <a:close/>
                  <a:moveTo>
                    <a:pt x="0" y="2385313"/>
                  </a:moveTo>
                  <a:lnTo>
                    <a:pt x="5715" y="2371851"/>
                  </a:lnTo>
                  <a:cubicBezTo>
                    <a:pt x="19812" y="2371851"/>
                    <a:pt x="25400" y="2377566"/>
                    <a:pt x="25400" y="2384551"/>
                  </a:cubicBezTo>
                  <a:lnTo>
                    <a:pt x="19685" y="2398013"/>
                  </a:lnTo>
                  <a:cubicBezTo>
                    <a:pt x="5588" y="2398013"/>
                    <a:pt x="0" y="2392298"/>
                    <a:pt x="0" y="2385313"/>
                  </a:cubicBezTo>
                  <a:close/>
                  <a:moveTo>
                    <a:pt x="0" y="2333751"/>
                  </a:moveTo>
                  <a:lnTo>
                    <a:pt x="5715" y="2320289"/>
                  </a:lnTo>
                  <a:cubicBezTo>
                    <a:pt x="19812" y="2320289"/>
                    <a:pt x="25400" y="2326004"/>
                    <a:pt x="25400" y="2332989"/>
                  </a:cubicBezTo>
                  <a:lnTo>
                    <a:pt x="19685" y="2346451"/>
                  </a:lnTo>
                  <a:cubicBezTo>
                    <a:pt x="5588" y="2346451"/>
                    <a:pt x="0" y="2340736"/>
                    <a:pt x="0" y="2333751"/>
                  </a:cubicBezTo>
                  <a:close/>
                  <a:moveTo>
                    <a:pt x="0" y="2282189"/>
                  </a:moveTo>
                  <a:lnTo>
                    <a:pt x="5715" y="2268727"/>
                  </a:lnTo>
                  <a:cubicBezTo>
                    <a:pt x="19812" y="2268727"/>
                    <a:pt x="25400" y="2274442"/>
                    <a:pt x="25400" y="2281427"/>
                  </a:cubicBezTo>
                  <a:lnTo>
                    <a:pt x="19685" y="2294889"/>
                  </a:lnTo>
                  <a:cubicBezTo>
                    <a:pt x="5588" y="2294889"/>
                    <a:pt x="0" y="2289174"/>
                    <a:pt x="0" y="2282189"/>
                  </a:cubicBezTo>
                  <a:close/>
                  <a:moveTo>
                    <a:pt x="0" y="2230627"/>
                  </a:moveTo>
                  <a:lnTo>
                    <a:pt x="5715" y="2217165"/>
                  </a:lnTo>
                  <a:cubicBezTo>
                    <a:pt x="19812" y="2217165"/>
                    <a:pt x="25400" y="2222880"/>
                    <a:pt x="25400" y="2229865"/>
                  </a:cubicBezTo>
                  <a:lnTo>
                    <a:pt x="19685" y="2243327"/>
                  </a:lnTo>
                  <a:cubicBezTo>
                    <a:pt x="5588" y="2243327"/>
                    <a:pt x="0" y="2237612"/>
                    <a:pt x="0" y="2230627"/>
                  </a:cubicBezTo>
                  <a:close/>
                  <a:moveTo>
                    <a:pt x="0" y="2179065"/>
                  </a:moveTo>
                  <a:lnTo>
                    <a:pt x="5715" y="2165603"/>
                  </a:lnTo>
                  <a:cubicBezTo>
                    <a:pt x="19812" y="2165603"/>
                    <a:pt x="25400" y="2171318"/>
                    <a:pt x="25400" y="2178303"/>
                  </a:cubicBezTo>
                  <a:lnTo>
                    <a:pt x="19685" y="2191765"/>
                  </a:lnTo>
                  <a:cubicBezTo>
                    <a:pt x="5588" y="2191765"/>
                    <a:pt x="0" y="2186050"/>
                    <a:pt x="0" y="2179065"/>
                  </a:cubicBezTo>
                  <a:close/>
                  <a:moveTo>
                    <a:pt x="0" y="2127503"/>
                  </a:moveTo>
                  <a:lnTo>
                    <a:pt x="5715" y="2114041"/>
                  </a:lnTo>
                  <a:cubicBezTo>
                    <a:pt x="19812" y="2114041"/>
                    <a:pt x="25400" y="2119756"/>
                    <a:pt x="25400" y="2126741"/>
                  </a:cubicBezTo>
                  <a:lnTo>
                    <a:pt x="19685" y="2140203"/>
                  </a:lnTo>
                  <a:cubicBezTo>
                    <a:pt x="5588" y="2140203"/>
                    <a:pt x="0" y="2134488"/>
                    <a:pt x="0" y="2127503"/>
                  </a:cubicBezTo>
                  <a:close/>
                  <a:moveTo>
                    <a:pt x="0" y="2075941"/>
                  </a:moveTo>
                  <a:lnTo>
                    <a:pt x="5715" y="2062479"/>
                  </a:lnTo>
                  <a:cubicBezTo>
                    <a:pt x="19812" y="2062479"/>
                    <a:pt x="25400" y="2068194"/>
                    <a:pt x="25400" y="2075179"/>
                  </a:cubicBezTo>
                  <a:lnTo>
                    <a:pt x="19685" y="2088641"/>
                  </a:lnTo>
                  <a:cubicBezTo>
                    <a:pt x="5588" y="2088641"/>
                    <a:pt x="0" y="2082926"/>
                    <a:pt x="0" y="2075941"/>
                  </a:cubicBezTo>
                  <a:close/>
                  <a:moveTo>
                    <a:pt x="0" y="2024379"/>
                  </a:moveTo>
                  <a:lnTo>
                    <a:pt x="5715" y="2010917"/>
                  </a:lnTo>
                  <a:cubicBezTo>
                    <a:pt x="19812" y="2010917"/>
                    <a:pt x="25400" y="2016632"/>
                    <a:pt x="25400" y="2023617"/>
                  </a:cubicBezTo>
                  <a:lnTo>
                    <a:pt x="19685" y="2037079"/>
                  </a:lnTo>
                  <a:cubicBezTo>
                    <a:pt x="5588" y="2037079"/>
                    <a:pt x="0" y="2031364"/>
                    <a:pt x="0" y="2024379"/>
                  </a:cubicBezTo>
                  <a:close/>
                  <a:moveTo>
                    <a:pt x="0" y="1972817"/>
                  </a:moveTo>
                  <a:lnTo>
                    <a:pt x="5715" y="1959355"/>
                  </a:lnTo>
                  <a:cubicBezTo>
                    <a:pt x="19812" y="1959355"/>
                    <a:pt x="25400" y="1965070"/>
                    <a:pt x="25400" y="1972055"/>
                  </a:cubicBezTo>
                  <a:lnTo>
                    <a:pt x="19685" y="1985517"/>
                  </a:lnTo>
                  <a:cubicBezTo>
                    <a:pt x="5588" y="1985517"/>
                    <a:pt x="0" y="1979802"/>
                    <a:pt x="0" y="1972817"/>
                  </a:cubicBezTo>
                  <a:close/>
                  <a:moveTo>
                    <a:pt x="0" y="1921255"/>
                  </a:moveTo>
                  <a:lnTo>
                    <a:pt x="5715" y="1907794"/>
                  </a:lnTo>
                  <a:cubicBezTo>
                    <a:pt x="19812" y="1907794"/>
                    <a:pt x="25400" y="1913508"/>
                    <a:pt x="25400" y="1920494"/>
                  </a:cubicBezTo>
                  <a:lnTo>
                    <a:pt x="19685" y="1933955"/>
                  </a:lnTo>
                  <a:cubicBezTo>
                    <a:pt x="5588" y="1933955"/>
                    <a:pt x="0" y="1928241"/>
                    <a:pt x="0" y="1921255"/>
                  </a:cubicBezTo>
                  <a:close/>
                  <a:moveTo>
                    <a:pt x="0" y="1869694"/>
                  </a:moveTo>
                  <a:lnTo>
                    <a:pt x="5715" y="1856232"/>
                  </a:lnTo>
                  <a:cubicBezTo>
                    <a:pt x="19812" y="1856232"/>
                    <a:pt x="25400" y="1861947"/>
                    <a:pt x="25400" y="1868932"/>
                  </a:cubicBezTo>
                  <a:lnTo>
                    <a:pt x="19685" y="1882394"/>
                  </a:lnTo>
                  <a:cubicBezTo>
                    <a:pt x="5588" y="1882394"/>
                    <a:pt x="0" y="1876679"/>
                    <a:pt x="0" y="1869694"/>
                  </a:cubicBezTo>
                  <a:close/>
                  <a:moveTo>
                    <a:pt x="0" y="1818132"/>
                  </a:moveTo>
                  <a:lnTo>
                    <a:pt x="5715" y="1804670"/>
                  </a:lnTo>
                  <a:cubicBezTo>
                    <a:pt x="19812" y="1804670"/>
                    <a:pt x="25400" y="1810385"/>
                    <a:pt x="25400" y="1817370"/>
                  </a:cubicBezTo>
                  <a:lnTo>
                    <a:pt x="19685" y="1830832"/>
                  </a:lnTo>
                  <a:cubicBezTo>
                    <a:pt x="5588" y="1830832"/>
                    <a:pt x="0" y="1825117"/>
                    <a:pt x="0" y="1818132"/>
                  </a:cubicBezTo>
                  <a:close/>
                  <a:moveTo>
                    <a:pt x="0" y="1766570"/>
                  </a:moveTo>
                  <a:lnTo>
                    <a:pt x="5715" y="1753108"/>
                  </a:lnTo>
                  <a:cubicBezTo>
                    <a:pt x="19812" y="1753108"/>
                    <a:pt x="25400" y="1758823"/>
                    <a:pt x="25400" y="1765808"/>
                  </a:cubicBezTo>
                  <a:lnTo>
                    <a:pt x="19685" y="1779270"/>
                  </a:lnTo>
                  <a:cubicBezTo>
                    <a:pt x="5588" y="1779270"/>
                    <a:pt x="0" y="1773555"/>
                    <a:pt x="0" y="1766570"/>
                  </a:cubicBezTo>
                  <a:close/>
                  <a:moveTo>
                    <a:pt x="0" y="1715008"/>
                  </a:moveTo>
                  <a:lnTo>
                    <a:pt x="5715" y="1701546"/>
                  </a:lnTo>
                  <a:cubicBezTo>
                    <a:pt x="19812" y="1701546"/>
                    <a:pt x="25400" y="1707261"/>
                    <a:pt x="25400" y="1714246"/>
                  </a:cubicBezTo>
                  <a:lnTo>
                    <a:pt x="19685" y="1727708"/>
                  </a:lnTo>
                  <a:cubicBezTo>
                    <a:pt x="5588" y="1727708"/>
                    <a:pt x="0" y="1721993"/>
                    <a:pt x="0" y="1715008"/>
                  </a:cubicBezTo>
                  <a:close/>
                  <a:moveTo>
                    <a:pt x="0" y="1663446"/>
                  </a:moveTo>
                  <a:lnTo>
                    <a:pt x="5715" y="1649984"/>
                  </a:lnTo>
                  <a:cubicBezTo>
                    <a:pt x="19812" y="1649984"/>
                    <a:pt x="25400" y="1655699"/>
                    <a:pt x="25400" y="1662684"/>
                  </a:cubicBezTo>
                  <a:lnTo>
                    <a:pt x="19685" y="1676146"/>
                  </a:lnTo>
                  <a:cubicBezTo>
                    <a:pt x="5588" y="1676146"/>
                    <a:pt x="0" y="1670431"/>
                    <a:pt x="0" y="1663446"/>
                  </a:cubicBezTo>
                  <a:close/>
                  <a:moveTo>
                    <a:pt x="0" y="1611884"/>
                  </a:moveTo>
                  <a:lnTo>
                    <a:pt x="5715" y="1598422"/>
                  </a:lnTo>
                  <a:cubicBezTo>
                    <a:pt x="19812" y="1598422"/>
                    <a:pt x="25400" y="1604137"/>
                    <a:pt x="25400" y="1611122"/>
                  </a:cubicBezTo>
                  <a:lnTo>
                    <a:pt x="19685" y="1624584"/>
                  </a:lnTo>
                  <a:cubicBezTo>
                    <a:pt x="5588" y="1624584"/>
                    <a:pt x="0" y="1618869"/>
                    <a:pt x="0" y="1611884"/>
                  </a:cubicBezTo>
                  <a:close/>
                  <a:moveTo>
                    <a:pt x="0" y="1560322"/>
                  </a:moveTo>
                  <a:lnTo>
                    <a:pt x="5715" y="1546860"/>
                  </a:lnTo>
                  <a:cubicBezTo>
                    <a:pt x="19812" y="1546860"/>
                    <a:pt x="25400" y="1552575"/>
                    <a:pt x="25400" y="1559560"/>
                  </a:cubicBezTo>
                  <a:lnTo>
                    <a:pt x="19685" y="1573022"/>
                  </a:lnTo>
                  <a:cubicBezTo>
                    <a:pt x="5588" y="1573022"/>
                    <a:pt x="0" y="1567307"/>
                    <a:pt x="0" y="1560322"/>
                  </a:cubicBezTo>
                  <a:close/>
                  <a:moveTo>
                    <a:pt x="0" y="1508760"/>
                  </a:moveTo>
                  <a:lnTo>
                    <a:pt x="5715" y="1495298"/>
                  </a:lnTo>
                  <a:cubicBezTo>
                    <a:pt x="19812" y="1495298"/>
                    <a:pt x="25400" y="1501013"/>
                    <a:pt x="25400" y="1507998"/>
                  </a:cubicBezTo>
                  <a:lnTo>
                    <a:pt x="19685" y="1521460"/>
                  </a:lnTo>
                  <a:cubicBezTo>
                    <a:pt x="5588" y="1521460"/>
                    <a:pt x="0" y="1515745"/>
                    <a:pt x="0" y="1508760"/>
                  </a:cubicBezTo>
                  <a:close/>
                  <a:moveTo>
                    <a:pt x="0" y="1457198"/>
                  </a:moveTo>
                  <a:lnTo>
                    <a:pt x="5715" y="1443736"/>
                  </a:lnTo>
                  <a:cubicBezTo>
                    <a:pt x="19812" y="1443736"/>
                    <a:pt x="25400" y="1449451"/>
                    <a:pt x="25400" y="1456436"/>
                  </a:cubicBezTo>
                  <a:lnTo>
                    <a:pt x="19685" y="1469898"/>
                  </a:lnTo>
                  <a:cubicBezTo>
                    <a:pt x="5588" y="1469898"/>
                    <a:pt x="0" y="1464183"/>
                    <a:pt x="0" y="1457198"/>
                  </a:cubicBezTo>
                  <a:close/>
                  <a:moveTo>
                    <a:pt x="0" y="1405636"/>
                  </a:moveTo>
                  <a:lnTo>
                    <a:pt x="5715" y="1392174"/>
                  </a:lnTo>
                  <a:cubicBezTo>
                    <a:pt x="19812" y="1392174"/>
                    <a:pt x="25400" y="1397889"/>
                    <a:pt x="25400" y="1404874"/>
                  </a:cubicBezTo>
                  <a:lnTo>
                    <a:pt x="19685" y="1418336"/>
                  </a:lnTo>
                  <a:cubicBezTo>
                    <a:pt x="5588" y="1418336"/>
                    <a:pt x="0" y="1412621"/>
                    <a:pt x="0" y="1405636"/>
                  </a:cubicBezTo>
                  <a:close/>
                  <a:moveTo>
                    <a:pt x="0" y="1354074"/>
                  </a:moveTo>
                  <a:lnTo>
                    <a:pt x="5715" y="1340612"/>
                  </a:lnTo>
                  <a:cubicBezTo>
                    <a:pt x="19812" y="1340612"/>
                    <a:pt x="25400" y="1346327"/>
                    <a:pt x="25400" y="1353312"/>
                  </a:cubicBezTo>
                  <a:lnTo>
                    <a:pt x="19685" y="1366774"/>
                  </a:lnTo>
                  <a:cubicBezTo>
                    <a:pt x="5588" y="1366774"/>
                    <a:pt x="0" y="1361059"/>
                    <a:pt x="0" y="1354074"/>
                  </a:cubicBezTo>
                  <a:close/>
                  <a:moveTo>
                    <a:pt x="0" y="1302512"/>
                  </a:moveTo>
                  <a:lnTo>
                    <a:pt x="5715" y="1289050"/>
                  </a:lnTo>
                  <a:cubicBezTo>
                    <a:pt x="19812" y="1289050"/>
                    <a:pt x="25400" y="1294765"/>
                    <a:pt x="25400" y="1301750"/>
                  </a:cubicBezTo>
                  <a:lnTo>
                    <a:pt x="19685" y="1315212"/>
                  </a:lnTo>
                  <a:cubicBezTo>
                    <a:pt x="5588" y="1315212"/>
                    <a:pt x="0" y="1309497"/>
                    <a:pt x="0" y="1302512"/>
                  </a:cubicBezTo>
                  <a:close/>
                  <a:moveTo>
                    <a:pt x="0" y="1250950"/>
                  </a:moveTo>
                  <a:lnTo>
                    <a:pt x="5715" y="1237488"/>
                  </a:lnTo>
                  <a:cubicBezTo>
                    <a:pt x="19812" y="1237488"/>
                    <a:pt x="25400" y="1243203"/>
                    <a:pt x="25400" y="1250188"/>
                  </a:cubicBezTo>
                  <a:lnTo>
                    <a:pt x="19685" y="1263650"/>
                  </a:lnTo>
                  <a:cubicBezTo>
                    <a:pt x="5588" y="1263650"/>
                    <a:pt x="0" y="1257935"/>
                    <a:pt x="0" y="1250950"/>
                  </a:cubicBezTo>
                  <a:close/>
                  <a:moveTo>
                    <a:pt x="0" y="1199388"/>
                  </a:moveTo>
                  <a:lnTo>
                    <a:pt x="5715" y="1185926"/>
                  </a:lnTo>
                  <a:cubicBezTo>
                    <a:pt x="19812" y="1185926"/>
                    <a:pt x="25400" y="1191641"/>
                    <a:pt x="25400" y="1198626"/>
                  </a:cubicBezTo>
                  <a:lnTo>
                    <a:pt x="19685" y="1212088"/>
                  </a:lnTo>
                  <a:cubicBezTo>
                    <a:pt x="5588" y="1212088"/>
                    <a:pt x="0" y="1206373"/>
                    <a:pt x="0" y="1199388"/>
                  </a:cubicBezTo>
                  <a:close/>
                  <a:moveTo>
                    <a:pt x="0" y="1147826"/>
                  </a:moveTo>
                  <a:lnTo>
                    <a:pt x="5715" y="1134364"/>
                  </a:lnTo>
                  <a:cubicBezTo>
                    <a:pt x="19812" y="1134364"/>
                    <a:pt x="25400" y="1140079"/>
                    <a:pt x="25400" y="1147064"/>
                  </a:cubicBezTo>
                  <a:lnTo>
                    <a:pt x="19685" y="1160526"/>
                  </a:lnTo>
                  <a:cubicBezTo>
                    <a:pt x="5588" y="1160526"/>
                    <a:pt x="0" y="1154811"/>
                    <a:pt x="0" y="1147826"/>
                  </a:cubicBezTo>
                  <a:close/>
                  <a:moveTo>
                    <a:pt x="0" y="1096264"/>
                  </a:moveTo>
                  <a:lnTo>
                    <a:pt x="5715" y="1082802"/>
                  </a:lnTo>
                  <a:cubicBezTo>
                    <a:pt x="19812" y="1082802"/>
                    <a:pt x="25400" y="1088517"/>
                    <a:pt x="25400" y="1095502"/>
                  </a:cubicBezTo>
                  <a:lnTo>
                    <a:pt x="19685" y="1108964"/>
                  </a:lnTo>
                  <a:cubicBezTo>
                    <a:pt x="5588" y="1108964"/>
                    <a:pt x="0" y="1103249"/>
                    <a:pt x="0" y="1096264"/>
                  </a:cubicBezTo>
                  <a:close/>
                  <a:moveTo>
                    <a:pt x="0" y="1044702"/>
                  </a:moveTo>
                  <a:lnTo>
                    <a:pt x="5715" y="1031240"/>
                  </a:lnTo>
                  <a:cubicBezTo>
                    <a:pt x="19812" y="1031240"/>
                    <a:pt x="25400" y="1036955"/>
                    <a:pt x="25400" y="1043940"/>
                  </a:cubicBezTo>
                  <a:lnTo>
                    <a:pt x="19685" y="1057402"/>
                  </a:lnTo>
                  <a:cubicBezTo>
                    <a:pt x="5588" y="1057402"/>
                    <a:pt x="0" y="1051687"/>
                    <a:pt x="0" y="1044702"/>
                  </a:cubicBezTo>
                  <a:close/>
                  <a:moveTo>
                    <a:pt x="0" y="993140"/>
                  </a:moveTo>
                  <a:lnTo>
                    <a:pt x="5715" y="979678"/>
                  </a:lnTo>
                  <a:cubicBezTo>
                    <a:pt x="19812" y="979678"/>
                    <a:pt x="25400" y="985393"/>
                    <a:pt x="25400" y="992378"/>
                  </a:cubicBezTo>
                  <a:lnTo>
                    <a:pt x="19685" y="1005840"/>
                  </a:lnTo>
                  <a:cubicBezTo>
                    <a:pt x="5588" y="1005840"/>
                    <a:pt x="0" y="1000125"/>
                    <a:pt x="0" y="993140"/>
                  </a:cubicBezTo>
                  <a:close/>
                  <a:moveTo>
                    <a:pt x="0" y="941578"/>
                  </a:moveTo>
                  <a:lnTo>
                    <a:pt x="5715" y="928116"/>
                  </a:lnTo>
                  <a:cubicBezTo>
                    <a:pt x="19812" y="928116"/>
                    <a:pt x="25400" y="933831"/>
                    <a:pt x="25400" y="940816"/>
                  </a:cubicBezTo>
                  <a:lnTo>
                    <a:pt x="19685" y="954278"/>
                  </a:lnTo>
                  <a:cubicBezTo>
                    <a:pt x="5588" y="954278"/>
                    <a:pt x="0" y="948563"/>
                    <a:pt x="0" y="941578"/>
                  </a:cubicBezTo>
                  <a:close/>
                  <a:moveTo>
                    <a:pt x="0" y="890016"/>
                  </a:moveTo>
                  <a:lnTo>
                    <a:pt x="5715" y="876554"/>
                  </a:lnTo>
                  <a:cubicBezTo>
                    <a:pt x="19812" y="876554"/>
                    <a:pt x="25400" y="882269"/>
                    <a:pt x="25400" y="889254"/>
                  </a:cubicBezTo>
                  <a:lnTo>
                    <a:pt x="19685" y="902716"/>
                  </a:lnTo>
                  <a:cubicBezTo>
                    <a:pt x="5588" y="902716"/>
                    <a:pt x="0" y="897001"/>
                    <a:pt x="0" y="890016"/>
                  </a:cubicBezTo>
                  <a:close/>
                  <a:moveTo>
                    <a:pt x="0" y="838454"/>
                  </a:moveTo>
                  <a:lnTo>
                    <a:pt x="5715" y="824992"/>
                  </a:lnTo>
                  <a:cubicBezTo>
                    <a:pt x="19812" y="824992"/>
                    <a:pt x="25400" y="830707"/>
                    <a:pt x="25400" y="837692"/>
                  </a:cubicBezTo>
                  <a:lnTo>
                    <a:pt x="19685" y="851154"/>
                  </a:lnTo>
                  <a:cubicBezTo>
                    <a:pt x="5588" y="851154"/>
                    <a:pt x="0" y="845439"/>
                    <a:pt x="0" y="838454"/>
                  </a:cubicBezTo>
                  <a:close/>
                  <a:moveTo>
                    <a:pt x="0" y="786892"/>
                  </a:moveTo>
                  <a:lnTo>
                    <a:pt x="5715" y="773430"/>
                  </a:lnTo>
                  <a:cubicBezTo>
                    <a:pt x="19812" y="773430"/>
                    <a:pt x="25400" y="779145"/>
                    <a:pt x="25400" y="786130"/>
                  </a:cubicBezTo>
                  <a:lnTo>
                    <a:pt x="19685" y="799592"/>
                  </a:lnTo>
                  <a:cubicBezTo>
                    <a:pt x="5588" y="799592"/>
                    <a:pt x="0" y="793877"/>
                    <a:pt x="0" y="786892"/>
                  </a:cubicBezTo>
                  <a:close/>
                  <a:moveTo>
                    <a:pt x="0" y="735330"/>
                  </a:moveTo>
                  <a:lnTo>
                    <a:pt x="5715" y="721868"/>
                  </a:lnTo>
                  <a:cubicBezTo>
                    <a:pt x="19812" y="721868"/>
                    <a:pt x="25400" y="727583"/>
                    <a:pt x="25400" y="734568"/>
                  </a:cubicBezTo>
                  <a:lnTo>
                    <a:pt x="19685" y="748030"/>
                  </a:lnTo>
                  <a:cubicBezTo>
                    <a:pt x="5588" y="748030"/>
                    <a:pt x="0" y="742315"/>
                    <a:pt x="0" y="735330"/>
                  </a:cubicBezTo>
                  <a:close/>
                  <a:moveTo>
                    <a:pt x="0" y="683768"/>
                  </a:moveTo>
                  <a:lnTo>
                    <a:pt x="5715" y="670306"/>
                  </a:lnTo>
                  <a:cubicBezTo>
                    <a:pt x="19812" y="670306"/>
                    <a:pt x="25400" y="676021"/>
                    <a:pt x="25400" y="683006"/>
                  </a:cubicBezTo>
                  <a:lnTo>
                    <a:pt x="19685" y="696468"/>
                  </a:lnTo>
                  <a:cubicBezTo>
                    <a:pt x="5588" y="696468"/>
                    <a:pt x="0" y="690753"/>
                    <a:pt x="0" y="683768"/>
                  </a:cubicBezTo>
                  <a:close/>
                  <a:moveTo>
                    <a:pt x="0" y="632206"/>
                  </a:moveTo>
                  <a:lnTo>
                    <a:pt x="5715" y="618744"/>
                  </a:lnTo>
                  <a:cubicBezTo>
                    <a:pt x="19812" y="618744"/>
                    <a:pt x="25400" y="624459"/>
                    <a:pt x="25400" y="631444"/>
                  </a:cubicBezTo>
                  <a:lnTo>
                    <a:pt x="19685" y="644906"/>
                  </a:lnTo>
                  <a:cubicBezTo>
                    <a:pt x="5588" y="644906"/>
                    <a:pt x="0" y="639191"/>
                    <a:pt x="0" y="632206"/>
                  </a:cubicBezTo>
                  <a:close/>
                  <a:moveTo>
                    <a:pt x="0" y="580644"/>
                  </a:moveTo>
                  <a:lnTo>
                    <a:pt x="5715" y="567182"/>
                  </a:lnTo>
                  <a:cubicBezTo>
                    <a:pt x="19812" y="567182"/>
                    <a:pt x="25400" y="572897"/>
                    <a:pt x="25400" y="579882"/>
                  </a:cubicBezTo>
                  <a:lnTo>
                    <a:pt x="19685" y="593344"/>
                  </a:lnTo>
                  <a:cubicBezTo>
                    <a:pt x="5588" y="593344"/>
                    <a:pt x="0" y="587629"/>
                    <a:pt x="0" y="580644"/>
                  </a:cubicBezTo>
                  <a:close/>
                  <a:moveTo>
                    <a:pt x="0" y="529082"/>
                  </a:moveTo>
                  <a:lnTo>
                    <a:pt x="5715" y="515620"/>
                  </a:lnTo>
                  <a:cubicBezTo>
                    <a:pt x="19812" y="515620"/>
                    <a:pt x="25400" y="521335"/>
                    <a:pt x="25400" y="528320"/>
                  </a:cubicBezTo>
                  <a:lnTo>
                    <a:pt x="19685" y="541782"/>
                  </a:lnTo>
                  <a:cubicBezTo>
                    <a:pt x="5588" y="541782"/>
                    <a:pt x="0" y="536067"/>
                    <a:pt x="0" y="529082"/>
                  </a:cubicBezTo>
                  <a:close/>
                  <a:moveTo>
                    <a:pt x="0" y="477520"/>
                  </a:moveTo>
                  <a:lnTo>
                    <a:pt x="5715" y="464058"/>
                  </a:lnTo>
                  <a:cubicBezTo>
                    <a:pt x="19812" y="464058"/>
                    <a:pt x="25400" y="469773"/>
                    <a:pt x="25400" y="476758"/>
                  </a:cubicBezTo>
                  <a:lnTo>
                    <a:pt x="19685" y="490220"/>
                  </a:lnTo>
                  <a:cubicBezTo>
                    <a:pt x="5588" y="490220"/>
                    <a:pt x="0" y="484505"/>
                    <a:pt x="0" y="477520"/>
                  </a:cubicBezTo>
                  <a:close/>
                  <a:moveTo>
                    <a:pt x="0" y="425958"/>
                  </a:moveTo>
                  <a:lnTo>
                    <a:pt x="5715" y="412496"/>
                  </a:lnTo>
                  <a:cubicBezTo>
                    <a:pt x="19812" y="412496"/>
                    <a:pt x="25400" y="418211"/>
                    <a:pt x="25400" y="425196"/>
                  </a:cubicBezTo>
                  <a:lnTo>
                    <a:pt x="19685" y="438658"/>
                  </a:lnTo>
                  <a:cubicBezTo>
                    <a:pt x="5588" y="438658"/>
                    <a:pt x="0" y="432943"/>
                    <a:pt x="0" y="425958"/>
                  </a:cubicBezTo>
                  <a:close/>
                  <a:moveTo>
                    <a:pt x="0" y="374396"/>
                  </a:moveTo>
                  <a:lnTo>
                    <a:pt x="5715" y="360934"/>
                  </a:lnTo>
                  <a:cubicBezTo>
                    <a:pt x="19812" y="360934"/>
                    <a:pt x="25400" y="366649"/>
                    <a:pt x="25400" y="373634"/>
                  </a:cubicBezTo>
                  <a:lnTo>
                    <a:pt x="19685" y="387096"/>
                  </a:lnTo>
                  <a:cubicBezTo>
                    <a:pt x="5588" y="387096"/>
                    <a:pt x="0" y="381381"/>
                    <a:pt x="0" y="374396"/>
                  </a:cubicBezTo>
                  <a:close/>
                  <a:moveTo>
                    <a:pt x="0" y="322834"/>
                  </a:moveTo>
                  <a:lnTo>
                    <a:pt x="5715" y="309372"/>
                  </a:lnTo>
                  <a:cubicBezTo>
                    <a:pt x="19812" y="309372"/>
                    <a:pt x="25400" y="315087"/>
                    <a:pt x="25400" y="322072"/>
                  </a:cubicBezTo>
                  <a:lnTo>
                    <a:pt x="19685" y="335534"/>
                  </a:lnTo>
                  <a:cubicBezTo>
                    <a:pt x="5588" y="335534"/>
                    <a:pt x="0" y="329819"/>
                    <a:pt x="0" y="322834"/>
                  </a:cubicBezTo>
                  <a:close/>
                  <a:moveTo>
                    <a:pt x="0" y="271272"/>
                  </a:moveTo>
                  <a:lnTo>
                    <a:pt x="5715" y="257810"/>
                  </a:lnTo>
                  <a:cubicBezTo>
                    <a:pt x="19812" y="257810"/>
                    <a:pt x="25400" y="263525"/>
                    <a:pt x="25400" y="270510"/>
                  </a:cubicBezTo>
                  <a:lnTo>
                    <a:pt x="19685" y="283972"/>
                  </a:lnTo>
                  <a:cubicBezTo>
                    <a:pt x="5588" y="283972"/>
                    <a:pt x="0" y="278257"/>
                    <a:pt x="0" y="271272"/>
                  </a:cubicBezTo>
                  <a:close/>
                  <a:moveTo>
                    <a:pt x="0" y="219710"/>
                  </a:moveTo>
                  <a:lnTo>
                    <a:pt x="5715" y="206248"/>
                  </a:lnTo>
                  <a:cubicBezTo>
                    <a:pt x="19812" y="206248"/>
                    <a:pt x="25400" y="211963"/>
                    <a:pt x="25400" y="218948"/>
                  </a:cubicBezTo>
                  <a:lnTo>
                    <a:pt x="19685" y="232410"/>
                  </a:lnTo>
                  <a:cubicBezTo>
                    <a:pt x="5588" y="232410"/>
                    <a:pt x="0" y="226695"/>
                    <a:pt x="0" y="219710"/>
                  </a:cubicBezTo>
                  <a:close/>
                  <a:moveTo>
                    <a:pt x="0" y="168148"/>
                  </a:moveTo>
                  <a:lnTo>
                    <a:pt x="5715" y="154686"/>
                  </a:lnTo>
                  <a:cubicBezTo>
                    <a:pt x="19812" y="154686"/>
                    <a:pt x="25400" y="160401"/>
                    <a:pt x="25400" y="167386"/>
                  </a:cubicBezTo>
                  <a:lnTo>
                    <a:pt x="19685" y="180848"/>
                  </a:lnTo>
                  <a:cubicBezTo>
                    <a:pt x="5588" y="180848"/>
                    <a:pt x="0" y="175133"/>
                    <a:pt x="0" y="168148"/>
                  </a:cubicBezTo>
                  <a:close/>
                  <a:moveTo>
                    <a:pt x="0" y="116586"/>
                  </a:moveTo>
                  <a:lnTo>
                    <a:pt x="5715" y="103124"/>
                  </a:lnTo>
                  <a:cubicBezTo>
                    <a:pt x="19812" y="103124"/>
                    <a:pt x="25400" y="108839"/>
                    <a:pt x="25400" y="115824"/>
                  </a:cubicBezTo>
                  <a:lnTo>
                    <a:pt x="19685" y="129286"/>
                  </a:lnTo>
                  <a:cubicBezTo>
                    <a:pt x="5588" y="129286"/>
                    <a:pt x="0" y="123571"/>
                    <a:pt x="0" y="116586"/>
                  </a:cubicBezTo>
                  <a:close/>
                  <a:moveTo>
                    <a:pt x="0" y="65024"/>
                  </a:moveTo>
                  <a:lnTo>
                    <a:pt x="5715" y="51562"/>
                  </a:lnTo>
                  <a:cubicBezTo>
                    <a:pt x="19812" y="51562"/>
                    <a:pt x="25400" y="57277"/>
                    <a:pt x="25400" y="64262"/>
                  </a:cubicBezTo>
                  <a:lnTo>
                    <a:pt x="19685" y="77724"/>
                  </a:lnTo>
                  <a:cubicBezTo>
                    <a:pt x="5588" y="77724"/>
                    <a:pt x="0" y="72009"/>
                    <a:pt x="0" y="65024"/>
                  </a:cubicBezTo>
                  <a:close/>
                  <a:moveTo>
                    <a:pt x="0" y="13462"/>
                  </a:moveTo>
                  <a:lnTo>
                    <a:pt x="5715" y="0"/>
                  </a:lnTo>
                  <a:cubicBezTo>
                    <a:pt x="19812" y="0"/>
                    <a:pt x="25400" y="5715"/>
                    <a:pt x="25400" y="12700"/>
                  </a:cubicBezTo>
                  <a:lnTo>
                    <a:pt x="19685" y="26162"/>
                  </a:lnTo>
                  <a:cubicBezTo>
                    <a:pt x="5588" y="26162"/>
                    <a:pt x="0" y="20447"/>
                    <a:pt x="0" y="13462"/>
                  </a:cubicBezTo>
                  <a:close/>
                  <a:moveTo>
                    <a:pt x="0" y="6668262"/>
                  </a:moveTo>
                  <a:lnTo>
                    <a:pt x="5715" y="6654800"/>
                  </a:lnTo>
                  <a:cubicBezTo>
                    <a:pt x="19812" y="6654800"/>
                    <a:pt x="25400" y="6660515"/>
                    <a:pt x="25400" y="6667500"/>
                  </a:cubicBezTo>
                  <a:lnTo>
                    <a:pt x="19685" y="6680962"/>
                  </a:lnTo>
                  <a:cubicBezTo>
                    <a:pt x="5588" y="6680962"/>
                    <a:pt x="0" y="6675247"/>
                    <a:pt x="0" y="6668262"/>
                  </a:cubicBezTo>
                  <a:close/>
                </a:path>
              </a:pathLst>
            </a:custGeom>
            <a:solidFill>
              <a:srgbClr val="98C558"/>
            </a:solidFill>
          </p:spPr>
        </p:sp>
        <p:sp>
          <p:nvSpPr>
            <p:cNvPr id="19" name="Freeform 19"/>
            <p:cNvSpPr/>
            <p:nvPr/>
          </p:nvSpPr>
          <p:spPr>
            <a:xfrm>
              <a:off x="96647" y="63500"/>
              <a:ext cx="4525264" cy="25400"/>
            </a:xfrm>
            <a:custGeom>
              <a:avLst/>
              <a:gdLst/>
              <a:ahLst/>
              <a:cxnLst/>
              <a:rect l="l" t="t" r="r" b="b"/>
              <a:pathLst>
                <a:path w="4525264" h="25400">
                  <a:moveTo>
                    <a:pt x="4460875" y="25400"/>
                  </a:moveTo>
                  <a:lnTo>
                    <a:pt x="4447413" y="19685"/>
                  </a:lnTo>
                  <a:cubicBezTo>
                    <a:pt x="4447413" y="5588"/>
                    <a:pt x="4453128" y="0"/>
                    <a:pt x="4460113" y="0"/>
                  </a:cubicBezTo>
                  <a:lnTo>
                    <a:pt x="4473575" y="5715"/>
                  </a:lnTo>
                  <a:cubicBezTo>
                    <a:pt x="4473575" y="19812"/>
                    <a:pt x="4467860" y="25400"/>
                    <a:pt x="4460875" y="25400"/>
                  </a:cubicBezTo>
                  <a:close/>
                  <a:moveTo>
                    <a:pt x="4409186" y="25400"/>
                  </a:moveTo>
                  <a:lnTo>
                    <a:pt x="4395724" y="19685"/>
                  </a:lnTo>
                  <a:cubicBezTo>
                    <a:pt x="4395724" y="5588"/>
                    <a:pt x="4401439" y="0"/>
                    <a:pt x="4408424" y="0"/>
                  </a:cubicBezTo>
                  <a:lnTo>
                    <a:pt x="4421886" y="5715"/>
                  </a:lnTo>
                  <a:cubicBezTo>
                    <a:pt x="4421886" y="19812"/>
                    <a:pt x="4416171" y="25400"/>
                    <a:pt x="4409186" y="25400"/>
                  </a:cubicBezTo>
                  <a:close/>
                  <a:moveTo>
                    <a:pt x="4357497" y="25400"/>
                  </a:moveTo>
                  <a:lnTo>
                    <a:pt x="4344035" y="19685"/>
                  </a:lnTo>
                  <a:cubicBezTo>
                    <a:pt x="4344035" y="5588"/>
                    <a:pt x="4349750" y="0"/>
                    <a:pt x="4356735" y="0"/>
                  </a:cubicBezTo>
                  <a:lnTo>
                    <a:pt x="4370197" y="5715"/>
                  </a:lnTo>
                  <a:cubicBezTo>
                    <a:pt x="4370197" y="19812"/>
                    <a:pt x="4364481" y="25400"/>
                    <a:pt x="4357497" y="25400"/>
                  </a:cubicBezTo>
                  <a:close/>
                  <a:moveTo>
                    <a:pt x="4305808" y="25400"/>
                  </a:moveTo>
                  <a:lnTo>
                    <a:pt x="4292346" y="19685"/>
                  </a:lnTo>
                  <a:cubicBezTo>
                    <a:pt x="4292346" y="5588"/>
                    <a:pt x="4298061" y="0"/>
                    <a:pt x="4305046" y="0"/>
                  </a:cubicBezTo>
                  <a:lnTo>
                    <a:pt x="4318508" y="5715"/>
                  </a:lnTo>
                  <a:cubicBezTo>
                    <a:pt x="4318508" y="19812"/>
                    <a:pt x="4312792" y="25400"/>
                    <a:pt x="4305808" y="25400"/>
                  </a:cubicBezTo>
                  <a:close/>
                  <a:moveTo>
                    <a:pt x="4254118" y="25400"/>
                  </a:moveTo>
                  <a:lnTo>
                    <a:pt x="4240656" y="19685"/>
                  </a:lnTo>
                  <a:cubicBezTo>
                    <a:pt x="4240656" y="5588"/>
                    <a:pt x="4246372" y="0"/>
                    <a:pt x="4253356" y="0"/>
                  </a:cubicBezTo>
                  <a:lnTo>
                    <a:pt x="4266818" y="5715"/>
                  </a:lnTo>
                  <a:cubicBezTo>
                    <a:pt x="4266818" y="19812"/>
                    <a:pt x="4261103" y="25400"/>
                    <a:pt x="4254118" y="25400"/>
                  </a:cubicBezTo>
                  <a:close/>
                  <a:moveTo>
                    <a:pt x="4202303" y="25400"/>
                  </a:moveTo>
                  <a:lnTo>
                    <a:pt x="4188841" y="19685"/>
                  </a:lnTo>
                  <a:cubicBezTo>
                    <a:pt x="4188841" y="5588"/>
                    <a:pt x="4194556" y="0"/>
                    <a:pt x="4201541" y="0"/>
                  </a:cubicBezTo>
                  <a:lnTo>
                    <a:pt x="4215003" y="5715"/>
                  </a:lnTo>
                  <a:cubicBezTo>
                    <a:pt x="4215003" y="19812"/>
                    <a:pt x="4209288" y="25400"/>
                    <a:pt x="4202303" y="25400"/>
                  </a:cubicBezTo>
                  <a:close/>
                  <a:moveTo>
                    <a:pt x="4150614" y="25400"/>
                  </a:moveTo>
                  <a:lnTo>
                    <a:pt x="4137152" y="19685"/>
                  </a:lnTo>
                  <a:cubicBezTo>
                    <a:pt x="4137152" y="5588"/>
                    <a:pt x="4142867" y="0"/>
                    <a:pt x="4149852" y="0"/>
                  </a:cubicBezTo>
                  <a:lnTo>
                    <a:pt x="4163314" y="5715"/>
                  </a:lnTo>
                  <a:cubicBezTo>
                    <a:pt x="4163314" y="19812"/>
                    <a:pt x="4157599" y="25400"/>
                    <a:pt x="4150614" y="25400"/>
                  </a:cubicBezTo>
                  <a:close/>
                  <a:moveTo>
                    <a:pt x="4098925" y="25400"/>
                  </a:moveTo>
                  <a:lnTo>
                    <a:pt x="4085463" y="19685"/>
                  </a:lnTo>
                  <a:cubicBezTo>
                    <a:pt x="4085463" y="5588"/>
                    <a:pt x="4091178" y="0"/>
                    <a:pt x="4098163" y="0"/>
                  </a:cubicBezTo>
                  <a:lnTo>
                    <a:pt x="4111625" y="5715"/>
                  </a:lnTo>
                  <a:cubicBezTo>
                    <a:pt x="4111625" y="19812"/>
                    <a:pt x="4105910" y="25400"/>
                    <a:pt x="4098925" y="25400"/>
                  </a:cubicBezTo>
                  <a:close/>
                  <a:moveTo>
                    <a:pt x="4047236" y="25400"/>
                  </a:moveTo>
                  <a:lnTo>
                    <a:pt x="4033774" y="19685"/>
                  </a:lnTo>
                  <a:cubicBezTo>
                    <a:pt x="4033774" y="5588"/>
                    <a:pt x="4039489" y="0"/>
                    <a:pt x="4046474" y="0"/>
                  </a:cubicBezTo>
                  <a:lnTo>
                    <a:pt x="4059936" y="5715"/>
                  </a:lnTo>
                  <a:cubicBezTo>
                    <a:pt x="4059936" y="19812"/>
                    <a:pt x="4054221" y="25400"/>
                    <a:pt x="4047236" y="25400"/>
                  </a:cubicBezTo>
                  <a:close/>
                  <a:moveTo>
                    <a:pt x="3995547" y="25400"/>
                  </a:moveTo>
                  <a:lnTo>
                    <a:pt x="3982085" y="19685"/>
                  </a:lnTo>
                  <a:cubicBezTo>
                    <a:pt x="3982085" y="5588"/>
                    <a:pt x="3987800" y="0"/>
                    <a:pt x="3994785" y="0"/>
                  </a:cubicBezTo>
                  <a:lnTo>
                    <a:pt x="4008247" y="5715"/>
                  </a:lnTo>
                  <a:cubicBezTo>
                    <a:pt x="4008247" y="19812"/>
                    <a:pt x="4002531" y="25400"/>
                    <a:pt x="3995547" y="25400"/>
                  </a:cubicBezTo>
                  <a:close/>
                  <a:moveTo>
                    <a:pt x="3943858" y="25400"/>
                  </a:moveTo>
                  <a:lnTo>
                    <a:pt x="3930396" y="19685"/>
                  </a:lnTo>
                  <a:cubicBezTo>
                    <a:pt x="3930396" y="5588"/>
                    <a:pt x="3936111" y="0"/>
                    <a:pt x="3943096" y="0"/>
                  </a:cubicBezTo>
                  <a:lnTo>
                    <a:pt x="3956558" y="5715"/>
                  </a:lnTo>
                  <a:cubicBezTo>
                    <a:pt x="3956558" y="19812"/>
                    <a:pt x="3950842" y="25400"/>
                    <a:pt x="3943858" y="25400"/>
                  </a:cubicBezTo>
                  <a:close/>
                  <a:moveTo>
                    <a:pt x="3892168" y="25400"/>
                  </a:moveTo>
                  <a:lnTo>
                    <a:pt x="3878706" y="19685"/>
                  </a:lnTo>
                  <a:cubicBezTo>
                    <a:pt x="3878706" y="5588"/>
                    <a:pt x="3884422" y="0"/>
                    <a:pt x="3891406" y="0"/>
                  </a:cubicBezTo>
                  <a:lnTo>
                    <a:pt x="3904868" y="5715"/>
                  </a:lnTo>
                  <a:cubicBezTo>
                    <a:pt x="3904868" y="19812"/>
                    <a:pt x="3899153" y="25400"/>
                    <a:pt x="3892168" y="25400"/>
                  </a:cubicBezTo>
                  <a:close/>
                  <a:moveTo>
                    <a:pt x="3840353" y="25400"/>
                  </a:moveTo>
                  <a:lnTo>
                    <a:pt x="3826891" y="19685"/>
                  </a:lnTo>
                  <a:cubicBezTo>
                    <a:pt x="3826891" y="5588"/>
                    <a:pt x="3832606" y="0"/>
                    <a:pt x="3839591" y="0"/>
                  </a:cubicBezTo>
                  <a:lnTo>
                    <a:pt x="3853053" y="5715"/>
                  </a:lnTo>
                  <a:cubicBezTo>
                    <a:pt x="3853053" y="19812"/>
                    <a:pt x="3847338" y="25400"/>
                    <a:pt x="3840353" y="25400"/>
                  </a:cubicBezTo>
                  <a:close/>
                  <a:moveTo>
                    <a:pt x="3788664" y="25400"/>
                  </a:moveTo>
                  <a:lnTo>
                    <a:pt x="3775202" y="19685"/>
                  </a:lnTo>
                  <a:cubicBezTo>
                    <a:pt x="3775202" y="5588"/>
                    <a:pt x="3780917" y="0"/>
                    <a:pt x="3787902" y="0"/>
                  </a:cubicBezTo>
                  <a:lnTo>
                    <a:pt x="3801364" y="5715"/>
                  </a:lnTo>
                  <a:cubicBezTo>
                    <a:pt x="3801364" y="19812"/>
                    <a:pt x="3795649" y="25400"/>
                    <a:pt x="3788664" y="25400"/>
                  </a:cubicBezTo>
                  <a:close/>
                  <a:moveTo>
                    <a:pt x="3736975" y="25400"/>
                  </a:moveTo>
                  <a:lnTo>
                    <a:pt x="3723513" y="19685"/>
                  </a:lnTo>
                  <a:cubicBezTo>
                    <a:pt x="3723513" y="5588"/>
                    <a:pt x="3729228" y="0"/>
                    <a:pt x="3736213" y="0"/>
                  </a:cubicBezTo>
                  <a:lnTo>
                    <a:pt x="3749675" y="5715"/>
                  </a:lnTo>
                  <a:cubicBezTo>
                    <a:pt x="3749675" y="19812"/>
                    <a:pt x="3743960" y="25400"/>
                    <a:pt x="3736975" y="25400"/>
                  </a:cubicBezTo>
                  <a:close/>
                  <a:moveTo>
                    <a:pt x="3685286" y="25400"/>
                  </a:moveTo>
                  <a:lnTo>
                    <a:pt x="3671824" y="19685"/>
                  </a:lnTo>
                  <a:cubicBezTo>
                    <a:pt x="3671824" y="5588"/>
                    <a:pt x="3677539" y="0"/>
                    <a:pt x="3684524" y="0"/>
                  </a:cubicBezTo>
                  <a:lnTo>
                    <a:pt x="3697986" y="5715"/>
                  </a:lnTo>
                  <a:cubicBezTo>
                    <a:pt x="3697986" y="19812"/>
                    <a:pt x="3692271" y="25400"/>
                    <a:pt x="3685286" y="25400"/>
                  </a:cubicBezTo>
                  <a:close/>
                  <a:moveTo>
                    <a:pt x="3633597" y="25400"/>
                  </a:moveTo>
                  <a:lnTo>
                    <a:pt x="3620135" y="19685"/>
                  </a:lnTo>
                  <a:cubicBezTo>
                    <a:pt x="3620135" y="5588"/>
                    <a:pt x="3625850" y="0"/>
                    <a:pt x="3632835" y="0"/>
                  </a:cubicBezTo>
                  <a:lnTo>
                    <a:pt x="3646297" y="5715"/>
                  </a:lnTo>
                  <a:cubicBezTo>
                    <a:pt x="3646297" y="19812"/>
                    <a:pt x="3640581" y="25400"/>
                    <a:pt x="3633597" y="25400"/>
                  </a:cubicBezTo>
                  <a:close/>
                  <a:moveTo>
                    <a:pt x="3581908" y="25400"/>
                  </a:moveTo>
                  <a:lnTo>
                    <a:pt x="3568446" y="19685"/>
                  </a:lnTo>
                  <a:cubicBezTo>
                    <a:pt x="3568446" y="5588"/>
                    <a:pt x="3574161" y="0"/>
                    <a:pt x="3581146" y="0"/>
                  </a:cubicBezTo>
                  <a:lnTo>
                    <a:pt x="3594608" y="5715"/>
                  </a:lnTo>
                  <a:cubicBezTo>
                    <a:pt x="3594608" y="19812"/>
                    <a:pt x="3588892" y="25400"/>
                    <a:pt x="3581908" y="25400"/>
                  </a:cubicBezTo>
                  <a:close/>
                  <a:moveTo>
                    <a:pt x="3530218" y="25400"/>
                  </a:moveTo>
                  <a:lnTo>
                    <a:pt x="3516756" y="19685"/>
                  </a:lnTo>
                  <a:cubicBezTo>
                    <a:pt x="3516756" y="5588"/>
                    <a:pt x="3522472" y="0"/>
                    <a:pt x="3529456" y="0"/>
                  </a:cubicBezTo>
                  <a:lnTo>
                    <a:pt x="3542918" y="5715"/>
                  </a:lnTo>
                  <a:cubicBezTo>
                    <a:pt x="3542918" y="19812"/>
                    <a:pt x="3537203" y="25400"/>
                    <a:pt x="3530218" y="25400"/>
                  </a:cubicBezTo>
                  <a:close/>
                  <a:moveTo>
                    <a:pt x="3478529" y="25400"/>
                  </a:moveTo>
                  <a:lnTo>
                    <a:pt x="3465067" y="19685"/>
                  </a:lnTo>
                  <a:cubicBezTo>
                    <a:pt x="3465067" y="5588"/>
                    <a:pt x="3470783" y="0"/>
                    <a:pt x="3477767" y="0"/>
                  </a:cubicBezTo>
                  <a:lnTo>
                    <a:pt x="3491229" y="5715"/>
                  </a:lnTo>
                  <a:cubicBezTo>
                    <a:pt x="3491229" y="19812"/>
                    <a:pt x="3485514" y="25400"/>
                    <a:pt x="3478529" y="25400"/>
                  </a:cubicBezTo>
                  <a:close/>
                  <a:moveTo>
                    <a:pt x="3426840" y="25400"/>
                  </a:moveTo>
                  <a:lnTo>
                    <a:pt x="3413378" y="19685"/>
                  </a:lnTo>
                  <a:cubicBezTo>
                    <a:pt x="3413378" y="5588"/>
                    <a:pt x="3419093" y="0"/>
                    <a:pt x="3426078" y="0"/>
                  </a:cubicBezTo>
                  <a:lnTo>
                    <a:pt x="3439540" y="5715"/>
                  </a:lnTo>
                  <a:cubicBezTo>
                    <a:pt x="3439540" y="19812"/>
                    <a:pt x="3433825" y="25400"/>
                    <a:pt x="3426840" y="25400"/>
                  </a:cubicBezTo>
                  <a:close/>
                  <a:moveTo>
                    <a:pt x="3375151" y="25400"/>
                  </a:moveTo>
                  <a:lnTo>
                    <a:pt x="3361689" y="19685"/>
                  </a:lnTo>
                  <a:cubicBezTo>
                    <a:pt x="3361689" y="5588"/>
                    <a:pt x="3367404" y="0"/>
                    <a:pt x="3374389" y="0"/>
                  </a:cubicBezTo>
                  <a:lnTo>
                    <a:pt x="3387851" y="5715"/>
                  </a:lnTo>
                  <a:cubicBezTo>
                    <a:pt x="3387851" y="19812"/>
                    <a:pt x="3382136" y="25400"/>
                    <a:pt x="3375151" y="25400"/>
                  </a:cubicBezTo>
                  <a:close/>
                  <a:moveTo>
                    <a:pt x="3323462" y="25400"/>
                  </a:moveTo>
                  <a:lnTo>
                    <a:pt x="3310000" y="19685"/>
                  </a:lnTo>
                  <a:cubicBezTo>
                    <a:pt x="3310000" y="5588"/>
                    <a:pt x="3315715" y="0"/>
                    <a:pt x="3322700" y="0"/>
                  </a:cubicBezTo>
                  <a:lnTo>
                    <a:pt x="3336162" y="5715"/>
                  </a:lnTo>
                  <a:cubicBezTo>
                    <a:pt x="3336162" y="19812"/>
                    <a:pt x="3330447" y="25400"/>
                    <a:pt x="3323462" y="25400"/>
                  </a:cubicBezTo>
                  <a:close/>
                  <a:moveTo>
                    <a:pt x="3271773" y="25400"/>
                  </a:moveTo>
                  <a:lnTo>
                    <a:pt x="3258311" y="19685"/>
                  </a:lnTo>
                  <a:cubicBezTo>
                    <a:pt x="3258311" y="5588"/>
                    <a:pt x="3264026" y="0"/>
                    <a:pt x="3271011" y="0"/>
                  </a:cubicBezTo>
                  <a:lnTo>
                    <a:pt x="3284473" y="5715"/>
                  </a:lnTo>
                  <a:cubicBezTo>
                    <a:pt x="3284473" y="19812"/>
                    <a:pt x="3278758" y="25400"/>
                    <a:pt x="3271773" y="25400"/>
                  </a:cubicBezTo>
                  <a:close/>
                  <a:moveTo>
                    <a:pt x="3220084" y="25400"/>
                  </a:moveTo>
                  <a:lnTo>
                    <a:pt x="3206622" y="19685"/>
                  </a:lnTo>
                  <a:cubicBezTo>
                    <a:pt x="3206622" y="5588"/>
                    <a:pt x="3212337" y="0"/>
                    <a:pt x="3219322" y="0"/>
                  </a:cubicBezTo>
                  <a:lnTo>
                    <a:pt x="3232784" y="5715"/>
                  </a:lnTo>
                  <a:cubicBezTo>
                    <a:pt x="3232784" y="19812"/>
                    <a:pt x="3227069" y="25400"/>
                    <a:pt x="3220084" y="25400"/>
                  </a:cubicBezTo>
                  <a:close/>
                  <a:moveTo>
                    <a:pt x="3168395" y="25400"/>
                  </a:moveTo>
                  <a:lnTo>
                    <a:pt x="3154553" y="19685"/>
                  </a:lnTo>
                  <a:cubicBezTo>
                    <a:pt x="3154553" y="5588"/>
                    <a:pt x="3160268" y="0"/>
                    <a:pt x="3167253" y="0"/>
                  </a:cubicBezTo>
                  <a:lnTo>
                    <a:pt x="3180715" y="5715"/>
                  </a:lnTo>
                  <a:cubicBezTo>
                    <a:pt x="3180715" y="19812"/>
                    <a:pt x="3175000" y="25400"/>
                    <a:pt x="3168015" y="25400"/>
                  </a:cubicBezTo>
                  <a:close/>
                  <a:moveTo>
                    <a:pt x="3116706" y="25400"/>
                  </a:moveTo>
                  <a:lnTo>
                    <a:pt x="3103244" y="19685"/>
                  </a:lnTo>
                  <a:cubicBezTo>
                    <a:pt x="3103244" y="5588"/>
                    <a:pt x="3108959" y="0"/>
                    <a:pt x="3115944" y="0"/>
                  </a:cubicBezTo>
                  <a:lnTo>
                    <a:pt x="3129406" y="5715"/>
                  </a:lnTo>
                  <a:cubicBezTo>
                    <a:pt x="3129406" y="19812"/>
                    <a:pt x="3123691" y="25400"/>
                    <a:pt x="3116706" y="25400"/>
                  </a:cubicBezTo>
                  <a:close/>
                  <a:moveTo>
                    <a:pt x="3065017" y="25400"/>
                  </a:moveTo>
                  <a:lnTo>
                    <a:pt x="3051555" y="19685"/>
                  </a:lnTo>
                  <a:cubicBezTo>
                    <a:pt x="3051555" y="5588"/>
                    <a:pt x="3057270" y="0"/>
                    <a:pt x="3064255" y="0"/>
                  </a:cubicBezTo>
                  <a:lnTo>
                    <a:pt x="3077717" y="5715"/>
                  </a:lnTo>
                  <a:cubicBezTo>
                    <a:pt x="3077717" y="19812"/>
                    <a:pt x="3072002" y="25400"/>
                    <a:pt x="3065017" y="25400"/>
                  </a:cubicBezTo>
                  <a:close/>
                  <a:moveTo>
                    <a:pt x="3013328" y="25400"/>
                  </a:moveTo>
                  <a:lnTo>
                    <a:pt x="2999866" y="19685"/>
                  </a:lnTo>
                  <a:cubicBezTo>
                    <a:pt x="2999866" y="5588"/>
                    <a:pt x="3005581" y="0"/>
                    <a:pt x="3012566" y="0"/>
                  </a:cubicBezTo>
                  <a:lnTo>
                    <a:pt x="3026028" y="5715"/>
                  </a:lnTo>
                  <a:cubicBezTo>
                    <a:pt x="3026028" y="19812"/>
                    <a:pt x="3020313" y="25400"/>
                    <a:pt x="3013328" y="25400"/>
                  </a:cubicBezTo>
                  <a:close/>
                  <a:moveTo>
                    <a:pt x="2961638" y="25400"/>
                  </a:moveTo>
                  <a:lnTo>
                    <a:pt x="2948176" y="19685"/>
                  </a:lnTo>
                  <a:cubicBezTo>
                    <a:pt x="2948176" y="5588"/>
                    <a:pt x="2953891" y="0"/>
                    <a:pt x="2960876" y="0"/>
                  </a:cubicBezTo>
                  <a:lnTo>
                    <a:pt x="2974338" y="5715"/>
                  </a:lnTo>
                  <a:cubicBezTo>
                    <a:pt x="2974338" y="19812"/>
                    <a:pt x="2968623" y="25400"/>
                    <a:pt x="2961638" y="25400"/>
                  </a:cubicBezTo>
                  <a:close/>
                  <a:moveTo>
                    <a:pt x="2909443" y="25400"/>
                  </a:moveTo>
                  <a:lnTo>
                    <a:pt x="2895981" y="19685"/>
                  </a:lnTo>
                  <a:cubicBezTo>
                    <a:pt x="2895981" y="5588"/>
                    <a:pt x="2901696" y="0"/>
                    <a:pt x="2908681" y="0"/>
                  </a:cubicBezTo>
                  <a:lnTo>
                    <a:pt x="2922143" y="5715"/>
                  </a:lnTo>
                  <a:cubicBezTo>
                    <a:pt x="2922143" y="19812"/>
                    <a:pt x="2916428" y="25400"/>
                    <a:pt x="2909443" y="25400"/>
                  </a:cubicBezTo>
                  <a:close/>
                  <a:moveTo>
                    <a:pt x="2857754" y="25400"/>
                  </a:moveTo>
                  <a:lnTo>
                    <a:pt x="2844292" y="19685"/>
                  </a:lnTo>
                  <a:cubicBezTo>
                    <a:pt x="2844292" y="5588"/>
                    <a:pt x="2850007" y="0"/>
                    <a:pt x="2856992" y="0"/>
                  </a:cubicBezTo>
                  <a:lnTo>
                    <a:pt x="2870454" y="5715"/>
                  </a:lnTo>
                  <a:cubicBezTo>
                    <a:pt x="2870454" y="19812"/>
                    <a:pt x="2864739" y="25400"/>
                    <a:pt x="2857754" y="25400"/>
                  </a:cubicBezTo>
                  <a:close/>
                  <a:moveTo>
                    <a:pt x="2806065" y="25400"/>
                  </a:moveTo>
                  <a:lnTo>
                    <a:pt x="2792603" y="19685"/>
                  </a:lnTo>
                  <a:cubicBezTo>
                    <a:pt x="2792603" y="5588"/>
                    <a:pt x="2798318" y="0"/>
                    <a:pt x="2805303" y="0"/>
                  </a:cubicBezTo>
                  <a:lnTo>
                    <a:pt x="2818765" y="5715"/>
                  </a:lnTo>
                  <a:cubicBezTo>
                    <a:pt x="2818765" y="19812"/>
                    <a:pt x="2813050" y="25400"/>
                    <a:pt x="2806065" y="25400"/>
                  </a:cubicBezTo>
                  <a:close/>
                  <a:moveTo>
                    <a:pt x="2754376" y="25400"/>
                  </a:moveTo>
                  <a:lnTo>
                    <a:pt x="2740914" y="19685"/>
                  </a:lnTo>
                  <a:cubicBezTo>
                    <a:pt x="2740914" y="5588"/>
                    <a:pt x="2746629" y="0"/>
                    <a:pt x="2753614" y="0"/>
                  </a:cubicBezTo>
                  <a:lnTo>
                    <a:pt x="2767076" y="5715"/>
                  </a:lnTo>
                  <a:cubicBezTo>
                    <a:pt x="2767076" y="19812"/>
                    <a:pt x="2761361" y="25400"/>
                    <a:pt x="2754376" y="25400"/>
                  </a:cubicBezTo>
                  <a:close/>
                  <a:moveTo>
                    <a:pt x="2702687" y="25400"/>
                  </a:moveTo>
                  <a:lnTo>
                    <a:pt x="2689225" y="19685"/>
                  </a:lnTo>
                  <a:cubicBezTo>
                    <a:pt x="2689225" y="5588"/>
                    <a:pt x="2694940" y="0"/>
                    <a:pt x="2701925" y="0"/>
                  </a:cubicBezTo>
                  <a:lnTo>
                    <a:pt x="2715387" y="5715"/>
                  </a:lnTo>
                  <a:cubicBezTo>
                    <a:pt x="2715387" y="19812"/>
                    <a:pt x="2709672" y="25400"/>
                    <a:pt x="2702687" y="25400"/>
                  </a:cubicBezTo>
                  <a:close/>
                  <a:moveTo>
                    <a:pt x="2650997" y="25400"/>
                  </a:moveTo>
                  <a:lnTo>
                    <a:pt x="2637536" y="19685"/>
                  </a:lnTo>
                  <a:cubicBezTo>
                    <a:pt x="2637536" y="5588"/>
                    <a:pt x="2643250" y="0"/>
                    <a:pt x="2650236" y="0"/>
                  </a:cubicBezTo>
                  <a:lnTo>
                    <a:pt x="2663697" y="5715"/>
                  </a:lnTo>
                  <a:cubicBezTo>
                    <a:pt x="2663697" y="19812"/>
                    <a:pt x="2657983" y="25400"/>
                    <a:pt x="2650997" y="25400"/>
                  </a:cubicBezTo>
                  <a:close/>
                  <a:moveTo>
                    <a:pt x="2599308" y="25400"/>
                  </a:moveTo>
                  <a:lnTo>
                    <a:pt x="2585846" y="19685"/>
                  </a:lnTo>
                  <a:cubicBezTo>
                    <a:pt x="2585846" y="5588"/>
                    <a:pt x="2591561" y="0"/>
                    <a:pt x="2598546" y="0"/>
                  </a:cubicBezTo>
                  <a:lnTo>
                    <a:pt x="2612008" y="5715"/>
                  </a:lnTo>
                  <a:cubicBezTo>
                    <a:pt x="2612008" y="19812"/>
                    <a:pt x="2606293" y="25400"/>
                    <a:pt x="2599308" y="25400"/>
                  </a:cubicBezTo>
                  <a:close/>
                  <a:moveTo>
                    <a:pt x="2547493" y="25400"/>
                  </a:moveTo>
                  <a:lnTo>
                    <a:pt x="2534031" y="19685"/>
                  </a:lnTo>
                  <a:cubicBezTo>
                    <a:pt x="2534031" y="5588"/>
                    <a:pt x="2539746" y="0"/>
                    <a:pt x="2546731" y="0"/>
                  </a:cubicBezTo>
                  <a:lnTo>
                    <a:pt x="2560193" y="5715"/>
                  </a:lnTo>
                  <a:cubicBezTo>
                    <a:pt x="2560193" y="19812"/>
                    <a:pt x="2554478" y="25400"/>
                    <a:pt x="2547493" y="25400"/>
                  </a:cubicBezTo>
                  <a:close/>
                  <a:moveTo>
                    <a:pt x="2495804" y="25400"/>
                  </a:moveTo>
                  <a:lnTo>
                    <a:pt x="2482342" y="19685"/>
                  </a:lnTo>
                  <a:cubicBezTo>
                    <a:pt x="2482342" y="5588"/>
                    <a:pt x="2488057" y="0"/>
                    <a:pt x="2495042" y="0"/>
                  </a:cubicBezTo>
                  <a:lnTo>
                    <a:pt x="2508504" y="5715"/>
                  </a:lnTo>
                  <a:cubicBezTo>
                    <a:pt x="2508504" y="19812"/>
                    <a:pt x="2502789" y="25400"/>
                    <a:pt x="2495804" y="25400"/>
                  </a:cubicBezTo>
                  <a:close/>
                  <a:moveTo>
                    <a:pt x="2444115" y="25400"/>
                  </a:moveTo>
                  <a:lnTo>
                    <a:pt x="2430653" y="19685"/>
                  </a:lnTo>
                  <a:cubicBezTo>
                    <a:pt x="2430653" y="5588"/>
                    <a:pt x="2436368" y="0"/>
                    <a:pt x="2443353" y="0"/>
                  </a:cubicBezTo>
                  <a:lnTo>
                    <a:pt x="2456815" y="5715"/>
                  </a:lnTo>
                  <a:cubicBezTo>
                    <a:pt x="2456815" y="19812"/>
                    <a:pt x="2451100" y="25400"/>
                    <a:pt x="2444115" y="25400"/>
                  </a:cubicBezTo>
                  <a:close/>
                  <a:moveTo>
                    <a:pt x="2392426" y="25400"/>
                  </a:moveTo>
                  <a:lnTo>
                    <a:pt x="2378964" y="19685"/>
                  </a:lnTo>
                  <a:cubicBezTo>
                    <a:pt x="2378964" y="5588"/>
                    <a:pt x="2384679" y="0"/>
                    <a:pt x="2391664" y="0"/>
                  </a:cubicBezTo>
                  <a:lnTo>
                    <a:pt x="2405126" y="5715"/>
                  </a:lnTo>
                  <a:cubicBezTo>
                    <a:pt x="2405126" y="19812"/>
                    <a:pt x="2399411" y="25400"/>
                    <a:pt x="2392426" y="25400"/>
                  </a:cubicBezTo>
                  <a:close/>
                  <a:moveTo>
                    <a:pt x="2340737" y="25400"/>
                  </a:moveTo>
                  <a:lnTo>
                    <a:pt x="2327275" y="19685"/>
                  </a:lnTo>
                  <a:cubicBezTo>
                    <a:pt x="2327275" y="5588"/>
                    <a:pt x="2332990" y="0"/>
                    <a:pt x="2339975" y="0"/>
                  </a:cubicBezTo>
                  <a:lnTo>
                    <a:pt x="2353437" y="5715"/>
                  </a:lnTo>
                  <a:cubicBezTo>
                    <a:pt x="2353437" y="19812"/>
                    <a:pt x="2347722" y="25400"/>
                    <a:pt x="2340737" y="25400"/>
                  </a:cubicBezTo>
                  <a:close/>
                  <a:moveTo>
                    <a:pt x="2289047" y="25400"/>
                  </a:moveTo>
                  <a:lnTo>
                    <a:pt x="2275586" y="19685"/>
                  </a:lnTo>
                  <a:cubicBezTo>
                    <a:pt x="2275586" y="5588"/>
                    <a:pt x="2281300" y="0"/>
                    <a:pt x="2288286" y="0"/>
                  </a:cubicBezTo>
                  <a:lnTo>
                    <a:pt x="2301747" y="5715"/>
                  </a:lnTo>
                  <a:cubicBezTo>
                    <a:pt x="2301747" y="19812"/>
                    <a:pt x="2296033" y="25400"/>
                    <a:pt x="2289047" y="25400"/>
                  </a:cubicBezTo>
                  <a:close/>
                  <a:moveTo>
                    <a:pt x="2237358" y="25400"/>
                  </a:moveTo>
                  <a:lnTo>
                    <a:pt x="2223896" y="19685"/>
                  </a:lnTo>
                  <a:cubicBezTo>
                    <a:pt x="2223896" y="5588"/>
                    <a:pt x="2229611" y="0"/>
                    <a:pt x="2236596" y="0"/>
                  </a:cubicBezTo>
                  <a:lnTo>
                    <a:pt x="2250058" y="5715"/>
                  </a:lnTo>
                  <a:cubicBezTo>
                    <a:pt x="2250058" y="19812"/>
                    <a:pt x="2244343" y="25400"/>
                    <a:pt x="2237358" y="25400"/>
                  </a:cubicBezTo>
                  <a:close/>
                  <a:moveTo>
                    <a:pt x="2185669" y="25400"/>
                  </a:moveTo>
                  <a:lnTo>
                    <a:pt x="2172207" y="19685"/>
                  </a:lnTo>
                  <a:cubicBezTo>
                    <a:pt x="2172207" y="5588"/>
                    <a:pt x="2177922" y="0"/>
                    <a:pt x="2184907" y="0"/>
                  </a:cubicBezTo>
                  <a:lnTo>
                    <a:pt x="2198369" y="5715"/>
                  </a:lnTo>
                  <a:cubicBezTo>
                    <a:pt x="2198369" y="19812"/>
                    <a:pt x="2192654" y="25400"/>
                    <a:pt x="2185669" y="25400"/>
                  </a:cubicBezTo>
                  <a:close/>
                  <a:moveTo>
                    <a:pt x="2133980" y="25400"/>
                  </a:moveTo>
                  <a:lnTo>
                    <a:pt x="2120518" y="19685"/>
                  </a:lnTo>
                  <a:cubicBezTo>
                    <a:pt x="2120518" y="5588"/>
                    <a:pt x="2126233" y="0"/>
                    <a:pt x="2133218" y="0"/>
                  </a:cubicBezTo>
                  <a:lnTo>
                    <a:pt x="2146680" y="5715"/>
                  </a:lnTo>
                  <a:cubicBezTo>
                    <a:pt x="2146680" y="19812"/>
                    <a:pt x="2140965" y="25400"/>
                    <a:pt x="2133980" y="25400"/>
                  </a:cubicBezTo>
                  <a:close/>
                  <a:moveTo>
                    <a:pt x="2082291" y="25400"/>
                  </a:moveTo>
                  <a:lnTo>
                    <a:pt x="2068829" y="19685"/>
                  </a:lnTo>
                  <a:cubicBezTo>
                    <a:pt x="2068829" y="5588"/>
                    <a:pt x="2074544" y="0"/>
                    <a:pt x="2081529" y="0"/>
                  </a:cubicBezTo>
                  <a:lnTo>
                    <a:pt x="2094991" y="5715"/>
                  </a:lnTo>
                  <a:cubicBezTo>
                    <a:pt x="2094991" y="19812"/>
                    <a:pt x="2089276" y="25400"/>
                    <a:pt x="2082291" y="25400"/>
                  </a:cubicBezTo>
                  <a:close/>
                  <a:moveTo>
                    <a:pt x="2030602" y="25400"/>
                  </a:moveTo>
                  <a:lnTo>
                    <a:pt x="2017140" y="19685"/>
                  </a:lnTo>
                  <a:cubicBezTo>
                    <a:pt x="2017140" y="5588"/>
                    <a:pt x="2022855" y="0"/>
                    <a:pt x="2029840" y="0"/>
                  </a:cubicBezTo>
                  <a:lnTo>
                    <a:pt x="2043302" y="5715"/>
                  </a:lnTo>
                  <a:cubicBezTo>
                    <a:pt x="2043302" y="19812"/>
                    <a:pt x="2037587" y="25400"/>
                    <a:pt x="2030602" y="25400"/>
                  </a:cubicBezTo>
                  <a:close/>
                  <a:moveTo>
                    <a:pt x="1978913" y="25400"/>
                  </a:moveTo>
                  <a:lnTo>
                    <a:pt x="1965451" y="19685"/>
                  </a:lnTo>
                  <a:cubicBezTo>
                    <a:pt x="1965451" y="5588"/>
                    <a:pt x="1971166" y="0"/>
                    <a:pt x="1978151" y="0"/>
                  </a:cubicBezTo>
                  <a:lnTo>
                    <a:pt x="1991613" y="5715"/>
                  </a:lnTo>
                  <a:cubicBezTo>
                    <a:pt x="1991613" y="19812"/>
                    <a:pt x="1985898" y="25400"/>
                    <a:pt x="1978913" y="25400"/>
                  </a:cubicBezTo>
                  <a:close/>
                  <a:moveTo>
                    <a:pt x="1927224" y="25400"/>
                  </a:moveTo>
                  <a:lnTo>
                    <a:pt x="1913762" y="19685"/>
                  </a:lnTo>
                  <a:cubicBezTo>
                    <a:pt x="1913762" y="5588"/>
                    <a:pt x="1919477" y="0"/>
                    <a:pt x="1926462" y="0"/>
                  </a:cubicBezTo>
                  <a:lnTo>
                    <a:pt x="1939924" y="5715"/>
                  </a:lnTo>
                  <a:cubicBezTo>
                    <a:pt x="1939924" y="19812"/>
                    <a:pt x="1934209" y="25400"/>
                    <a:pt x="1927224" y="25400"/>
                  </a:cubicBezTo>
                  <a:close/>
                  <a:moveTo>
                    <a:pt x="1875535" y="25400"/>
                  </a:moveTo>
                  <a:lnTo>
                    <a:pt x="1862073" y="19685"/>
                  </a:lnTo>
                  <a:cubicBezTo>
                    <a:pt x="1862073" y="5588"/>
                    <a:pt x="1867788" y="0"/>
                    <a:pt x="1874773" y="0"/>
                  </a:cubicBezTo>
                  <a:lnTo>
                    <a:pt x="1888235" y="5715"/>
                  </a:lnTo>
                  <a:cubicBezTo>
                    <a:pt x="1888235" y="19812"/>
                    <a:pt x="1882520" y="25400"/>
                    <a:pt x="1875535" y="25400"/>
                  </a:cubicBezTo>
                  <a:close/>
                  <a:moveTo>
                    <a:pt x="1823846" y="25400"/>
                  </a:moveTo>
                  <a:lnTo>
                    <a:pt x="1810384" y="19685"/>
                  </a:lnTo>
                  <a:cubicBezTo>
                    <a:pt x="1810384" y="5588"/>
                    <a:pt x="1816099" y="0"/>
                    <a:pt x="1823084" y="0"/>
                  </a:cubicBezTo>
                  <a:lnTo>
                    <a:pt x="1836546" y="5715"/>
                  </a:lnTo>
                  <a:cubicBezTo>
                    <a:pt x="1836546" y="19812"/>
                    <a:pt x="1830831" y="25400"/>
                    <a:pt x="1823846" y="25400"/>
                  </a:cubicBezTo>
                  <a:close/>
                  <a:moveTo>
                    <a:pt x="1772157" y="25400"/>
                  </a:moveTo>
                  <a:lnTo>
                    <a:pt x="1758695" y="19685"/>
                  </a:lnTo>
                  <a:cubicBezTo>
                    <a:pt x="1758695" y="5588"/>
                    <a:pt x="1764410" y="0"/>
                    <a:pt x="1771395" y="0"/>
                  </a:cubicBezTo>
                  <a:lnTo>
                    <a:pt x="1784857" y="5715"/>
                  </a:lnTo>
                  <a:cubicBezTo>
                    <a:pt x="1784857" y="19812"/>
                    <a:pt x="1779142" y="25400"/>
                    <a:pt x="1772157" y="25400"/>
                  </a:cubicBezTo>
                  <a:close/>
                  <a:moveTo>
                    <a:pt x="1720467" y="25400"/>
                  </a:moveTo>
                  <a:lnTo>
                    <a:pt x="1707006" y="19685"/>
                  </a:lnTo>
                  <a:cubicBezTo>
                    <a:pt x="1707006" y="5588"/>
                    <a:pt x="1712720" y="0"/>
                    <a:pt x="1719706" y="0"/>
                  </a:cubicBezTo>
                  <a:lnTo>
                    <a:pt x="1733167" y="5715"/>
                  </a:lnTo>
                  <a:cubicBezTo>
                    <a:pt x="1733167" y="19812"/>
                    <a:pt x="1727453" y="25400"/>
                    <a:pt x="1720467" y="25400"/>
                  </a:cubicBezTo>
                  <a:close/>
                  <a:moveTo>
                    <a:pt x="1668778" y="25400"/>
                  </a:moveTo>
                  <a:lnTo>
                    <a:pt x="1655316" y="19685"/>
                  </a:lnTo>
                  <a:cubicBezTo>
                    <a:pt x="1655316" y="5588"/>
                    <a:pt x="1661031" y="0"/>
                    <a:pt x="1668016" y="0"/>
                  </a:cubicBezTo>
                  <a:lnTo>
                    <a:pt x="1681478" y="5715"/>
                  </a:lnTo>
                  <a:cubicBezTo>
                    <a:pt x="1681478" y="19812"/>
                    <a:pt x="1675763" y="25400"/>
                    <a:pt x="1668778" y="25400"/>
                  </a:cubicBezTo>
                  <a:close/>
                  <a:moveTo>
                    <a:pt x="1616583" y="25400"/>
                  </a:moveTo>
                  <a:lnTo>
                    <a:pt x="1603121" y="19685"/>
                  </a:lnTo>
                  <a:cubicBezTo>
                    <a:pt x="1603121" y="5588"/>
                    <a:pt x="1608836" y="0"/>
                    <a:pt x="1615821" y="0"/>
                  </a:cubicBezTo>
                  <a:lnTo>
                    <a:pt x="1629283" y="5715"/>
                  </a:lnTo>
                  <a:cubicBezTo>
                    <a:pt x="1629283" y="19812"/>
                    <a:pt x="1623568" y="25400"/>
                    <a:pt x="1616583" y="25400"/>
                  </a:cubicBezTo>
                  <a:close/>
                  <a:moveTo>
                    <a:pt x="1564894" y="25400"/>
                  </a:moveTo>
                  <a:lnTo>
                    <a:pt x="1551432" y="19685"/>
                  </a:lnTo>
                  <a:cubicBezTo>
                    <a:pt x="1551432" y="5588"/>
                    <a:pt x="1557147" y="0"/>
                    <a:pt x="1564132" y="0"/>
                  </a:cubicBezTo>
                  <a:lnTo>
                    <a:pt x="1577594" y="5715"/>
                  </a:lnTo>
                  <a:cubicBezTo>
                    <a:pt x="1577594" y="19812"/>
                    <a:pt x="1571879" y="25400"/>
                    <a:pt x="1564894" y="25400"/>
                  </a:cubicBezTo>
                  <a:close/>
                  <a:moveTo>
                    <a:pt x="1513205" y="25400"/>
                  </a:moveTo>
                  <a:lnTo>
                    <a:pt x="1499743" y="19685"/>
                  </a:lnTo>
                  <a:cubicBezTo>
                    <a:pt x="1499743" y="5588"/>
                    <a:pt x="1505458" y="0"/>
                    <a:pt x="1512443" y="0"/>
                  </a:cubicBezTo>
                  <a:lnTo>
                    <a:pt x="1525905" y="5715"/>
                  </a:lnTo>
                  <a:cubicBezTo>
                    <a:pt x="1525905" y="19812"/>
                    <a:pt x="1520190" y="25400"/>
                    <a:pt x="1513205" y="25400"/>
                  </a:cubicBezTo>
                  <a:close/>
                  <a:moveTo>
                    <a:pt x="1461516" y="25400"/>
                  </a:moveTo>
                  <a:lnTo>
                    <a:pt x="1448054" y="19685"/>
                  </a:lnTo>
                  <a:cubicBezTo>
                    <a:pt x="1448054" y="5588"/>
                    <a:pt x="1453769" y="0"/>
                    <a:pt x="1460754" y="0"/>
                  </a:cubicBezTo>
                  <a:lnTo>
                    <a:pt x="1474216" y="5715"/>
                  </a:lnTo>
                  <a:cubicBezTo>
                    <a:pt x="1474216" y="19812"/>
                    <a:pt x="1468501" y="25400"/>
                    <a:pt x="1461516" y="25400"/>
                  </a:cubicBezTo>
                  <a:close/>
                  <a:moveTo>
                    <a:pt x="1409827" y="25400"/>
                  </a:moveTo>
                  <a:lnTo>
                    <a:pt x="1396365" y="19685"/>
                  </a:lnTo>
                  <a:cubicBezTo>
                    <a:pt x="1396365" y="5588"/>
                    <a:pt x="1402080" y="0"/>
                    <a:pt x="1409065" y="0"/>
                  </a:cubicBezTo>
                  <a:lnTo>
                    <a:pt x="1422527" y="5715"/>
                  </a:lnTo>
                  <a:cubicBezTo>
                    <a:pt x="1422527" y="19812"/>
                    <a:pt x="1416812" y="25400"/>
                    <a:pt x="1409827" y="25400"/>
                  </a:cubicBezTo>
                  <a:close/>
                  <a:moveTo>
                    <a:pt x="1358138" y="25400"/>
                  </a:moveTo>
                  <a:lnTo>
                    <a:pt x="1344676" y="19685"/>
                  </a:lnTo>
                  <a:cubicBezTo>
                    <a:pt x="1344676" y="5588"/>
                    <a:pt x="1350391" y="0"/>
                    <a:pt x="1357376" y="0"/>
                  </a:cubicBezTo>
                  <a:lnTo>
                    <a:pt x="1370838" y="5715"/>
                  </a:lnTo>
                  <a:cubicBezTo>
                    <a:pt x="1370838" y="19812"/>
                    <a:pt x="1365123" y="25400"/>
                    <a:pt x="1358138" y="25400"/>
                  </a:cubicBezTo>
                  <a:close/>
                  <a:moveTo>
                    <a:pt x="1306449" y="25400"/>
                  </a:moveTo>
                  <a:lnTo>
                    <a:pt x="1292987" y="19685"/>
                  </a:lnTo>
                  <a:cubicBezTo>
                    <a:pt x="1292987" y="5588"/>
                    <a:pt x="1298702" y="0"/>
                    <a:pt x="1305687" y="0"/>
                  </a:cubicBezTo>
                  <a:lnTo>
                    <a:pt x="1319149" y="5715"/>
                  </a:lnTo>
                  <a:cubicBezTo>
                    <a:pt x="1319149" y="19812"/>
                    <a:pt x="1313434" y="25400"/>
                    <a:pt x="1306449" y="25400"/>
                  </a:cubicBezTo>
                  <a:close/>
                  <a:moveTo>
                    <a:pt x="1254633" y="25400"/>
                  </a:moveTo>
                  <a:lnTo>
                    <a:pt x="1241171" y="19685"/>
                  </a:lnTo>
                  <a:cubicBezTo>
                    <a:pt x="1241171" y="5588"/>
                    <a:pt x="1246886" y="0"/>
                    <a:pt x="1253871" y="0"/>
                  </a:cubicBezTo>
                  <a:lnTo>
                    <a:pt x="1267333" y="5715"/>
                  </a:lnTo>
                  <a:cubicBezTo>
                    <a:pt x="1267333" y="19812"/>
                    <a:pt x="1261618" y="25400"/>
                    <a:pt x="1254633" y="25400"/>
                  </a:cubicBezTo>
                  <a:close/>
                  <a:moveTo>
                    <a:pt x="1202944" y="25400"/>
                  </a:moveTo>
                  <a:lnTo>
                    <a:pt x="1189482" y="19685"/>
                  </a:lnTo>
                  <a:cubicBezTo>
                    <a:pt x="1189482" y="5588"/>
                    <a:pt x="1195197" y="0"/>
                    <a:pt x="1202182" y="0"/>
                  </a:cubicBezTo>
                  <a:lnTo>
                    <a:pt x="1215644" y="5715"/>
                  </a:lnTo>
                  <a:cubicBezTo>
                    <a:pt x="1215644" y="19812"/>
                    <a:pt x="1209929" y="25400"/>
                    <a:pt x="1202944" y="25400"/>
                  </a:cubicBezTo>
                  <a:close/>
                  <a:moveTo>
                    <a:pt x="1151128" y="25400"/>
                  </a:moveTo>
                  <a:lnTo>
                    <a:pt x="1137666" y="19685"/>
                  </a:lnTo>
                  <a:cubicBezTo>
                    <a:pt x="1137666" y="5588"/>
                    <a:pt x="1143381" y="0"/>
                    <a:pt x="1150366" y="0"/>
                  </a:cubicBezTo>
                  <a:lnTo>
                    <a:pt x="1163828" y="5715"/>
                  </a:lnTo>
                  <a:cubicBezTo>
                    <a:pt x="1163828" y="19812"/>
                    <a:pt x="1158113" y="25400"/>
                    <a:pt x="1151128" y="25400"/>
                  </a:cubicBezTo>
                  <a:close/>
                  <a:moveTo>
                    <a:pt x="1099439" y="25400"/>
                  </a:moveTo>
                  <a:lnTo>
                    <a:pt x="1085977" y="19685"/>
                  </a:lnTo>
                  <a:cubicBezTo>
                    <a:pt x="1085977" y="5588"/>
                    <a:pt x="1091692" y="0"/>
                    <a:pt x="1098677" y="0"/>
                  </a:cubicBezTo>
                  <a:lnTo>
                    <a:pt x="1112139" y="5715"/>
                  </a:lnTo>
                  <a:cubicBezTo>
                    <a:pt x="1112139" y="19812"/>
                    <a:pt x="1106424" y="25400"/>
                    <a:pt x="1099439" y="25400"/>
                  </a:cubicBezTo>
                  <a:close/>
                  <a:moveTo>
                    <a:pt x="1047750" y="25400"/>
                  </a:moveTo>
                  <a:lnTo>
                    <a:pt x="1034288" y="19685"/>
                  </a:lnTo>
                  <a:cubicBezTo>
                    <a:pt x="1034288" y="5588"/>
                    <a:pt x="1040003" y="0"/>
                    <a:pt x="1046988" y="0"/>
                  </a:cubicBezTo>
                  <a:lnTo>
                    <a:pt x="1060450" y="5715"/>
                  </a:lnTo>
                  <a:cubicBezTo>
                    <a:pt x="1060450" y="19812"/>
                    <a:pt x="1054735" y="25400"/>
                    <a:pt x="1047750" y="25400"/>
                  </a:cubicBezTo>
                  <a:close/>
                  <a:moveTo>
                    <a:pt x="996061" y="25400"/>
                  </a:moveTo>
                  <a:lnTo>
                    <a:pt x="982599" y="19685"/>
                  </a:lnTo>
                  <a:cubicBezTo>
                    <a:pt x="982599" y="5588"/>
                    <a:pt x="988314" y="0"/>
                    <a:pt x="995299" y="0"/>
                  </a:cubicBezTo>
                  <a:lnTo>
                    <a:pt x="1008761" y="5715"/>
                  </a:lnTo>
                  <a:cubicBezTo>
                    <a:pt x="1008761" y="19812"/>
                    <a:pt x="1003046" y="25400"/>
                    <a:pt x="996061" y="25400"/>
                  </a:cubicBezTo>
                  <a:close/>
                  <a:moveTo>
                    <a:pt x="944372" y="25400"/>
                  </a:moveTo>
                  <a:lnTo>
                    <a:pt x="930783" y="19685"/>
                  </a:lnTo>
                  <a:cubicBezTo>
                    <a:pt x="930783" y="5588"/>
                    <a:pt x="936498" y="0"/>
                    <a:pt x="943483" y="0"/>
                  </a:cubicBezTo>
                  <a:lnTo>
                    <a:pt x="956945" y="5715"/>
                  </a:lnTo>
                  <a:cubicBezTo>
                    <a:pt x="956945" y="19812"/>
                    <a:pt x="951230" y="25400"/>
                    <a:pt x="944245" y="25400"/>
                  </a:cubicBezTo>
                  <a:close/>
                  <a:moveTo>
                    <a:pt x="892556" y="25400"/>
                  </a:moveTo>
                  <a:lnTo>
                    <a:pt x="879094" y="19685"/>
                  </a:lnTo>
                  <a:cubicBezTo>
                    <a:pt x="879094" y="5588"/>
                    <a:pt x="884809" y="0"/>
                    <a:pt x="891794" y="0"/>
                  </a:cubicBezTo>
                  <a:lnTo>
                    <a:pt x="905256" y="5715"/>
                  </a:lnTo>
                  <a:cubicBezTo>
                    <a:pt x="905256" y="19812"/>
                    <a:pt x="899541" y="25400"/>
                    <a:pt x="892556" y="25400"/>
                  </a:cubicBezTo>
                  <a:close/>
                  <a:moveTo>
                    <a:pt x="840867" y="25400"/>
                  </a:moveTo>
                  <a:lnTo>
                    <a:pt x="827405" y="19685"/>
                  </a:lnTo>
                  <a:cubicBezTo>
                    <a:pt x="827405" y="5588"/>
                    <a:pt x="833120" y="0"/>
                    <a:pt x="840105" y="0"/>
                  </a:cubicBezTo>
                  <a:lnTo>
                    <a:pt x="853567" y="5715"/>
                  </a:lnTo>
                  <a:cubicBezTo>
                    <a:pt x="853567" y="19812"/>
                    <a:pt x="847852" y="25400"/>
                    <a:pt x="840867" y="25400"/>
                  </a:cubicBezTo>
                  <a:close/>
                  <a:moveTo>
                    <a:pt x="789178" y="25400"/>
                  </a:moveTo>
                  <a:lnTo>
                    <a:pt x="775716" y="19685"/>
                  </a:lnTo>
                  <a:cubicBezTo>
                    <a:pt x="775716" y="5588"/>
                    <a:pt x="781431" y="0"/>
                    <a:pt x="788416" y="0"/>
                  </a:cubicBezTo>
                  <a:lnTo>
                    <a:pt x="801878" y="5715"/>
                  </a:lnTo>
                  <a:cubicBezTo>
                    <a:pt x="801878" y="19812"/>
                    <a:pt x="796163" y="25400"/>
                    <a:pt x="789178" y="25400"/>
                  </a:cubicBezTo>
                  <a:close/>
                  <a:moveTo>
                    <a:pt x="737489" y="25400"/>
                  </a:moveTo>
                  <a:lnTo>
                    <a:pt x="724027" y="19685"/>
                  </a:lnTo>
                  <a:cubicBezTo>
                    <a:pt x="724027" y="5588"/>
                    <a:pt x="729742" y="0"/>
                    <a:pt x="736727" y="0"/>
                  </a:cubicBezTo>
                  <a:lnTo>
                    <a:pt x="750189" y="5715"/>
                  </a:lnTo>
                  <a:cubicBezTo>
                    <a:pt x="750189" y="19812"/>
                    <a:pt x="744474" y="25400"/>
                    <a:pt x="737489" y="25400"/>
                  </a:cubicBezTo>
                  <a:close/>
                  <a:moveTo>
                    <a:pt x="685800" y="25400"/>
                  </a:moveTo>
                  <a:lnTo>
                    <a:pt x="672338" y="19685"/>
                  </a:lnTo>
                  <a:cubicBezTo>
                    <a:pt x="672338" y="5588"/>
                    <a:pt x="678053" y="0"/>
                    <a:pt x="685038" y="0"/>
                  </a:cubicBezTo>
                  <a:lnTo>
                    <a:pt x="698500" y="5715"/>
                  </a:lnTo>
                  <a:cubicBezTo>
                    <a:pt x="698500" y="19812"/>
                    <a:pt x="692785" y="25400"/>
                    <a:pt x="685800" y="25400"/>
                  </a:cubicBezTo>
                  <a:close/>
                  <a:moveTo>
                    <a:pt x="633984" y="25400"/>
                  </a:moveTo>
                  <a:lnTo>
                    <a:pt x="620522" y="19685"/>
                  </a:lnTo>
                  <a:cubicBezTo>
                    <a:pt x="620522" y="5588"/>
                    <a:pt x="626237" y="0"/>
                    <a:pt x="633222" y="0"/>
                  </a:cubicBezTo>
                  <a:lnTo>
                    <a:pt x="646684" y="5715"/>
                  </a:lnTo>
                  <a:cubicBezTo>
                    <a:pt x="646684" y="19812"/>
                    <a:pt x="640969" y="25400"/>
                    <a:pt x="633984" y="25400"/>
                  </a:cubicBezTo>
                  <a:close/>
                  <a:moveTo>
                    <a:pt x="582295" y="25400"/>
                  </a:moveTo>
                  <a:lnTo>
                    <a:pt x="568833" y="19685"/>
                  </a:lnTo>
                  <a:cubicBezTo>
                    <a:pt x="568833" y="5588"/>
                    <a:pt x="574548" y="0"/>
                    <a:pt x="581533" y="0"/>
                  </a:cubicBezTo>
                  <a:lnTo>
                    <a:pt x="594995" y="5715"/>
                  </a:lnTo>
                  <a:cubicBezTo>
                    <a:pt x="594995" y="19812"/>
                    <a:pt x="589280" y="25400"/>
                    <a:pt x="582295" y="25400"/>
                  </a:cubicBezTo>
                  <a:close/>
                  <a:moveTo>
                    <a:pt x="530606" y="25400"/>
                  </a:moveTo>
                  <a:lnTo>
                    <a:pt x="517144" y="19685"/>
                  </a:lnTo>
                  <a:cubicBezTo>
                    <a:pt x="517144" y="5588"/>
                    <a:pt x="522859" y="0"/>
                    <a:pt x="529844" y="0"/>
                  </a:cubicBezTo>
                  <a:lnTo>
                    <a:pt x="543306" y="5715"/>
                  </a:lnTo>
                  <a:cubicBezTo>
                    <a:pt x="543306" y="19812"/>
                    <a:pt x="537591" y="25400"/>
                    <a:pt x="530606" y="25400"/>
                  </a:cubicBezTo>
                  <a:close/>
                  <a:moveTo>
                    <a:pt x="478917" y="25400"/>
                  </a:moveTo>
                  <a:lnTo>
                    <a:pt x="465455" y="19685"/>
                  </a:lnTo>
                  <a:cubicBezTo>
                    <a:pt x="465455" y="5588"/>
                    <a:pt x="471170" y="0"/>
                    <a:pt x="478155" y="0"/>
                  </a:cubicBezTo>
                  <a:lnTo>
                    <a:pt x="491617" y="5715"/>
                  </a:lnTo>
                  <a:cubicBezTo>
                    <a:pt x="491617" y="19812"/>
                    <a:pt x="485902" y="25400"/>
                    <a:pt x="478917" y="25400"/>
                  </a:cubicBezTo>
                  <a:close/>
                  <a:moveTo>
                    <a:pt x="427228" y="25400"/>
                  </a:moveTo>
                  <a:lnTo>
                    <a:pt x="413766" y="19685"/>
                  </a:lnTo>
                  <a:cubicBezTo>
                    <a:pt x="413766" y="5588"/>
                    <a:pt x="419481" y="0"/>
                    <a:pt x="426466" y="0"/>
                  </a:cubicBezTo>
                  <a:lnTo>
                    <a:pt x="439928" y="5715"/>
                  </a:lnTo>
                  <a:cubicBezTo>
                    <a:pt x="439928" y="19812"/>
                    <a:pt x="434213" y="25400"/>
                    <a:pt x="427228" y="25400"/>
                  </a:cubicBezTo>
                  <a:close/>
                  <a:moveTo>
                    <a:pt x="375412" y="25400"/>
                  </a:moveTo>
                  <a:lnTo>
                    <a:pt x="361950" y="19685"/>
                  </a:lnTo>
                  <a:cubicBezTo>
                    <a:pt x="361950" y="5588"/>
                    <a:pt x="367665" y="0"/>
                    <a:pt x="374650" y="0"/>
                  </a:cubicBezTo>
                  <a:lnTo>
                    <a:pt x="388112" y="5715"/>
                  </a:lnTo>
                  <a:cubicBezTo>
                    <a:pt x="388112" y="19812"/>
                    <a:pt x="382397" y="25400"/>
                    <a:pt x="375412" y="25400"/>
                  </a:cubicBezTo>
                  <a:close/>
                  <a:moveTo>
                    <a:pt x="323723" y="25400"/>
                  </a:moveTo>
                  <a:lnTo>
                    <a:pt x="310261" y="19685"/>
                  </a:lnTo>
                  <a:cubicBezTo>
                    <a:pt x="310261" y="5588"/>
                    <a:pt x="315976" y="0"/>
                    <a:pt x="322961" y="0"/>
                  </a:cubicBezTo>
                  <a:lnTo>
                    <a:pt x="336423" y="5715"/>
                  </a:lnTo>
                  <a:cubicBezTo>
                    <a:pt x="336423" y="19812"/>
                    <a:pt x="330708" y="25400"/>
                    <a:pt x="323723" y="25400"/>
                  </a:cubicBezTo>
                  <a:close/>
                  <a:moveTo>
                    <a:pt x="272034" y="25400"/>
                  </a:moveTo>
                  <a:lnTo>
                    <a:pt x="258572" y="19685"/>
                  </a:lnTo>
                  <a:cubicBezTo>
                    <a:pt x="258572" y="5588"/>
                    <a:pt x="264287" y="0"/>
                    <a:pt x="271272" y="0"/>
                  </a:cubicBezTo>
                  <a:lnTo>
                    <a:pt x="284734" y="5715"/>
                  </a:lnTo>
                  <a:cubicBezTo>
                    <a:pt x="284734" y="19812"/>
                    <a:pt x="279019" y="25400"/>
                    <a:pt x="272034" y="25400"/>
                  </a:cubicBezTo>
                  <a:close/>
                  <a:moveTo>
                    <a:pt x="220345" y="25400"/>
                  </a:moveTo>
                  <a:lnTo>
                    <a:pt x="206883" y="19685"/>
                  </a:lnTo>
                  <a:cubicBezTo>
                    <a:pt x="206883" y="5588"/>
                    <a:pt x="212598" y="0"/>
                    <a:pt x="219583" y="0"/>
                  </a:cubicBezTo>
                  <a:lnTo>
                    <a:pt x="233045" y="5715"/>
                  </a:lnTo>
                  <a:cubicBezTo>
                    <a:pt x="233045" y="19812"/>
                    <a:pt x="227330" y="25400"/>
                    <a:pt x="220345" y="25400"/>
                  </a:cubicBezTo>
                  <a:close/>
                  <a:moveTo>
                    <a:pt x="168656" y="25400"/>
                  </a:moveTo>
                  <a:lnTo>
                    <a:pt x="155194" y="19685"/>
                  </a:lnTo>
                  <a:cubicBezTo>
                    <a:pt x="155194" y="5588"/>
                    <a:pt x="160909" y="0"/>
                    <a:pt x="167894" y="0"/>
                  </a:cubicBezTo>
                  <a:lnTo>
                    <a:pt x="181356" y="5715"/>
                  </a:lnTo>
                  <a:cubicBezTo>
                    <a:pt x="181356" y="19812"/>
                    <a:pt x="175641" y="25400"/>
                    <a:pt x="168656" y="25400"/>
                  </a:cubicBezTo>
                  <a:close/>
                  <a:moveTo>
                    <a:pt x="116840" y="25400"/>
                  </a:moveTo>
                  <a:lnTo>
                    <a:pt x="103378" y="19685"/>
                  </a:lnTo>
                  <a:cubicBezTo>
                    <a:pt x="103378" y="5588"/>
                    <a:pt x="109093" y="0"/>
                    <a:pt x="116078" y="0"/>
                  </a:cubicBezTo>
                  <a:lnTo>
                    <a:pt x="129540" y="5715"/>
                  </a:lnTo>
                  <a:cubicBezTo>
                    <a:pt x="129540" y="19812"/>
                    <a:pt x="123825" y="25400"/>
                    <a:pt x="116840" y="25400"/>
                  </a:cubicBezTo>
                  <a:close/>
                  <a:moveTo>
                    <a:pt x="65151" y="25400"/>
                  </a:moveTo>
                  <a:lnTo>
                    <a:pt x="51689" y="19685"/>
                  </a:lnTo>
                  <a:cubicBezTo>
                    <a:pt x="51689" y="5588"/>
                    <a:pt x="57404" y="0"/>
                    <a:pt x="64389" y="0"/>
                  </a:cubicBezTo>
                  <a:lnTo>
                    <a:pt x="77851" y="5715"/>
                  </a:lnTo>
                  <a:cubicBezTo>
                    <a:pt x="77851" y="19812"/>
                    <a:pt x="72136" y="25400"/>
                    <a:pt x="65151" y="25400"/>
                  </a:cubicBezTo>
                  <a:close/>
                  <a:moveTo>
                    <a:pt x="13462" y="25400"/>
                  </a:moveTo>
                  <a:lnTo>
                    <a:pt x="0" y="19685"/>
                  </a:lnTo>
                  <a:cubicBezTo>
                    <a:pt x="0" y="5588"/>
                    <a:pt x="5715" y="0"/>
                    <a:pt x="12700" y="0"/>
                  </a:cubicBezTo>
                  <a:lnTo>
                    <a:pt x="26162" y="5715"/>
                  </a:lnTo>
                  <a:cubicBezTo>
                    <a:pt x="26162" y="19812"/>
                    <a:pt x="20447" y="25400"/>
                    <a:pt x="13462" y="25400"/>
                  </a:cubicBezTo>
                  <a:close/>
                  <a:moveTo>
                    <a:pt x="4512564" y="25400"/>
                  </a:moveTo>
                  <a:lnTo>
                    <a:pt x="4499102" y="19685"/>
                  </a:lnTo>
                  <a:cubicBezTo>
                    <a:pt x="4499102" y="5588"/>
                    <a:pt x="4504817" y="0"/>
                    <a:pt x="4511802" y="0"/>
                  </a:cubicBezTo>
                  <a:lnTo>
                    <a:pt x="4525264" y="5715"/>
                  </a:lnTo>
                  <a:cubicBezTo>
                    <a:pt x="4525264" y="19812"/>
                    <a:pt x="4519549" y="25400"/>
                    <a:pt x="4512564" y="25400"/>
                  </a:cubicBezTo>
                  <a:close/>
                </a:path>
              </a:pathLst>
            </a:custGeom>
            <a:solidFill>
              <a:srgbClr val="98C558"/>
            </a:solidFill>
          </p:spPr>
        </p:sp>
        <p:sp>
          <p:nvSpPr>
            <p:cNvPr id="20" name="Freeform 20"/>
            <p:cNvSpPr/>
            <p:nvPr/>
          </p:nvSpPr>
          <p:spPr>
            <a:xfrm>
              <a:off x="63500" y="63500"/>
              <a:ext cx="4609338" cy="6781419"/>
            </a:xfrm>
            <a:custGeom>
              <a:avLst/>
              <a:gdLst/>
              <a:ahLst/>
              <a:cxnLst/>
              <a:rect l="l" t="t" r="r" b="b"/>
              <a:pathLst>
                <a:path w="4609338" h="6781419">
                  <a:moveTo>
                    <a:pt x="12700" y="6756019"/>
                  </a:moveTo>
                  <a:cubicBezTo>
                    <a:pt x="19685" y="6756019"/>
                    <a:pt x="25400" y="6761734"/>
                    <a:pt x="25400" y="6768719"/>
                  </a:cubicBezTo>
                  <a:cubicBezTo>
                    <a:pt x="25400" y="6775703"/>
                    <a:pt x="19685" y="6781419"/>
                    <a:pt x="12700" y="6781419"/>
                  </a:cubicBezTo>
                  <a:cubicBezTo>
                    <a:pt x="5715" y="6781419"/>
                    <a:pt x="0" y="6775703"/>
                    <a:pt x="0" y="6768719"/>
                  </a:cubicBezTo>
                  <a:cubicBezTo>
                    <a:pt x="0" y="6761734"/>
                    <a:pt x="5715" y="6756019"/>
                    <a:pt x="12700" y="6756019"/>
                  </a:cubicBezTo>
                  <a:close/>
                  <a:moveTo>
                    <a:pt x="4596638" y="6756019"/>
                  </a:moveTo>
                  <a:cubicBezTo>
                    <a:pt x="4603623" y="6756019"/>
                    <a:pt x="4609338" y="6761734"/>
                    <a:pt x="4609338" y="6768719"/>
                  </a:cubicBezTo>
                  <a:cubicBezTo>
                    <a:pt x="4609338" y="6775703"/>
                    <a:pt x="4603623" y="6781419"/>
                    <a:pt x="4596638" y="6781419"/>
                  </a:cubicBezTo>
                  <a:cubicBezTo>
                    <a:pt x="4589653" y="6781419"/>
                    <a:pt x="4583938" y="6775703"/>
                    <a:pt x="4583938" y="6768719"/>
                  </a:cubicBezTo>
                  <a:cubicBezTo>
                    <a:pt x="4583938" y="6761734"/>
                    <a:pt x="4589653" y="6756019"/>
                    <a:pt x="4596638" y="6756019"/>
                  </a:cubicBezTo>
                  <a:close/>
                  <a:moveTo>
                    <a:pt x="4596638" y="0"/>
                  </a:moveTo>
                  <a:cubicBezTo>
                    <a:pt x="4603623" y="0"/>
                    <a:pt x="4609338" y="5715"/>
                    <a:pt x="4609338" y="12700"/>
                  </a:cubicBezTo>
                  <a:cubicBezTo>
                    <a:pt x="4609338" y="19685"/>
                    <a:pt x="4603623" y="25400"/>
                    <a:pt x="4596638" y="25400"/>
                  </a:cubicBezTo>
                  <a:cubicBezTo>
                    <a:pt x="4589653" y="25400"/>
                    <a:pt x="4583938" y="19685"/>
                    <a:pt x="4583938" y="12700"/>
                  </a:cubicBezTo>
                  <a:cubicBezTo>
                    <a:pt x="4583938" y="5715"/>
                    <a:pt x="4589653" y="0"/>
                    <a:pt x="4596638" y="0"/>
                  </a:cubicBezTo>
                  <a:close/>
                  <a:moveTo>
                    <a:pt x="12700" y="0"/>
                  </a:moveTo>
                  <a:cubicBezTo>
                    <a:pt x="19685" y="0"/>
                    <a:pt x="25400" y="5715"/>
                    <a:pt x="25400" y="12700"/>
                  </a:cubicBezTo>
                  <a:cubicBezTo>
                    <a:pt x="25400" y="19685"/>
                    <a:pt x="19685" y="25400"/>
                    <a:pt x="12700" y="25400"/>
                  </a:cubicBezTo>
                  <a:cubicBezTo>
                    <a:pt x="5715" y="25400"/>
                    <a:pt x="0" y="19685"/>
                    <a:pt x="0" y="12700"/>
                  </a:cubicBezTo>
                  <a:cubicBezTo>
                    <a:pt x="0" y="5715"/>
                    <a:pt x="5715" y="0"/>
                    <a:pt x="12700" y="0"/>
                  </a:cubicBezTo>
                  <a:close/>
                </a:path>
              </a:pathLst>
            </a:custGeom>
            <a:solidFill>
              <a:srgbClr val="98C558"/>
            </a:solidFill>
          </p:spPr>
        </p:sp>
        <p:sp>
          <p:nvSpPr>
            <p:cNvPr id="21" name="Freeform 21"/>
            <p:cNvSpPr/>
            <p:nvPr/>
          </p:nvSpPr>
          <p:spPr>
            <a:xfrm>
              <a:off x="4675505" y="6954647"/>
              <a:ext cx="147574" cy="140208"/>
            </a:xfrm>
            <a:custGeom>
              <a:avLst/>
              <a:gdLst/>
              <a:ahLst/>
              <a:cxnLst/>
              <a:rect l="l" t="t" r="r" b="b"/>
              <a:pathLst>
                <a:path w="147574" h="140208">
                  <a:moveTo>
                    <a:pt x="71374" y="0"/>
                  </a:moveTo>
                  <a:cubicBezTo>
                    <a:pt x="93091" y="508"/>
                    <a:pt x="113538" y="5842"/>
                    <a:pt x="130302" y="22479"/>
                  </a:cubicBezTo>
                  <a:cubicBezTo>
                    <a:pt x="137541" y="29337"/>
                    <a:pt x="142748" y="38100"/>
                    <a:pt x="145161" y="47752"/>
                  </a:cubicBezTo>
                  <a:cubicBezTo>
                    <a:pt x="147574" y="57404"/>
                    <a:pt x="147447" y="67564"/>
                    <a:pt x="144653" y="77216"/>
                  </a:cubicBezTo>
                  <a:cubicBezTo>
                    <a:pt x="136144" y="108585"/>
                    <a:pt x="114554" y="129540"/>
                    <a:pt x="82042" y="135382"/>
                  </a:cubicBezTo>
                  <a:cubicBezTo>
                    <a:pt x="54229" y="140208"/>
                    <a:pt x="31242" y="128270"/>
                    <a:pt x="15113" y="105664"/>
                  </a:cubicBezTo>
                  <a:cubicBezTo>
                    <a:pt x="0" y="84455"/>
                    <a:pt x="2413" y="61722"/>
                    <a:pt x="14605" y="40005"/>
                  </a:cubicBezTo>
                  <a:cubicBezTo>
                    <a:pt x="19939" y="31115"/>
                    <a:pt x="26162" y="22987"/>
                    <a:pt x="33401" y="15621"/>
                  </a:cubicBezTo>
                  <a:cubicBezTo>
                    <a:pt x="43561" y="4572"/>
                    <a:pt x="55499" y="254"/>
                    <a:pt x="71374" y="1"/>
                  </a:cubicBezTo>
                  <a:moveTo>
                    <a:pt x="21209" y="74042"/>
                  </a:moveTo>
                  <a:cubicBezTo>
                    <a:pt x="22225" y="95632"/>
                    <a:pt x="32766" y="109221"/>
                    <a:pt x="50673" y="117222"/>
                  </a:cubicBezTo>
                  <a:cubicBezTo>
                    <a:pt x="69723" y="125731"/>
                    <a:pt x="87122" y="122429"/>
                    <a:pt x="104013" y="110364"/>
                  </a:cubicBezTo>
                  <a:cubicBezTo>
                    <a:pt x="124842" y="95251"/>
                    <a:pt x="136144" y="67820"/>
                    <a:pt x="129794" y="43562"/>
                  </a:cubicBezTo>
                  <a:cubicBezTo>
                    <a:pt x="128651" y="39880"/>
                    <a:pt x="126619" y="36577"/>
                    <a:pt x="123952" y="33910"/>
                  </a:cubicBezTo>
                  <a:cubicBezTo>
                    <a:pt x="106807" y="16384"/>
                    <a:pt x="85471" y="12574"/>
                    <a:pt x="62357" y="15749"/>
                  </a:cubicBezTo>
                  <a:cubicBezTo>
                    <a:pt x="58548" y="16257"/>
                    <a:pt x="54864" y="17781"/>
                    <a:pt x="51689" y="20068"/>
                  </a:cubicBezTo>
                  <a:cubicBezTo>
                    <a:pt x="33655" y="34164"/>
                    <a:pt x="21844" y="51818"/>
                    <a:pt x="21209" y="74170"/>
                  </a:cubicBezTo>
                </a:path>
              </a:pathLst>
            </a:custGeom>
            <a:solidFill>
              <a:srgbClr val="98C558"/>
            </a:solidFill>
          </p:spPr>
        </p:sp>
      </p:grpSp>
      <p:sp>
        <p:nvSpPr>
          <p:cNvPr id="22" name="TextBox 22"/>
          <p:cNvSpPr txBox="1"/>
          <p:nvPr/>
        </p:nvSpPr>
        <p:spPr>
          <a:xfrm>
            <a:off x="639419" y="538365"/>
            <a:ext cx="4199280" cy="381000"/>
          </a:xfrm>
          <a:prstGeom prst="rect">
            <a:avLst/>
          </a:prstGeom>
        </p:spPr>
        <p:txBody>
          <a:bodyPr lIns="0" tIns="0" rIns="0" bIns="0" rtlCol="0" anchor="t">
            <a:spAutoFit/>
          </a:bodyPr>
          <a:lstStyle/>
          <a:p>
            <a:pPr algn="l">
              <a:lnSpc>
                <a:spcPts val="1560"/>
              </a:lnSpc>
            </a:pPr>
            <a:r>
              <a:rPr lang="en-US" sz="1300" b="1" spc="-2">
                <a:solidFill>
                  <a:srgbClr val="32B5B9"/>
                </a:solidFill>
                <a:latin typeface="IBM Plex Sans Bold"/>
                <a:ea typeface="IBM Plex Sans Bold"/>
                <a:cs typeface="IBM Plex Sans Bold"/>
                <a:sym typeface="IBM Plex Sans Bold"/>
              </a:rPr>
              <a:t>La mobilisation des adultes : ensemble, se  (trans)former pour grandir et faire grandir !</a:t>
            </a:r>
          </a:p>
        </p:txBody>
      </p:sp>
      <p:sp>
        <p:nvSpPr>
          <p:cNvPr id="23" name="TextBox 23"/>
          <p:cNvSpPr txBox="1"/>
          <p:nvPr/>
        </p:nvSpPr>
        <p:spPr>
          <a:xfrm>
            <a:off x="6141596" y="5651214"/>
            <a:ext cx="1177557" cy="1226896"/>
          </a:xfrm>
          <a:prstGeom prst="rect">
            <a:avLst/>
          </a:prstGeom>
        </p:spPr>
        <p:txBody>
          <a:bodyPr lIns="0" tIns="0" rIns="0" bIns="0" rtlCol="0" anchor="t">
            <a:spAutoFit/>
          </a:bodyPr>
          <a:lstStyle/>
          <a:p>
            <a:pPr algn="l">
              <a:lnSpc>
                <a:spcPts val="1120"/>
              </a:lnSpc>
            </a:pPr>
            <a:r>
              <a:rPr lang="en-US" sz="800" b="1" spc="-1">
                <a:solidFill>
                  <a:srgbClr val="ADCF78"/>
                </a:solidFill>
                <a:latin typeface="IBM Plex Sans Bold"/>
                <a:ea typeface="IBM Plex Sans Bold"/>
                <a:cs typeface="IBM Plex Sans Bold"/>
                <a:sym typeface="IBM Plex Sans Bold"/>
              </a:rPr>
              <a:t>EXPLO</a:t>
            </a:r>
          </a:p>
          <a:p>
            <a:pPr algn="l">
              <a:lnSpc>
                <a:spcPts val="960"/>
              </a:lnSpc>
            </a:pPr>
            <a:r>
              <a:rPr lang="en-US" sz="800" spc="-1">
                <a:solidFill>
                  <a:srgbClr val="575756"/>
                </a:solidFill>
                <a:latin typeface="Open Sans"/>
                <a:ea typeface="Open Sans"/>
                <a:cs typeface="Open Sans"/>
                <a:sym typeface="Open Sans"/>
              </a:rPr>
              <a:t>Diminutif d’«exploration». Activité phare pour les 11-15 ans, qui consiste à partir 3 ou 4 jours, généralement en randonnée, en équipage sans les responsables.</a:t>
            </a:r>
          </a:p>
        </p:txBody>
      </p:sp>
      <p:sp>
        <p:nvSpPr>
          <p:cNvPr id="24" name="TextBox 24"/>
          <p:cNvSpPr txBox="1"/>
          <p:nvPr/>
        </p:nvSpPr>
        <p:spPr>
          <a:xfrm>
            <a:off x="6141596" y="2988024"/>
            <a:ext cx="377942" cy="110461"/>
          </a:xfrm>
          <a:prstGeom prst="rect">
            <a:avLst/>
          </a:prstGeom>
        </p:spPr>
        <p:txBody>
          <a:bodyPr lIns="0" tIns="0" rIns="0" bIns="0" rtlCol="0" anchor="t">
            <a:spAutoFit/>
          </a:bodyPr>
          <a:lstStyle/>
          <a:p>
            <a:pPr algn="l">
              <a:lnSpc>
                <a:spcPts val="960"/>
              </a:lnSpc>
            </a:pPr>
            <a:r>
              <a:rPr lang="en-US" sz="800" b="1" spc="-1">
                <a:solidFill>
                  <a:srgbClr val="ADCF78"/>
                </a:solidFill>
                <a:latin typeface="IBM Plex Sans Bold"/>
                <a:ea typeface="IBM Plex Sans Bold"/>
                <a:cs typeface="IBM Plex Sans Bold"/>
                <a:sym typeface="IBM Plex Sans Bold"/>
              </a:rPr>
              <a:t>CERCLE</a:t>
            </a:r>
          </a:p>
        </p:txBody>
      </p:sp>
      <p:sp>
        <p:nvSpPr>
          <p:cNvPr id="25" name="TextBox 25"/>
          <p:cNvSpPr txBox="1"/>
          <p:nvPr/>
        </p:nvSpPr>
        <p:spPr>
          <a:xfrm>
            <a:off x="6361967" y="310045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26" name="TextBox 26"/>
          <p:cNvSpPr txBox="1"/>
          <p:nvPr/>
        </p:nvSpPr>
        <p:spPr>
          <a:xfrm>
            <a:off x="6141596" y="3466217"/>
            <a:ext cx="1117149" cy="800447"/>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a:p>
            <a:pPr algn="l">
              <a:lnSpc>
                <a:spcPts val="960"/>
              </a:lnSpc>
            </a:pPr>
            <a:r>
              <a:rPr lang="en-US" sz="800" b="1" spc="-1">
                <a:solidFill>
                  <a:srgbClr val="ADCF78"/>
                </a:solidFill>
                <a:latin typeface="IBM Plex Sans Bold"/>
                <a:ea typeface="IBM Plex Sans Bold"/>
                <a:cs typeface="IBM Plex Sans Bold"/>
                <a:sym typeface="IBM Plex Sans Bold"/>
              </a:rPr>
              <a:t>CONSEIL</a:t>
            </a:r>
          </a:p>
          <a:p>
            <a:pPr algn="l">
              <a:lnSpc>
                <a:spcPts val="960"/>
              </a:lnSpc>
            </a:pPr>
            <a:r>
              <a:rPr lang="en-US" sz="800" spc="-1">
                <a:solidFill>
                  <a:srgbClr val="575756"/>
                </a:solidFill>
                <a:latin typeface="Open Sans"/>
                <a:ea typeface="Open Sans"/>
                <a:cs typeface="Open Sans"/>
                <a:sym typeface="Open Sans"/>
              </a:rPr>
              <a:t>Temps dediscussion et de décision collectives au sein d’une unité.</a:t>
            </a:r>
          </a:p>
          <a:p>
            <a:pPr algn="l">
              <a:lnSpc>
                <a:spcPts val="960"/>
              </a:lnSpc>
            </a:pPr>
            <a:endParaRPr lang="en-US" sz="800" spc="-1">
              <a:solidFill>
                <a:srgbClr val="575756"/>
              </a:solidFill>
              <a:latin typeface="Open Sans"/>
              <a:ea typeface="Open Sans"/>
              <a:cs typeface="Open Sans"/>
              <a:sym typeface="Open Sans"/>
            </a:endParaRPr>
          </a:p>
          <a:p>
            <a:pPr algn="l">
              <a:lnSpc>
                <a:spcPts val="960"/>
              </a:lnSpc>
            </a:pPr>
            <a:r>
              <a:rPr lang="en-US" sz="800" b="1" spc="-1">
                <a:solidFill>
                  <a:srgbClr val="ADCF78"/>
                </a:solidFill>
                <a:latin typeface="IBM Plex Sans Bold"/>
                <a:ea typeface="IBM Plex Sans Bold"/>
                <a:cs typeface="IBM Plex Sans Bold"/>
                <a:sym typeface="IBM Plex Sans Bold"/>
              </a:rPr>
              <a:t>ÉQUIPAGE</a:t>
            </a:r>
          </a:p>
        </p:txBody>
      </p:sp>
      <p:sp>
        <p:nvSpPr>
          <p:cNvPr id="27" name="TextBox 27"/>
          <p:cNvSpPr txBox="1"/>
          <p:nvPr/>
        </p:nvSpPr>
        <p:spPr>
          <a:xfrm>
            <a:off x="6576755" y="371005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28" name="TextBox 28"/>
          <p:cNvSpPr txBox="1"/>
          <p:nvPr/>
        </p:nvSpPr>
        <p:spPr>
          <a:xfrm>
            <a:off x="6359433" y="431965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29" name="TextBox 29"/>
          <p:cNvSpPr txBox="1"/>
          <p:nvPr/>
        </p:nvSpPr>
        <p:spPr>
          <a:xfrm>
            <a:off x="6141596" y="4938744"/>
            <a:ext cx="635251" cy="110461"/>
          </a:xfrm>
          <a:prstGeom prst="rect">
            <a:avLst/>
          </a:prstGeom>
        </p:spPr>
        <p:txBody>
          <a:bodyPr lIns="0" tIns="0" rIns="0" bIns="0" rtlCol="0" anchor="t">
            <a:spAutoFit/>
          </a:bodyPr>
          <a:lstStyle/>
          <a:p>
            <a:pPr algn="l">
              <a:lnSpc>
                <a:spcPts val="960"/>
              </a:lnSpc>
            </a:pPr>
            <a:r>
              <a:rPr lang="en-US" sz="800" b="1" spc="-1">
                <a:solidFill>
                  <a:srgbClr val="ADCF78"/>
                </a:solidFill>
                <a:latin typeface="IBM Plex Sans Bold"/>
                <a:ea typeface="IBM Plex Sans Bold"/>
                <a:cs typeface="IBM Plex Sans Bold"/>
                <a:sym typeface="IBM Plex Sans Bold"/>
              </a:rPr>
              <a:t>RANDO-LOUP</a:t>
            </a:r>
          </a:p>
        </p:txBody>
      </p:sp>
      <p:sp>
        <p:nvSpPr>
          <p:cNvPr id="30" name="TextBox 30"/>
          <p:cNvSpPr txBox="1"/>
          <p:nvPr/>
        </p:nvSpPr>
        <p:spPr>
          <a:xfrm>
            <a:off x="6606016" y="505117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31" name="TextBox 31"/>
          <p:cNvSpPr txBox="1"/>
          <p:nvPr/>
        </p:nvSpPr>
        <p:spPr>
          <a:xfrm>
            <a:off x="6141596" y="1159224"/>
            <a:ext cx="775983" cy="232381"/>
          </a:xfrm>
          <a:prstGeom prst="rect">
            <a:avLst/>
          </a:prstGeom>
        </p:spPr>
        <p:txBody>
          <a:bodyPr lIns="0" tIns="0" rIns="0" bIns="0" rtlCol="0" anchor="t">
            <a:spAutoFit/>
          </a:bodyPr>
          <a:lstStyle/>
          <a:p>
            <a:pPr algn="l">
              <a:lnSpc>
                <a:spcPts val="960"/>
              </a:lnSpc>
            </a:pPr>
            <a:r>
              <a:rPr lang="en-US" sz="800" b="1" spc="-1">
                <a:solidFill>
                  <a:srgbClr val="ADCF78"/>
                </a:solidFill>
                <a:latin typeface="IBM Plex Sans Bold"/>
                <a:ea typeface="IBM Plex Sans Bold"/>
                <a:cs typeface="IBM Plex Sans Bold"/>
                <a:sym typeface="IBM Plex Sans Bold"/>
              </a:rPr>
              <a:t>«BRANCHE» OU «UNITÉ»</a:t>
            </a:r>
          </a:p>
        </p:txBody>
      </p:sp>
      <p:sp>
        <p:nvSpPr>
          <p:cNvPr id="32" name="TextBox 32"/>
          <p:cNvSpPr txBox="1"/>
          <p:nvPr/>
        </p:nvSpPr>
        <p:spPr>
          <a:xfrm>
            <a:off x="6277842" y="139357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33" name="TextBox 33"/>
          <p:cNvSpPr txBox="1"/>
          <p:nvPr/>
        </p:nvSpPr>
        <p:spPr>
          <a:xfrm>
            <a:off x="7426023" y="4919694"/>
            <a:ext cx="1176328" cy="1885885"/>
          </a:xfrm>
          <a:prstGeom prst="rect">
            <a:avLst/>
          </a:prstGeom>
        </p:spPr>
        <p:txBody>
          <a:bodyPr lIns="0" tIns="0" rIns="0" bIns="0" rtlCol="0" anchor="t">
            <a:spAutoFit/>
          </a:bodyPr>
          <a:lstStyle/>
          <a:p>
            <a:pPr algn="l">
              <a:lnSpc>
                <a:spcPts val="1120"/>
              </a:lnSpc>
            </a:pPr>
            <a:r>
              <a:rPr lang="en-US" sz="800" b="1" spc="-1">
                <a:solidFill>
                  <a:srgbClr val="ADCF78"/>
                </a:solidFill>
                <a:latin typeface="IBM Plex Sans Bold"/>
                <a:ea typeface="IBM Plex Sans Bold"/>
                <a:cs typeface="IBM Plex Sans Bold"/>
                <a:sym typeface="IBM Plex Sans Bold"/>
              </a:rPr>
              <a:t>SLA</a:t>
            </a:r>
          </a:p>
          <a:p>
            <a:pPr algn="l">
              <a:lnSpc>
                <a:spcPts val="960"/>
              </a:lnSpc>
            </a:pPr>
            <a:r>
              <a:rPr lang="en-US" sz="800" spc="-1">
                <a:solidFill>
                  <a:srgbClr val="575756"/>
                </a:solidFill>
                <a:latin typeface="Open Sans"/>
                <a:ea typeface="Open Sans"/>
                <a:cs typeface="Open Sans"/>
                <a:sym typeface="Open Sans"/>
              </a:rPr>
              <a:t>Structure Locale d’Activité, nom de la structure de base de l’organisation démocratique des EEDF. Votre groupe local est une SLA.</a:t>
            </a:r>
          </a:p>
          <a:p>
            <a:pPr algn="l">
              <a:lnSpc>
                <a:spcPts val="960"/>
              </a:lnSpc>
            </a:pPr>
            <a:endParaRPr lang="en-US" sz="800" spc="-1">
              <a:solidFill>
                <a:srgbClr val="575756"/>
              </a:solidFill>
              <a:latin typeface="Open Sans"/>
              <a:ea typeface="Open Sans"/>
              <a:cs typeface="Open Sans"/>
              <a:sym typeface="Open Sans"/>
            </a:endParaRPr>
          </a:p>
          <a:p>
            <a:pPr algn="l">
              <a:lnSpc>
                <a:spcPts val="1120"/>
              </a:lnSpc>
            </a:pPr>
            <a:r>
              <a:rPr lang="en-US" sz="800" b="1" spc="-1">
                <a:solidFill>
                  <a:srgbClr val="ADCF78"/>
                </a:solidFill>
                <a:latin typeface="IBM Plex Sans Bold"/>
                <a:ea typeface="IBM Plex Sans Bold"/>
                <a:cs typeface="IBM Plex Sans Bold"/>
                <a:sym typeface="IBM Plex Sans Bold"/>
              </a:rPr>
              <a:t>RESPONSABLES INSTITUTIONNELS</a:t>
            </a:r>
          </a:p>
          <a:p>
            <a:pPr algn="l">
              <a:lnSpc>
                <a:spcPts val="960"/>
              </a:lnSpc>
            </a:pPr>
            <a:r>
              <a:rPr lang="en-US" sz="800" spc="-1">
                <a:solidFill>
                  <a:srgbClr val="575756"/>
                </a:solidFill>
                <a:latin typeface="Open Sans"/>
                <a:ea typeface="Open Sans"/>
                <a:cs typeface="Open Sans"/>
                <a:sym typeface="Open Sans"/>
              </a:rPr>
              <a:t>Responsable de la Structure Locale d’Activité, iel coordonne tous les acteurs et mène l’action du groupe.</a:t>
            </a:r>
          </a:p>
        </p:txBody>
      </p:sp>
      <p:sp>
        <p:nvSpPr>
          <p:cNvPr id="34" name="TextBox 34"/>
          <p:cNvSpPr txBox="1"/>
          <p:nvPr/>
        </p:nvSpPr>
        <p:spPr>
          <a:xfrm>
            <a:off x="7426023" y="1890744"/>
            <a:ext cx="387372" cy="110461"/>
          </a:xfrm>
          <a:prstGeom prst="rect">
            <a:avLst/>
          </a:prstGeom>
        </p:spPr>
        <p:txBody>
          <a:bodyPr lIns="0" tIns="0" rIns="0" bIns="0" rtlCol="0" anchor="t">
            <a:spAutoFit/>
          </a:bodyPr>
          <a:lstStyle/>
          <a:p>
            <a:pPr algn="l">
              <a:lnSpc>
                <a:spcPts val="960"/>
              </a:lnSpc>
            </a:pPr>
            <a:r>
              <a:rPr lang="en-US" sz="800" b="1" spc="-1">
                <a:solidFill>
                  <a:srgbClr val="ADCF78"/>
                </a:solidFill>
                <a:latin typeface="IBM Plex Sans Bold"/>
                <a:ea typeface="IBM Plex Sans Bold"/>
                <a:cs typeface="IBM Plex Sans Bold"/>
                <a:sym typeface="IBM Plex Sans Bold"/>
              </a:rPr>
              <a:t>POPOTE</a:t>
            </a:r>
          </a:p>
        </p:txBody>
      </p:sp>
      <p:sp>
        <p:nvSpPr>
          <p:cNvPr id="35" name="TextBox 35"/>
          <p:cNvSpPr txBox="1"/>
          <p:nvPr/>
        </p:nvSpPr>
        <p:spPr>
          <a:xfrm>
            <a:off x="7803471" y="200317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36" name="TextBox 36"/>
          <p:cNvSpPr txBox="1"/>
          <p:nvPr/>
        </p:nvSpPr>
        <p:spPr>
          <a:xfrm>
            <a:off x="7426023" y="4066254"/>
            <a:ext cx="1133218" cy="739216"/>
          </a:xfrm>
          <a:prstGeom prst="rect">
            <a:avLst/>
          </a:prstGeom>
        </p:spPr>
        <p:txBody>
          <a:bodyPr lIns="0" tIns="0" rIns="0" bIns="0" rtlCol="0" anchor="t">
            <a:spAutoFit/>
          </a:bodyPr>
          <a:lstStyle/>
          <a:p>
            <a:pPr algn="l">
              <a:lnSpc>
                <a:spcPts val="1120"/>
              </a:lnSpc>
            </a:pPr>
            <a:r>
              <a:rPr lang="en-US" sz="800" b="1" spc="-1">
                <a:solidFill>
                  <a:srgbClr val="ADCF78"/>
                </a:solidFill>
                <a:latin typeface="IBM Plex Sans Bold"/>
                <a:ea typeface="IBM Plex Sans Bold"/>
                <a:cs typeface="IBM Plex Sans Bold"/>
                <a:sym typeface="IBM Plex Sans Bold"/>
              </a:rPr>
              <a:t>VEILLÉE</a:t>
            </a:r>
          </a:p>
          <a:p>
            <a:pPr algn="l">
              <a:lnSpc>
                <a:spcPts val="960"/>
              </a:lnSpc>
            </a:pPr>
            <a:r>
              <a:rPr lang="en-US" sz="800" spc="-1">
                <a:solidFill>
                  <a:srgbClr val="575756"/>
                </a:solidFill>
                <a:latin typeface="Open Sans"/>
                <a:ea typeface="Open Sans"/>
                <a:cs typeface="Open Sans"/>
                <a:sym typeface="Open Sans"/>
              </a:rPr>
              <a:t>Temps d’activité qui se déroule après le repas du soir, avant le coucher, parfois autour d’un feu de camp.</a:t>
            </a:r>
          </a:p>
        </p:txBody>
      </p:sp>
      <p:sp>
        <p:nvSpPr>
          <p:cNvPr id="37" name="TextBox 37"/>
          <p:cNvSpPr txBox="1"/>
          <p:nvPr/>
        </p:nvSpPr>
        <p:spPr>
          <a:xfrm>
            <a:off x="7426023" y="2847054"/>
            <a:ext cx="1171766" cy="1104976"/>
          </a:xfrm>
          <a:prstGeom prst="rect">
            <a:avLst/>
          </a:prstGeom>
        </p:spPr>
        <p:txBody>
          <a:bodyPr lIns="0" tIns="0" rIns="0" bIns="0" rtlCol="0" anchor="t">
            <a:spAutoFit/>
          </a:bodyPr>
          <a:lstStyle/>
          <a:p>
            <a:pPr algn="l">
              <a:lnSpc>
                <a:spcPts val="1120"/>
              </a:lnSpc>
            </a:pPr>
            <a:r>
              <a:rPr lang="en-US" sz="800" b="1" spc="-1">
                <a:solidFill>
                  <a:srgbClr val="ADCF78"/>
                </a:solidFill>
                <a:latin typeface="IBM Plex Sans Bold"/>
                <a:ea typeface="IBM Plex Sans Bold"/>
                <a:cs typeface="IBM Plex Sans Bold"/>
                <a:sym typeface="IBM Plex Sans Bold"/>
              </a:rPr>
              <a:t>TREMPLIN</a:t>
            </a:r>
          </a:p>
          <a:p>
            <a:pPr algn="l">
              <a:lnSpc>
                <a:spcPts val="960"/>
              </a:lnSpc>
            </a:pPr>
            <a:r>
              <a:rPr lang="en-US" sz="800" spc="-1">
                <a:solidFill>
                  <a:srgbClr val="575756"/>
                </a:solidFill>
                <a:latin typeface="Open Sans"/>
                <a:ea typeface="Open Sans"/>
                <a:cs typeface="Open Sans"/>
                <a:sym typeface="Open Sans"/>
              </a:rPr>
              <a:t>Week-end de rencontres et de formation organisé par la région. A lieu en octobre et en mars, et s’adresse aussi bien aux responsables qu’aux autres bénévoles.</a:t>
            </a:r>
          </a:p>
        </p:txBody>
      </p:sp>
      <p:sp>
        <p:nvSpPr>
          <p:cNvPr id="38" name="TextBox 38"/>
          <p:cNvSpPr txBox="1"/>
          <p:nvPr/>
        </p:nvSpPr>
        <p:spPr>
          <a:xfrm>
            <a:off x="7426023" y="2125097"/>
            <a:ext cx="1148944" cy="48577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a:p>
            <a:pPr algn="l">
              <a:lnSpc>
                <a:spcPts val="960"/>
              </a:lnSpc>
            </a:pPr>
            <a:r>
              <a:rPr lang="en-US" sz="800" b="1" spc="-1">
                <a:solidFill>
                  <a:srgbClr val="ADCF78"/>
                </a:solidFill>
                <a:latin typeface="IBM Plex Sans Bold"/>
                <a:ea typeface="IBM Plex Sans Bold"/>
                <a:cs typeface="IBM Plex Sans Bold"/>
                <a:sym typeface="IBM Plex Sans Bold"/>
              </a:rPr>
              <a:t>RESPONSABLE, REPONS OU RESPOS</a:t>
            </a:r>
          </a:p>
          <a:p>
            <a:pPr algn="l">
              <a:lnSpc>
                <a:spcPts val="960"/>
              </a:lnSpc>
            </a:pPr>
            <a:r>
              <a:rPr lang="en-US" sz="800" spc="-1">
                <a:solidFill>
                  <a:srgbClr val="575756"/>
                </a:solidFill>
                <a:latin typeface="Open Sans"/>
                <a:ea typeface="Open Sans"/>
                <a:cs typeface="Open Sans"/>
                <a:sym typeface="Open Sans"/>
              </a:rPr>
              <a:t>Animatrice ou</a:t>
            </a:r>
          </a:p>
        </p:txBody>
      </p:sp>
      <p:sp>
        <p:nvSpPr>
          <p:cNvPr id="39" name="TextBox 39"/>
          <p:cNvSpPr txBox="1"/>
          <p:nvPr/>
        </p:nvSpPr>
        <p:spPr>
          <a:xfrm>
            <a:off x="8086430" y="249085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40" name="TextBox 40"/>
          <p:cNvSpPr txBox="1"/>
          <p:nvPr/>
        </p:nvSpPr>
        <p:spPr>
          <a:xfrm>
            <a:off x="8710451" y="4310094"/>
            <a:ext cx="1109377" cy="1923837"/>
          </a:xfrm>
          <a:prstGeom prst="rect">
            <a:avLst/>
          </a:prstGeom>
        </p:spPr>
        <p:txBody>
          <a:bodyPr lIns="0" tIns="0" rIns="0" bIns="0" rtlCol="0" anchor="t">
            <a:spAutoFit/>
          </a:bodyPr>
          <a:lstStyle/>
          <a:p>
            <a:pPr algn="l">
              <a:lnSpc>
                <a:spcPts val="1120"/>
              </a:lnSpc>
            </a:pPr>
            <a:r>
              <a:rPr lang="en-US" sz="800" b="1" spc="-1">
                <a:solidFill>
                  <a:srgbClr val="ADCF78"/>
                </a:solidFill>
                <a:latin typeface="IBM Plex Sans Bold"/>
                <a:ea typeface="IBM Plex Sans Bold"/>
                <a:cs typeface="IBM Plex Sans Bold"/>
                <a:sym typeface="IBM Plex Sans Bold"/>
              </a:rPr>
              <a:t>ASF</a:t>
            </a:r>
          </a:p>
          <a:p>
            <a:pPr algn="l">
              <a:lnSpc>
                <a:spcPts val="960"/>
              </a:lnSpc>
            </a:pPr>
            <a:r>
              <a:rPr lang="en-US" sz="800" spc="-1">
                <a:solidFill>
                  <a:srgbClr val="575756"/>
                </a:solidFill>
                <a:latin typeface="Open Sans"/>
                <a:ea typeface="Open Sans"/>
                <a:cs typeface="Open Sans"/>
                <a:sym typeface="Open Sans"/>
              </a:rPr>
              <a:t>Diplôme Animateur du Scoutisme Français</a:t>
            </a:r>
          </a:p>
          <a:p>
            <a:pPr algn="l">
              <a:lnSpc>
                <a:spcPts val="1120"/>
              </a:lnSpc>
            </a:pPr>
            <a:endParaRPr lang="en-US" sz="800" spc="-1">
              <a:solidFill>
                <a:srgbClr val="575756"/>
              </a:solidFill>
              <a:latin typeface="Open Sans"/>
              <a:ea typeface="Open Sans"/>
              <a:cs typeface="Open Sans"/>
              <a:sym typeface="Open Sans"/>
            </a:endParaRPr>
          </a:p>
          <a:p>
            <a:pPr algn="l">
              <a:lnSpc>
                <a:spcPts val="1120"/>
              </a:lnSpc>
            </a:pPr>
            <a:r>
              <a:rPr lang="en-US" sz="800" b="1" spc="-1">
                <a:solidFill>
                  <a:srgbClr val="ADCF78"/>
                </a:solidFill>
                <a:latin typeface="IBM Plex Sans Bold"/>
                <a:ea typeface="IBM Plex Sans Bold"/>
                <a:cs typeface="IBM Plex Sans Bold"/>
                <a:sym typeface="IBM Plex Sans Bold"/>
              </a:rPr>
              <a:t>RUSF</a:t>
            </a:r>
          </a:p>
          <a:p>
            <a:pPr algn="l">
              <a:lnSpc>
                <a:spcPts val="960"/>
              </a:lnSpc>
            </a:pPr>
            <a:r>
              <a:rPr lang="en-US" sz="800" spc="-1">
                <a:solidFill>
                  <a:srgbClr val="575756"/>
                </a:solidFill>
                <a:latin typeface="Open Sans"/>
                <a:ea typeface="Open Sans"/>
                <a:cs typeface="Open Sans"/>
                <a:sym typeface="Open Sans"/>
              </a:rPr>
              <a:t>Diplôme Responsable d’Unité du Scoutisme Français (nécessite le BAFA ou l’ASF)</a:t>
            </a:r>
          </a:p>
          <a:p>
            <a:pPr algn="l">
              <a:lnSpc>
                <a:spcPts val="1120"/>
              </a:lnSpc>
            </a:pPr>
            <a:endParaRPr lang="en-US" sz="800" spc="-1">
              <a:solidFill>
                <a:srgbClr val="575756"/>
              </a:solidFill>
              <a:latin typeface="Open Sans"/>
              <a:ea typeface="Open Sans"/>
              <a:cs typeface="Open Sans"/>
              <a:sym typeface="Open Sans"/>
            </a:endParaRPr>
          </a:p>
          <a:p>
            <a:pPr algn="l">
              <a:lnSpc>
                <a:spcPts val="1120"/>
              </a:lnSpc>
            </a:pPr>
            <a:r>
              <a:rPr lang="en-US" sz="800" b="1" spc="-1">
                <a:solidFill>
                  <a:srgbClr val="ADCF78"/>
                </a:solidFill>
                <a:latin typeface="IBM Plex Sans Bold"/>
                <a:ea typeface="IBM Plex Sans Bold"/>
                <a:cs typeface="IBM Plex Sans Bold"/>
                <a:sym typeface="IBM Plex Sans Bold"/>
              </a:rPr>
              <a:t>BAFA</a:t>
            </a:r>
          </a:p>
          <a:p>
            <a:pPr algn="l">
              <a:lnSpc>
                <a:spcPts val="960"/>
              </a:lnSpc>
            </a:pPr>
            <a:r>
              <a:rPr lang="en-US" sz="800" spc="-1">
                <a:solidFill>
                  <a:srgbClr val="575756"/>
                </a:solidFill>
                <a:latin typeface="Open Sans"/>
                <a:ea typeface="Open Sans"/>
                <a:cs typeface="Open Sans"/>
                <a:sym typeface="Open Sans"/>
              </a:rPr>
              <a:t>Brevet d’Aptitude à la Fonction d’Animateur</a:t>
            </a:r>
          </a:p>
          <a:p>
            <a:pPr algn="l">
              <a:lnSpc>
                <a:spcPts val="960"/>
              </a:lnSpc>
            </a:pPr>
            <a:endParaRPr lang="en-US" sz="800" spc="-1">
              <a:solidFill>
                <a:srgbClr val="575756"/>
              </a:solidFill>
              <a:latin typeface="Open Sans"/>
              <a:ea typeface="Open Sans"/>
              <a:cs typeface="Open Sans"/>
              <a:sym typeface="Open Sans"/>
            </a:endParaRPr>
          </a:p>
          <a:p>
            <a:pPr algn="l">
              <a:lnSpc>
                <a:spcPts val="960"/>
              </a:lnSpc>
            </a:pPr>
            <a:r>
              <a:rPr lang="en-US" sz="800" b="1" spc="-1">
                <a:solidFill>
                  <a:srgbClr val="ADCF78"/>
                </a:solidFill>
                <a:latin typeface="IBM Plex Sans Bold"/>
                <a:ea typeface="IBM Plex Sans Bold"/>
                <a:cs typeface="IBM Plex Sans Bold"/>
                <a:sym typeface="IBM Plex Sans Bold"/>
              </a:rPr>
              <a:t>BAFD</a:t>
            </a:r>
          </a:p>
          <a:p>
            <a:pPr algn="l">
              <a:lnSpc>
                <a:spcPts val="960"/>
              </a:lnSpc>
            </a:pPr>
            <a:r>
              <a:rPr lang="en-US" sz="800" spc="-1">
                <a:solidFill>
                  <a:srgbClr val="575756"/>
                </a:solidFill>
                <a:latin typeface="Open Sans"/>
                <a:ea typeface="Open Sans"/>
                <a:cs typeface="Open Sans"/>
                <a:sym typeface="Open Sans"/>
              </a:rPr>
              <a:t>Brevetd’Aptitude à la </a:t>
            </a:r>
          </a:p>
        </p:txBody>
      </p:sp>
      <p:sp>
        <p:nvSpPr>
          <p:cNvPr id="41" name="TextBox 41"/>
          <p:cNvSpPr txBox="1"/>
          <p:nvPr/>
        </p:nvSpPr>
        <p:spPr>
          <a:xfrm>
            <a:off x="8710451" y="2744184"/>
            <a:ext cx="850287" cy="232486"/>
          </a:xfrm>
          <a:prstGeom prst="rect">
            <a:avLst/>
          </a:prstGeom>
        </p:spPr>
        <p:txBody>
          <a:bodyPr lIns="0" tIns="0" rIns="0" bIns="0" rtlCol="0" anchor="t">
            <a:spAutoFit/>
          </a:bodyPr>
          <a:lstStyle/>
          <a:p>
            <a:pPr algn="l">
              <a:lnSpc>
                <a:spcPts val="960"/>
              </a:lnSpc>
            </a:pPr>
            <a:r>
              <a:rPr lang="en-US" sz="800" b="1" spc="-1">
                <a:solidFill>
                  <a:srgbClr val="ADCF78"/>
                </a:solidFill>
                <a:latin typeface="IBM Plex Sans Bold"/>
                <a:ea typeface="IBM Plex Sans Bold"/>
                <a:cs typeface="IBM Plex Sans Bold"/>
                <a:sym typeface="IBM Plex Sans Bold"/>
              </a:rPr>
              <a:t>PAD</a:t>
            </a:r>
          </a:p>
          <a:p>
            <a:pPr algn="l">
              <a:lnSpc>
                <a:spcPts val="960"/>
              </a:lnSpc>
            </a:pPr>
            <a:r>
              <a:rPr lang="en-US" sz="800" spc="-1">
                <a:solidFill>
                  <a:srgbClr val="575756"/>
                </a:solidFill>
                <a:latin typeface="Open Sans"/>
                <a:ea typeface="Open Sans"/>
                <a:cs typeface="Open Sans"/>
                <a:sym typeface="Open Sans"/>
              </a:rPr>
              <a:t>Pland’ation et de </a:t>
            </a:r>
          </a:p>
        </p:txBody>
      </p:sp>
      <p:sp>
        <p:nvSpPr>
          <p:cNvPr id="42" name="TextBox 42"/>
          <p:cNvSpPr txBox="1"/>
          <p:nvPr/>
        </p:nvSpPr>
        <p:spPr>
          <a:xfrm>
            <a:off x="8917515" y="285661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43" name="TextBox 43"/>
          <p:cNvSpPr txBox="1"/>
          <p:nvPr/>
        </p:nvSpPr>
        <p:spPr>
          <a:xfrm>
            <a:off x="9014441" y="614846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44" name="TextBox 44"/>
          <p:cNvSpPr txBox="1"/>
          <p:nvPr/>
        </p:nvSpPr>
        <p:spPr>
          <a:xfrm>
            <a:off x="8710451" y="1993614"/>
            <a:ext cx="1072172" cy="617296"/>
          </a:xfrm>
          <a:prstGeom prst="rect">
            <a:avLst/>
          </a:prstGeom>
        </p:spPr>
        <p:txBody>
          <a:bodyPr lIns="0" tIns="0" rIns="0" bIns="0" rtlCol="0" anchor="t">
            <a:spAutoFit/>
          </a:bodyPr>
          <a:lstStyle/>
          <a:p>
            <a:pPr algn="l">
              <a:lnSpc>
                <a:spcPts val="1120"/>
              </a:lnSpc>
            </a:pPr>
            <a:r>
              <a:rPr lang="en-US" sz="800" b="1" spc="-1">
                <a:solidFill>
                  <a:srgbClr val="ADCF78"/>
                </a:solidFill>
                <a:latin typeface="IBM Plex Sans Bold"/>
                <a:ea typeface="IBM Plex Sans Bold"/>
                <a:cs typeface="IBM Plex Sans Bold"/>
                <a:sym typeface="IBM Plex Sans Bold"/>
              </a:rPr>
              <a:t>INTENDANT</a:t>
            </a:r>
          </a:p>
          <a:p>
            <a:pPr algn="l">
              <a:lnSpc>
                <a:spcPts val="960"/>
              </a:lnSpc>
            </a:pPr>
            <a:r>
              <a:rPr lang="en-US" sz="800" spc="-1">
                <a:solidFill>
                  <a:srgbClr val="575756"/>
                </a:solidFill>
                <a:latin typeface="Open Sans"/>
                <a:ea typeface="Open Sans"/>
                <a:cs typeface="Open Sans"/>
                <a:sym typeface="Open Sans"/>
              </a:rPr>
              <a:t>Responsable affecté à l’approvisionnement et à la cuisine lors des activités</a:t>
            </a:r>
          </a:p>
        </p:txBody>
      </p:sp>
      <p:sp>
        <p:nvSpPr>
          <p:cNvPr id="45" name="TextBox 45"/>
          <p:cNvSpPr txBox="1"/>
          <p:nvPr/>
        </p:nvSpPr>
        <p:spPr>
          <a:xfrm>
            <a:off x="8710451" y="3597624"/>
            <a:ext cx="1142962" cy="598246"/>
          </a:xfrm>
          <a:prstGeom prst="rect">
            <a:avLst/>
          </a:prstGeom>
        </p:spPr>
        <p:txBody>
          <a:bodyPr lIns="0" tIns="0" rIns="0" bIns="0" rtlCol="0" anchor="t">
            <a:spAutoFit/>
          </a:bodyPr>
          <a:lstStyle/>
          <a:p>
            <a:pPr algn="just">
              <a:lnSpc>
                <a:spcPts val="960"/>
              </a:lnSpc>
            </a:pPr>
            <a:r>
              <a:rPr lang="en-US" sz="800" b="1" spc="-1">
                <a:solidFill>
                  <a:srgbClr val="ADCF78"/>
                </a:solidFill>
                <a:latin typeface="IBM Plex Sans Bold"/>
                <a:ea typeface="IBM Plex Sans Bold"/>
                <a:cs typeface="IBM Plex Sans Bold"/>
                <a:sym typeface="IBM Plex Sans Bold"/>
              </a:rPr>
              <a:t>PROJET PÉDAGOGIQUE</a:t>
            </a:r>
          </a:p>
          <a:p>
            <a:pPr algn="just">
              <a:lnSpc>
                <a:spcPts val="960"/>
              </a:lnSpc>
            </a:pPr>
            <a:r>
              <a:rPr lang="en-US" sz="800" spc="-1">
                <a:solidFill>
                  <a:srgbClr val="575756"/>
                </a:solidFill>
                <a:latin typeface="Open Sans"/>
                <a:ea typeface="Open Sans"/>
                <a:cs typeface="Open Sans"/>
                <a:sym typeface="Open Sans"/>
              </a:rPr>
              <a:t>Document détaillant les objectifs et projets de l’année scolaire ou du camp à venir.</a:t>
            </a:r>
          </a:p>
        </p:txBody>
      </p:sp>
      <p:sp>
        <p:nvSpPr>
          <p:cNvPr id="46" name="TextBox 46"/>
          <p:cNvSpPr txBox="1"/>
          <p:nvPr/>
        </p:nvSpPr>
        <p:spPr>
          <a:xfrm>
            <a:off x="9831000" y="3710057"/>
            <a:ext cx="25394"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 </a:t>
            </a:r>
          </a:p>
        </p:txBody>
      </p:sp>
      <p:sp>
        <p:nvSpPr>
          <p:cNvPr id="47" name="TextBox 47"/>
          <p:cNvSpPr txBox="1"/>
          <p:nvPr/>
        </p:nvSpPr>
        <p:spPr>
          <a:xfrm>
            <a:off x="6141596" y="5051177"/>
            <a:ext cx="1020661" cy="48577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Randonéesur 2 jours avec bivouac avec mission pour les louveteaux</a:t>
            </a:r>
          </a:p>
        </p:txBody>
      </p:sp>
      <p:sp>
        <p:nvSpPr>
          <p:cNvPr id="48" name="TextBox 48"/>
          <p:cNvSpPr txBox="1"/>
          <p:nvPr/>
        </p:nvSpPr>
        <p:spPr>
          <a:xfrm>
            <a:off x="6141596" y="1393577"/>
            <a:ext cx="1117359" cy="146113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Ungroupe d’enfants d’une certaine tranche d’âge ainsi que leurs responsables. Ex. : la branche Lutins, l’unité Louveteaux. On utilise plutôt le terme «unité» pour parler du groupe de personnes, et celui de «branche» pour la pédagogie spécifique à la tranche d’âge.</a:t>
            </a:r>
          </a:p>
        </p:txBody>
      </p:sp>
      <p:sp>
        <p:nvSpPr>
          <p:cNvPr id="49" name="TextBox 49"/>
          <p:cNvSpPr txBox="1"/>
          <p:nvPr/>
        </p:nvSpPr>
        <p:spPr>
          <a:xfrm>
            <a:off x="6141596" y="3100457"/>
            <a:ext cx="1171356" cy="36385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Nomdonné à un groupe de Louveteaux et Louvettes (8-11ans).</a:t>
            </a:r>
          </a:p>
        </p:txBody>
      </p:sp>
      <p:sp>
        <p:nvSpPr>
          <p:cNvPr id="50" name="TextBox 50"/>
          <p:cNvSpPr txBox="1"/>
          <p:nvPr/>
        </p:nvSpPr>
        <p:spPr>
          <a:xfrm>
            <a:off x="6141596" y="4319657"/>
            <a:ext cx="1180043" cy="48577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Pourles 11-15 ans, petite équipe de 6 à 8 Éclé·es qui vivent et font des projets ensemble.</a:t>
            </a:r>
          </a:p>
        </p:txBody>
      </p:sp>
      <p:sp>
        <p:nvSpPr>
          <p:cNvPr id="51" name="TextBox 51"/>
          <p:cNvSpPr txBox="1"/>
          <p:nvPr/>
        </p:nvSpPr>
        <p:spPr>
          <a:xfrm>
            <a:off x="7426023" y="1984127"/>
            <a:ext cx="961282" cy="139065"/>
          </a:xfrm>
          <a:prstGeom prst="rect">
            <a:avLst/>
          </a:prstGeom>
        </p:spPr>
        <p:txBody>
          <a:bodyPr lIns="0" tIns="0" rIns="0" bIns="0" rtlCol="0" anchor="t">
            <a:spAutoFit/>
          </a:bodyPr>
          <a:lstStyle/>
          <a:p>
            <a:pPr algn="l">
              <a:lnSpc>
                <a:spcPts val="1120"/>
              </a:lnSpc>
            </a:pPr>
            <a:r>
              <a:rPr lang="en-US" sz="800" spc="-1">
                <a:solidFill>
                  <a:srgbClr val="575756"/>
                </a:solidFill>
                <a:latin typeface="Open Sans"/>
                <a:ea typeface="Open Sans"/>
                <a:cs typeface="Open Sans"/>
                <a:sym typeface="Open Sans"/>
              </a:rPr>
              <a:t>Gamelleet couverts.</a:t>
            </a:r>
          </a:p>
        </p:txBody>
      </p:sp>
      <p:sp>
        <p:nvSpPr>
          <p:cNvPr id="52" name="TextBox 52"/>
          <p:cNvSpPr txBox="1"/>
          <p:nvPr/>
        </p:nvSpPr>
        <p:spPr>
          <a:xfrm>
            <a:off x="7426023" y="2612777"/>
            <a:ext cx="980770"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animateur bénévole.</a:t>
            </a:r>
          </a:p>
        </p:txBody>
      </p:sp>
      <p:sp>
        <p:nvSpPr>
          <p:cNvPr id="53" name="TextBox 53"/>
          <p:cNvSpPr txBox="1"/>
          <p:nvPr/>
        </p:nvSpPr>
        <p:spPr>
          <a:xfrm>
            <a:off x="7426023" y="1271657"/>
            <a:ext cx="1180052" cy="48577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Ensemble de techniques de construction en bois, à base soit de ficelle, soit de travail du bois.</a:t>
            </a:r>
          </a:p>
        </p:txBody>
      </p:sp>
      <p:sp>
        <p:nvSpPr>
          <p:cNvPr id="54" name="TextBox 54"/>
          <p:cNvSpPr txBox="1"/>
          <p:nvPr/>
        </p:nvSpPr>
        <p:spPr>
          <a:xfrm>
            <a:off x="8710451" y="2978537"/>
            <a:ext cx="1055599" cy="48577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développement, ligne conductrice de la vie du groupe dans son ensemble</a:t>
            </a:r>
          </a:p>
        </p:txBody>
      </p:sp>
      <p:sp>
        <p:nvSpPr>
          <p:cNvPr id="55" name="TextBox 55"/>
          <p:cNvSpPr txBox="1"/>
          <p:nvPr/>
        </p:nvSpPr>
        <p:spPr>
          <a:xfrm>
            <a:off x="8710451" y="6270387"/>
            <a:ext cx="1040159" cy="12001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Fonction de Directeur</a:t>
            </a:r>
          </a:p>
        </p:txBody>
      </p:sp>
      <p:sp>
        <p:nvSpPr>
          <p:cNvPr id="56" name="TextBox 56"/>
          <p:cNvSpPr txBox="1"/>
          <p:nvPr/>
        </p:nvSpPr>
        <p:spPr>
          <a:xfrm>
            <a:off x="8710451" y="1271657"/>
            <a:ext cx="1141705" cy="607695"/>
          </a:xfrm>
          <a:prstGeom prst="rect">
            <a:avLst/>
          </a:prstGeom>
        </p:spPr>
        <p:txBody>
          <a:bodyPr lIns="0" tIns="0" rIns="0" bIns="0" rtlCol="0" anchor="t">
            <a:spAutoFit/>
          </a:bodyPr>
          <a:lstStyle/>
          <a:p>
            <a:pPr algn="l">
              <a:lnSpc>
                <a:spcPts val="960"/>
              </a:lnSpc>
            </a:pPr>
            <a:r>
              <a:rPr lang="en-US" sz="800" spc="-1">
                <a:solidFill>
                  <a:srgbClr val="575756"/>
                </a:solidFill>
                <a:latin typeface="Open Sans"/>
                <a:ea typeface="Open Sans"/>
                <a:cs typeface="Open Sans"/>
                <a:sym typeface="Open Sans"/>
              </a:rPr>
              <a:t>Responsable de la Structure Locale d’Activité, iel est garant de la bonne santé financière du groupe </a:t>
            </a:r>
          </a:p>
        </p:txBody>
      </p:sp>
      <p:sp>
        <p:nvSpPr>
          <p:cNvPr id="57" name="TextBox 57"/>
          <p:cNvSpPr txBox="1"/>
          <p:nvPr/>
        </p:nvSpPr>
        <p:spPr>
          <a:xfrm>
            <a:off x="914724" y="4060282"/>
            <a:ext cx="3651780" cy="686886"/>
          </a:xfrm>
          <a:prstGeom prst="rect">
            <a:avLst/>
          </a:prstGeom>
        </p:spPr>
        <p:txBody>
          <a:bodyPr lIns="0" tIns="0" rIns="0" bIns="0" rtlCol="0" anchor="t">
            <a:spAutoFit/>
          </a:bodyPr>
          <a:lstStyle/>
          <a:p>
            <a:pPr algn="ctr">
              <a:lnSpc>
                <a:spcPts val="2686"/>
              </a:lnSpc>
            </a:pPr>
            <a:r>
              <a:rPr lang="en-US" sz="2621" b="1" spc="-5">
                <a:solidFill>
                  <a:srgbClr val="FFFFFF"/>
                </a:solidFill>
                <a:latin typeface="IBM Plex Sans Bold"/>
                <a:ea typeface="IBM Plex Sans Bold"/>
                <a:cs typeface="IBM Plex Sans Bold"/>
                <a:sym typeface="IBM Plex Sans Bold"/>
              </a:rPr>
              <a:t>TOUT LE MONDE PEUT REJOINDRE L’ÉQUIPE </a:t>
            </a:r>
          </a:p>
        </p:txBody>
      </p:sp>
      <p:sp>
        <p:nvSpPr>
          <p:cNvPr id="58" name="TextBox 58"/>
          <p:cNvSpPr txBox="1"/>
          <p:nvPr/>
        </p:nvSpPr>
        <p:spPr>
          <a:xfrm>
            <a:off x="1187139" y="4742700"/>
            <a:ext cx="3012815" cy="1004954"/>
          </a:xfrm>
          <a:prstGeom prst="rect">
            <a:avLst/>
          </a:prstGeom>
        </p:spPr>
        <p:txBody>
          <a:bodyPr lIns="0" tIns="0" rIns="0" bIns="0" rtlCol="0" anchor="t">
            <a:spAutoFit/>
          </a:bodyPr>
          <a:lstStyle/>
          <a:p>
            <a:pPr algn="ctr">
              <a:lnSpc>
                <a:spcPts val="2686"/>
              </a:lnSpc>
            </a:pPr>
            <a:r>
              <a:rPr lang="en-US" sz="2621" b="1" spc="-5">
                <a:solidFill>
                  <a:srgbClr val="FFFFFF"/>
                </a:solidFill>
                <a:latin typeface="IBM Plex Sans Bold"/>
                <a:ea typeface="IBM Plex Sans Bold"/>
                <a:cs typeface="IBM Plex Sans Bold"/>
                <a:sym typeface="IBM Plex Sans Bold"/>
              </a:rPr>
              <a:t>DE GROUPE</a:t>
            </a:r>
          </a:p>
          <a:p>
            <a:pPr algn="ctr">
              <a:lnSpc>
                <a:spcPts val="2520"/>
              </a:lnSpc>
            </a:pPr>
            <a:r>
              <a:rPr lang="en-US" sz="1800" i="1" spc="-3">
                <a:solidFill>
                  <a:srgbClr val="FFFFFF"/>
                </a:solidFill>
                <a:latin typeface="IBM Plex Sans Italics"/>
                <a:ea typeface="IBM Plex Sans Italics"/>
                <a:cs typeface="IBM Plex Sans Italics"/>
                <a:sym typeface="IBM Plex Sans Italics"/>
              </a:rPr>
              <a:t>ALORS POURQUOI PAS VOUS ?</a:t>
            </a:r>
          </a:p>
        </p:txBody>
      </p:sp>
      <p:sp>
        <p:nvSpPr>
          <p:cNvPr id="59" name="TextBox 59"/>
          <p:cNvSpPr txBox="1"/>
          <p:nvPr/>
        </p:nvSpPr>
        <p:spPr>
          <a:xfrm>
            <a:off x="6365053" y="810657"/>
            <a:ext cx="3319024" cy="221856"/>
          </a:xfrm>
          <a:prstGeom prst="rect">
            <a:avLst/>
          </a:prstGeom>
        </p:spPr>
        <p:txBody>
          <a:bodyPr lIns="0" tIns="0" rIns="0" bIns="0" rtlCol="0" anchor="t">
            <a:spAutoFit/>
          </a:bodyPr>
          <a:lstStyle/>
          <a:p>
            <a:pPr algn="l">
              <a:lnSpc>
                <a:spcPts val="1310"/>
              </a:lnSpc>
            </a:pPr>
            <a:r>
              <a:rPr lang="en-US" sz="2621" b="1" spc="-5">
                <a:solidFill>
                  <a:srgbClr val="98C558"/>
                </a:solidFill>
                <a:latin typeface="IBM Plex Sans Bold"/>
                <a:ea typeface="IBM Plex Sans Bold"/>
                <a:cs typeface="IBM Plex Sans Bold"/>
                <a:sym typeface="IBM Plex Sans Bold"/>
              </a:rPr>
              <a:t>PETIT LÉXIQUE ÉCLÉ</a:t>
            </a:r>
          </a:p>
        </p:txBody>
      </p:sp>
      <p:sp>
        <p:nvSpPr>
          <p:cNvPr id="60" name="TextBox 60"/>
          <p:cNvSpPr txBox="1"/>
          <p:nvPr/>
        </p:nvSpPr>
        <p:spPr>
          <a:xfrm>
            <a:off x="7426023" y="1054449"/>
            <a:ext cx="759304" cy="215246"/>
          </a:xfrm>
          <a:prstGeom prst="rect">
            <a:avLst/>
          </a:prstGeom>
        </p:spPr>
        <p:txBody>
          <a:bodyPr lIns="0" tIns="0" rIns="0" bIns="0" rtlCol="0" anchor="t">
            <a:spAutoFit/>
          </a:bodyPr>
          <a:lstStyle/>
          <a:p>
            <a:pPr algn="l">
              <a:lnSpc>
                <a:spcPts val="2000"/>
              </a:lnSpc>
            </a:pPr>
            <a:r>
              <a:rPr lang="en-US" sz="800" b="1" spc="-1">
                <a:solidFill>
                  <a:srgbClr val="ADCF78"/>
                </a:solidFill>
                <a:latin typeface="IBM Plex Sans Bold"/>
                <a:ea typeface="IBM Plex Sans Bold"/>
                <a:cs typeface="IBM Plex Sans Bold"/>
                <a:sym typeface="IBM Plex Sans Bold"/>
              </a:rPr>
              <a:t>FROISSARTAGE</a:t>
            </a:r>
            <a:r>
              <a:rPr lang="en-US" sz="800" b="1" spc="-1">
                <a:solidFill>
                  <a:srgbClr val="FFFFFF"/>
                </a:solidFill>
                <a:latin typeface="IBM Plex Sans Bold"/>
                <a:ea typeface="IBM Plex Sans Bold"/>
                <a:cs typeface="IBM Plex Sans Bold"/>
                <a:sym typeface="IBM Plex Sans Bold"/>
              </a:rPr>
              <a:t> </a:t>
            </a:r>
          </a:p>
        </p:txBody>
      </p:sp>
      <p:sp>
        <p:nvSpPr>
          <p:cNvPr id="61" name="TextBox 61"/>
          <p:cNvSpPr txBox="1"/>
          <p:nvPr/>
        </p:nvSpPr>
        <p:spPr>
          <a:xfrm>
            <a:off x="8710451" y="1054449"/>
            <a:ext cx="760551" cy="210845"/>
          </a:xfrm>
          <a:prstGeom prst="rect">
            <a:avLst/>
          </a:prstGeom>
        </p:spPr>
        <p:txBody>
          <a:bodyPr lIns="0" tIns="0" rIns="0" bIns="0" rtlCol="0" anchor="t">
            <a:spAutoFit/>
          </a:bodyPr>
          <a:lstStyle/>
          <a:p>
            <a:pPr algn="l">
              <a:lnSpc>
                <a:spcPts val="2000"/>
              </a:lnSpc>
            </a:pPr>
            <a:r>
              <a:rPr lang="en-US" sz="800" b="1" spc="-1">
                <a:solidFill>
                  <a:srgbClr val="ADCF78"/>
                </a:solidFill>
                <a:latin typeface="IBM Plex Sans Bold"/>
                <a:ea typeface="IBM Plex Sans Bold"/>
                <a:cs typeface="IBM Plex Sans Bold"/>
                <a:sym typeface="IBM Plex Sans Bold"/>
              </a:rPr>
              <a:t>TRESORIER</a:t>
            </a:r>
          </a:p>
        </p:txBody>
      </p:sp>
      <p:sp>
        <p:nvSpPr>
          <p:cNvPr id="62" name="TextBox 62"/>
          <p:cNvSpPr txBox="1"/>
          <p:nvPr/>
        </p:nvSpPr>
        <p:spPr>
          <a:xfrm>
            <a:off x="1043864" y="5613114"/>
            <a:ext cx="3299365" cy="647395"/>
          </a:xfrm>
          <a:prstGeom prst="rect">
            <a:avLst/>
          </a:prstGeom>
        </p:spPr>
        <p:txBody>
          <a:bodyPr lIns="0" tIns="0" rIns="0" bIns="0" rtlCol="0" anchor="t">
            <a:spAutoFit/>
          </a:bodyPr>
          <a:lstStyle/>
          <a:p>
            <a:pPr algn="ctr">
              <a:lnSpc>
                <a:spcPts val="2687"/>
              </a:lnSpc>
            </a:pPr>
            <a:r>
              <a:rPr lang="en-US" sz="1800" i="1" spc="-3">
                <a:solidFill>
                  <a:srgbClr val="FFFFFF"/>
                </a:solidFill>
                <a:latin typeface="IBM Plex Sans Italics"/>
                <a:ea typeface="IBM Plex Sans Italics"/>
                <a:cs typeface="IBM Plex Sans Italics"/>
                <a:sym typeface="IBM Plex Sans Italics"/>
              </a:rPr>
              <a:t>POSTE URGENT POUR APL 2023 :</a:t>
            </a:r>
            <a:r>
              <a:rPr lang="en-US" sz="1800" i="1" spc="-3">
                <a:solidFill>
                  <a:srgbClr val="993415"/>
                </a:solidFill>
                <a:latin typeface="IBM Plex Sans Italics"/>
                <a:ea typeface="IBM Plex Sans Italics"/>
                <a:cs typeface="IBM Plex Sans Italics"/>
                <a:sym typeface="IBM Plex Sans Italics"/>
              </a:rPr>
              <a:t> nommer les missions clefs </a:t>
            </a:r>
          </a:p>
        </p:txBody>
      </p:sp>
      <p:sp>
        <p:nvSpPr>
          <p:cNvPr id="63" name="TextBox 63"/>
          <p:cNvSpPr txBox="1"/>
          <p:nvPr/>
        </p:nvSpPr>
        <p:spPr>
          <a:xfrm>
            <a:off x="207655" y="7299791"/>
            <a:ext cx="89264" cy="82525"/>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16</a:t>
            </a:r>
          </a:p>
        </p:txBody>
      </p:sp>
      <p:sp>
        <p:nvSpPr>
          <p:cNvPr id="64" name="TextBox 64"/>
          <p:cNvSpPr txBox="1"/>
          <p:nvPr/>
        </p:nvSpPr>
        <p:spPr>
          <a:xfrm>
            <a:off x="10355306" y="7300796"/>
            <a:ext cx="126006" cy="82525"/>
          </a:xfrm>
          <a:prstGeom prst="rect">
            <a:avLst/>
          </a:prstGeom>
        </p:spPr>
        <p:txBody>
          <a:bodyPr lIns="0" tIns="0" rIns="0" bIns="0" rtlCol="0" anchor="t">
            <a:spAutoFit/>
          </a:bodyPr>
          <a:lstStyle/>
          <a:p>
            <a:pPr algn="l">
              <a:lnSpc>
                <a:spcPts val="700"/>
              </a:lnSpc>
            </a:pPr>
            <a:r>
              <a:rPr lang="en-US" sz="500" spc="-2">
                <a:solidFill>
                  <a:srgbClr val="575756"/>
                </a:solidFill>
                <a:latin typeface="Open Sans"/>
                <a:ea typeface="Open Sans"/>
                <a:cs typeface="Open Sans"/>
                <a:sym typeface="Open Sans"/>
              </a:rPr>
              <a:t>17</a:t>
            </a:r>
          </a:p>
        </p:txBody>
      </p:sp>
      <p:sp>
        <p:nvSpPr>
          <p:cNvPr id="65" name="TextBox 65"/>
          <p:cNvSpPr txBox="1"/>
          <p:nvPr/>
        </p:nvSpPr>
        <p:spPr>
          <a:xfrm>
            <a:off x="2357171" y="2589892"/>
            <a:ext cx="2243004" cy="29151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Personnes à mobiliser : </a:t>
            </a:r>
          </a:p>
          <a:p>
            <a:pPr algn="l">
              <a:lnSpc>
                <a:spcPts val="1260"/>
              </a:lnSpc>
            </a:pPr>
            <a:r>
              <a:rPr lang="en-US" sz="900" b="1" spc="-1">
                <a:solidFill>
                  <a:srgbClr val="575756"/>
                </a:solidFill>
                <a:latin typeface="Open Sans Bold"/>
                <a:ea typeface="Open Sans Bold"/>
                <a:cs typeface="Open Sans Bold"/>
                <a:sym typeface="Open Sans Bold"/>
              </a:rPr>
              <a:t>xxxx</a:t>
            </a:r>
          </a:p>
        </p:txBody>
      </p:sp>
      <p:sp>
        <p:nvSpPr>
          <p:cNvPr id="66" name="TextBox 66"/>
          <p:cNvSpPr txBox="1"/>
          <p:nvPr/>
        </p:nvSpPr>
        <p:spPr>
          <a:xfrm>
            <a:off x="2357171" y="1355452"/>
            <a:ext cx="2113216" cy="283845"/>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Moyens à mettre en place : </a:t>
            </a:r>
          </a:p>
          <a:p>
            <a:pPr algn="l">
              <a:lnSpc>
                <a:spcPts val="1080"/>
              </a:lnSpc>
            </a:pPr>
            <a:r>
              <a:rPr lang="en-US" sz="900" spc="-1">
                <a:solidFill>
                  <a:srgbClr val="575756"/>
                </a:solidFill>
                <a:latin typeface="Open Sans"/>
                <a:ea typeface="Open Sans"/>
                <a:cs typeface="Open Sans"/>
                <a:sym typeface="Open Sans"/>
              </a:rPr>
              <a:t>xxxx</a:t>
            </a:r>
          </a:p>
        </p:txBody>
      </p:sp>
      <p:sp>
        <p:nvSpPr>
          <p:cNvPr id="67" name="TextBox 67"/>
          <p:cNvSpPr txBox="1"/>
          <p:nvPr/>
        </p:nvSpPr>
        <p:spPr>
          <a:xfrm>
            <a:off x="368522" y="2171259"/>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Nouveaux objectifs</a:t>
            </a:r>
          </a:p>
          <a:p>
            <a:pPr algn="l">
              <a:lnSpc>
                <a:spcPts val="960"/>
              </a:lnSpc>
            </a:pPr>
            <a:r>
              <a:rPr lang="en-US" sz="800" spc="-1">
                <a:solidFill>
                  <a:srgbClr val="575756"/>
                </a:solidFill>
                <a:latin typeface="IBM Plex Sans"/>
                <a:ea typeface="IBM Plex Sans"/>
                <a:cs typeface="IBM Plex Sans"/>
                <a:sym typeface="IBM Plex Sans"/>
              </a:rPr>
              <a:t>xxxxx</a:t>
            </a:r>
          </a:p>
        </p:txBody>
      </p:sp>
      <p:sp>
        <p:nvSpPr>
          <p:cNvPr id="68" name="TextBox 68"/>
          <p:cNvSpPr txBox="1"/>
          <p:nvPr/>
        </p:nvSpPr>
        <p:spPr>
          <a:xfrm>
            <a:off x="368522" y="1400062"/>
            <a:ext cx="1437999" cy="264869"/>
          </a:xfrm>
          <a:prstGeom prst="rect">
            <a:avLst/>
          </a:prstGeom>
        </p:spPr>
        <p:txBody>
          <a:bodyPr lIns="0" tIns="0" rIns="0" bIns="0" rtlCol="0" anchor="t">
            <a:spAutoFit/>
          </a:bodyPr>
          <a:lstStyle/>
          <a:p>
            <a:pPr algn="l">
              <a:lnSpc>
                <a:spcPts val="1260"/>
              </a:lnSpc>
            </a:pPr>
            <a:r>
              <a:rPr lang="en-US" sz="900" b="1" spc="-1">
                <a:solidFill>
                  <a:srgbClr val="575756"/>
                </a:solidFill>
                <a:latin typeface="IBM Plex Sans Bold"/>
                <a:ea typeface="IBM Plex Sans Bold"/>
                <a:cs typeface="IBM Plex Sans Bold"/>
                <a:sym typeface="IBM Plex Sans Bold"/>
              </a:rPr>
              <a:t>où en sommes nous ?</a:t>
            </a:r>
          </a:p>
          <a:p>
            <a:pPr algn="l">
              <a:lnSpc>
                <a:spcPts val="960"/>
              </a:lnSpc>
            </a:pPr>
            <a:r>
              <a:rPr lang="en-US" sz="800" spc="-1">
                <a:solidFill>
                  <a:srgbClr val="575756"/>
                </a:solidFill>
                <a:latin typeface="IBM Plex Sans"/>
                <a:ea typeface="IBM Plex Sans"/>
                <a:cs typeface="IBM Plex Sans"/>
                <a:sym typeface="IBM Plex Sans"/>
              </a:rPr>
              <a:t>xxxxx</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2599</Words>
  <Application>Microsoft Office PowerPoint</Application>
  <PresentationFormat>Personnalisé</PresentationFormat>
  <Paragraphs>579</Paragraphs>
  <Slides>10</Slides>
  <Notes>0</Notes>
  <HiddenSlides>0</HiddenSlides>
  <MMClips>0</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10</vt:i4>
      </vt:variant>
    </vt:vector>
  </HeadingPairs>
  <TitlesOfParts>
    <vt:vector size="29" baseType="lpstr">
      <vt:lpstr>Arial Italics</vt:lpstr>
      <vt:lpstr>Open Sans Condensed</vt:lpstr>
      <vt:lpstr>IBM Plex Sans Italics</vt:lpstr>
      <vt:lpstr>Calibri</vt:lpstr>
      <vt:lpstr>Calibri (MS) Italics</vt:lpstr>
      <vt:lpstr>IBM Plex Sans Bold</vt:lpstr>
      <vt:lpstr>Lato</vt:lpstr>
      <vt:lpstr>IBM Plex Sans</vt:lpstr>
      <vt:lpstr>Open Sans Bold</vt:lpstr>
      <vt:lpstr>IBM Plex Sans Condensed</vt:lpstr>
      <vt:lpstr>Lato Thin</vt:lpstr>
      <vt:lpstr>DK Lemon Yellow Sun</vt:lpstr>
      <vt:lpstr>Calibri (MS) Bold</vt:lpstr>
      <vt:lpstr>Open Sans</vt:lpstr>
      <vt:lpstr>Calibri (MS)</vt:lpstr>
      <vt:lpstr>Arial</vt:lpstr>
      <vt:lpstr>Lato Light</vt:lpstr>
      <vt:lpstr>Arial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DossierAPL25 ex</dc:title>
  <cp:lastModifiedBy>EEDF - Emmanuel Louis</cp:lastModifiedBy>
  <cp:revision>3</cp:revision>
  <dcterms:created xsi:type="dcterms:W3CDTF">2006-08-16T00:00:00Z</dcterms:created>
  <dcterms:modified xsi:type="dcterms:W3CDTF">2025-09-12T23:23:01Z</dcterms:modified>
  <dc:identifier>DAGyzWGCemg</dc:identifier>
</cp:coreProperties>
</file>