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DK Lemon Yellow Sun" panose="02000000000000000000" pitchFamily="50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Bold"/>
      <p:regular r:id="rId8"/>
    </p:embeddedFont>
    <p:embeddedFont>
      <p:font typeface="Montserrat Medium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554" y="-3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46935"/>
            <a:ext cx="10401300" cy="8076310"/>
          </a:xfrm>
          <a:prstGeom prst="rect">
            <a:avLst/>
          </a:prstGeom>
          <a:blipFill>
            <a:blip r:embed="rId2"/>
            <a:stretch>
              <a:fillRect l="-20656" r="-6305" b="-9108"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3" name="Group 3"/>
          <p:cNvGrpSpPr/>
          <p:nvPr/>
        </p:nvGrpSpPr>
        <p:grpSpPr>
          <a:xfrm>
            <a:off x="3281381" y="4872365"/>
            <a:ext cx="7304984" cy="2726571"/>
            <a:chOff x="0" y="0"/>
            <a:chExt cx="5165090" cy="1927860"/>
          </a:xfrm>
        </p:grpSpPr>
        <p:sp>
          <p:nvSpPr>
            <p:cNvPr id="4" name="Freeform 4"/>
            <p:cNvSpPr/>
            <p:nvPr/>
          </p:nvSpPr>
          <p:spPr>
            <a:xfrm>
              <a:off x="50800" y="48260"/>
              <a:ext cx="5087620" cy="1831340"/>
            </a:xfrm>
            <a:custGeom>
              <a:avLst/>
              <a:gdLst/>
              <a:ahLst/>
              <a:cxnLst/>
              <a:rect l="l" t="t" r="r" b="b"/>
              <a:pathLst>
                <a:path w="5087620" h="1831340">
                  <a:moveTo>
                    <a:pt x="0" y="1416050"/>
                  </a:moveTo>
                  <a:cubicBezTo>
                    <a:pt x="20320" y="1285240"/>
                    <a:pt x="33020" y="1253490"/>
                    <a:pt x="48260" y="1224280"/>
                  </a:cubicBezTo>
                  <a:cubicBezTo>
                    <a:pt x="63500" y="1196340"/>
                    <a:pt x="83820" y="1168400"/>
                    <a:pt x="105410" y="1144270"/>
                  </a:cubicBezTo>
                  <a:cubicBezTo>
                    <a:pt x="127000" y="1118870"/>
                    <a:pt x="153670" y="1097280"/>
                    <a:pt x="180340" y="1078230"/>
                  </a:cubicBezTo>
                  <a:cubicBezTo>
                    <a:pt x="207010" y="1060450"/>
                    <a:pt x="267970" y="1033780"/>
                    <a:pt x="267970" y="1033780"/>
                  </a:cubicBezTo>
                  <a:cubicBezTo>
                    <a:pt x="267970" y="1033780"/>
                    <a:pt x="361950" y="993140"/>
                    <a:pt x="427990" y="971550"/>
                  </a:cubicBezTo>
                  <a:cubicBezTo>
                    <a:pt x="532130" y="935990"/>
                    <a:pt x="701040" y="910590"/>
                    <a:pt x="835660" y="858520"/>
                  </a:cubicBezTo>
                  <a:cubicBezTo>
                    <a:pt x="979170" y="803910"/>
                    <a:pt x="1131570" y="725170"/>
                    <a:pt x="1263650" y="646430"/>
                  </a:cubicBezTo>
                  <a:cubicBezTo>
                    <a:pt x="1390650" y="570230"/>
                    <a:pt x="1493520" y="471170"/>
                    <a:pt x="1616710" y="393700"/>
                  </a:cubicBezTo>
                  <a:cubicBezTo>
                    <a:pt x="1742440" y="313690"/>
                    <a:pt x="1877060" y="232410"/>
                    <a:pt x="2011680" y="173990"/>
                  </a:cubicBezTo>
                  <a:cubicBezTo>
                    <a:pt x="2141220" y="118110"/>
                    <a:pt x="2274570" y="77470"/>
                    <a:pt x="2409190" y="49530"/>
                  </a:cubicBezTo>
                  <a:cubicBezTo>
                    <a:pt x="2542540" y="21590"/>
                    <a:pt x="2678430" y="0"/>
                    <a:pt x="2814320" y="2540"/>
                  </a:cubicBezTo>
                  <a:cubicBezTo>
                    <a:pt x="2952750" y="3810"/>
                    <a:pt x="3092450" y="38100"/>
                    <a:pt x="3230880" y="63500"/>
                  </a:cubicBezTo>
                  <a:cubicBezTo>
                    <a:pt x="3369310" y="88900"/>
                    <a:pt x="3506470" y="109220"/>
                    <a:pt x="3644900" y="154940"/>
                  </a:cubicBezTo>
                  <a:cubicBezTo>
                    <a:pt x="3790950" y="201930"/>
                    <a:pt x="3935730" y="308610"/>
                    <a:pt x="4081780" y="346710"/>
                  </a:cubicBezTo>
                  <a:cubicBezTo>
                    <a:pt x="4217670" y="382270"/>
                    <a:pt x="4356100" y="354330"/>
                    <a:pt x="4489450" y="384810"/>
                  </a:cubicBezTo>
                  <a:cubicBezTo>
                    <a:pt x="4625340" y="416560"/>
                    <a:pt x="4794250" y="435610"/>
                    <a:pt x="4888230" y="534670"/>
                  </a:cubicBezTo>
                  <a:cubicBezTo>
                    <a:pt x="4997450" y="648970"/>
                    <a:pt x="5087620" y="919480"/>
                    <a:pt x="5062220" y="1073150"/>
                  </a:cubicBezTo>
                  <a:cubicBezTo>
                    <a:pt x="5040630" y="1205230"/>
                    <a:pt x="4922520" y="1346200"/>
                    <a:pt x="4810760" y="1410970"/>
                  </a:cubicBezTo>
                  <a:cubicBezTo>
                    <a:pt x="4696460" y="1478280"/>
                    <a:pt x="4526280" y="1457960"/>
                    <a:pt x="4384040" y="1468120"/>
                  </a:cubicBezTo>
                  <a:cubicBezTo>
                    <a:pt x="4241800" y="1477010"/>
                    <a:pt x="4102100" y="1469390"/>
                    <a:pt x="3958590" y="1469390"/>
                  </a:cubicBezTo>
                  <a:cubicBezTo>
                    <a:pt x="3813810" y="1469390"/>
                    <a:pt x="3666490" y="1480820"/>
                    <a:pt x="3517900" y="1470660"/>
                  </a:cubicBezTo>
                  <a:cubicBezTo>
                    <a:pt x="3364230" y="1460500"/>
                    <a:pt x="3201670" y="1418590"/>
                    <a:pt x="3050540" y="1404620"/>
                  </a:cubicBezTo>
                  <a:cubicBezTo>
                    <a:pt x="2908300" y="1391920"/>
                    <a:pt x="2766060" y="1380490"/>
                    <a:pt x="2633980" y="1389380"/>
                  </a:cubicBezTo>
                  <a:cubicBezTo>
                    <a:pt x="2512060" y="1397000"/>
                    <a:pt x="2297430" y="1445260"/>
                    <a:pt x="2286000" y="1449070"/>
                  </a:cubicBezTo>
                  <a:cubicBezTo>
                    <a:pt x="2283460" y="1450340"/>
                    <a:pt x="2274570" y="1461770"/>
                    <a:pt x="2265680" y="1466850"/>
                  </a:cubicBezTo>
                  <a:cubicBezTo>
                    <a:pt x="2254250" y="1475740"/>
                    <a:pt x="2232660" y="1480820"/>
                    <a:pt x="2217420" y="1489710"/>
                  </a:cubicBezTo>
                  <a:cubicBezTo>
                    <a:pt x="2200910" y="1497330"/>
                    <a:pt x="2184400" y="1511300"/>
                    <a:pt x="2170430" y="1516380"/>
                  </a:cubicBezTo>
                  <a:cubicBezTo>
                    <a:pt x="2161540" y="1520190"/>
                    <a:pt x="2152650" y="1518920"/>
                    <a:pt x="2145030" y="1521460"/>
                  </a:cubicBezTo>
                  <a:cubicBezTo>
                    <a:pt x="2136140" y="1524000"/>
                    <a:pt x="2129790" y="1530350"/>
                    <a:pt x="2119630" y="1532890"/>
                  </a:cubicBezTo>
                  <a:cubicBezTo>
                    <a:pt x="2105660" y="1536700"/>
                    <a:pt x="2084070" y="1535430"/>
                    <a:pt x="2066290" y="1537970"/>
                  </a:cubicBezTo>
                  <a:cubicBezTo>
                    <a:pt x="2048510" y="1540510"/>
                    <a:pt x="2029460" y="1548130"/>
                    <a:pt x="2014220" y="1548130"/>
                  </a:cubicBezTo>
                  <a:cubicBezTo>
                    <a:pt x="2004060" y="1549400"/>
                    <a:pt x="1996440" y="1545590"/>
                    <a:pt x="1987550" y="1545590"/>
                  </a:cubicBezTo>
                  <a:cubicBezTo>
                    <a:pt x="1978660" y="1545590"/>
                    <a:pt x="1971040" y="1548130"/>
                    <a:pt x="1960880" y="1548130"/>
                  </a:cubicBezTo>
                  <a:cubicBezTo>
                    <a:pt x="1946910" y="1546860"/>
                    <a:pt x="1926590" y="1539240"/>
                    <a:pt x="1908810" y="1535430"/>
                  </a:cubicBezTo>
                  <a:cubicBezTo>
                    <a:pt x="1891030" y="1532890"/>
                    <a:pt x="1869440" y="1532890"/>
                    <a:pt x="1855470" y="1529080"/>
                  </a:cubicBezTo>
                  <a:cubicBezTo>
                    <a:pt x="1845310" y="1526540"/>
                    <a:pt x="1840230" y="1520190"/>
                    <a:pt x="1831340" y="1517650"/>
                  </a:cubicBezTo>
                  <a:cubicBezTo>
                    <a:pt x="1823720" y="1513840"/>
                    <a:pt x="1814830" y="1515110"/>
                    <a:pt x="1805940" y="1511300"/>
                  </a:cubicBezTo>
                  <a:cubicBezTo>
                    <a:pt x="1791970" y="1506220"/>
                    <a:pt x="1775460" y="1492250"/>
                    <a:pt x="1760220" y="1483360"/>
                  </a:cubicBezTo>
                  <a:cubicBezTo>
                    <a:pt x="1743710" y="1474470"/>
                    <a:pt x="1723390" y="1468120"/>
                    <a:pt x="1711960" y="1460500"/>
                  </a:cubicBezTo>
                  <a:cubicBezTo>
                    <a:pt x="1703070" y="1454150"/>
                    <a:pt x="1699260" y="1446530"/>
                    <a:pt x="1692910" y="1441450"/>
                  </a:cubicBezTo>
                  <a:cubicBezTo>
                    <a:pt x="1685290" y="1436370"/>
                    <a:pt x="1676400" y="1433830"/>
                    <a:pt x="1670050" y="1427480"/>
                  </a:cubicBezTo>
                  <a:cubicBezTo>
                    <a:pt x="1661160" y="1419860"/>
                    <a:pt x="1657350" y="1399540"/>
                    <a:pt x="1644650" y="1397000"/>
                  </a:cubicBezTo>
                  <a:cubicBezTo>
                    <a:pt x="1615440" y="1390650"/>
                    <a:pt x="1554480" y="1451610"/>
                    <a:pt x="1490980" y="1483360"/>
                  </a:cubicBezTo>
                  <a:cubicBezTo>
                    <a:pt x="1394460" y="1530350"/>
                    <a:pt x="1242060" y="1596390"/>
                    <a:pt x="1113790" y="1639570"/>
                  </a:cubicBezTo>
                  <a:cubicBezTo>
                    <a:pt x="984250" y="1684020"/>
                    <a:pt x="817880" y="1717040"/>
                    <a:pt x="715010" y="1748790"/>
                  </a:cubicBezTo>
                  <a:cubicBezTo>
                    <a:pt x="648970" y="1769110"/>
                    <a:pt x="600710" y="1790700"/>
                    <a:pt x="553720" y="1804670"/>
                  </a:cubicBezTo>
                  <a:cubicBezTo>
                    <a:pt x="518160" y="1814830"/>
                    <a:pt x="490220" y="1823720"/>
                    <a:pt x="457200" y="1827530"/>
                  </a:cubicBezTo>
                  <a:cubicBezTo>
                    <a:pt x="424180" y="1831340"/>
                    <a:pt x="391160" y="1831340"/>
                    <a:pt x="358140" y="1827530"/>
                  </a:cubicBezTo>
                  <a:cubicBezTo>
                    <a:pt x="325120" y="1822450"/>
                    <a:pt x="292100" y="1814830"/>
                    <a:pt x="261620" y="1802130"/>
                  </a:cubicBezTo>
                  <a:cubicBezTo>
                    <a:pt x="231140" y="1790700"/>
                    <a:pt x="201930" y="1774190"/>
                    <a:pt x="173990" y="1755140"/>
                  </a:cubicBezTo>
                  <a:cubicBezTo>
                    <a:pt x="147320" y="1736090"/>
                    <a:pt x="121920" y="1714500"/>
                    <a:pt x="100330" y="1689100"/>
                  </a:cubicBezTo>
                  <a:cubicBezTo>
                    <a:pt x="78740" y="1664970"/>
                    <a:pt x="59690" y="1635760"/>
                    <a:pt x="45720" y="1606550"/>
                  </a:cubicBezTo>
                  <a:cubicBezTo>
                    <a:pt x="30480" y="1577340"/>
                    <a:pt x="19050" y="1545590"/>
                    <a:pt x="11430" y="1513840"/>
                  </a:cubicBezTo>
                  <a:cubicBezTo>
                    <a:pt x="3810" y="1482090"/>
                    <a:pt x="0" y="1416050"/>
                    <a:pt x="0" y="14160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5" name="Freeform 5"/>
          <p:cNvSpPr/>
          <p:nvPr/>
        </p:nvSpPr>
        <p:spPr>
          <a:xfrm rot="-107975">
            <a:off x="-170629" y="4825462"/>
            <a:ext cx="10731641" cy="1783220"/>
          </a:xfrm>
          <a:custGeom>
            <a:avLst/>
            <a:gdLst/>
            <a:ahLst/>
            <a:cxnLst/>
            <a:rect l="l" t="t" r="r" b="b"/>
            <a:pathLst>
              <a:path w="10731641" h="1783220">
                <a:moveTo>
                  <a:pt x="0" y="0"/>
                </a:moveTo>
                <a:lnTo>
                  <a:pt x="10731641" y="0"/>
                </a:lnTo>
                <a:lnTo>
                  <a:pt x="10731641" y="1783219"/>
                </a:lnTo>
                <a:lnTo>
                  <a:pt x="0" y="1783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406450" y="0"/>
            <a:ext cx="2642883" cy="2642883"/>
          </a:xfrm>
          <a:custGeom>
            <a:avLst/>
            <a:gdLst/>
            <a:ahLst/>
            <a:cxnLst/>
            <a:rect l="l" t="t" r="r" b="b"/>
            <a:pathLst>
              <a:path w="2642883" h="2642883">
                <a:moveTo>
                  <a:pt x="2642884" y="0"/>
                </a:moveTo>
                <a:lnTo>
                  <a:pt x="0" y="0"/>
                </a:lnTo>
                <a:lnTo>
                  <a:pt x="0" y="2642883"/>
                </a:lnTo>
                <a:lnTo>
                  <a:pt x="2642884" y="2642883"/>
                </a:lnTo>
                <a:lnTo>
                  <a:pt x="26428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52084" y="7076310"/>
            <a:ext cx="4039654" cy="2720755"/>
          </a:xfrm>
          <a:custGeom>
            <a:avLst/>
            <a:gdLst/>
            <a:ahLst/>
            <a:cxnLst/>
            <a:rect l="l" t="t" r="r" b="b"/>
            <a:pathLst>
              <a:path w="4039654" h="2720755">
                <a:moveTo>
                  <a:pt x="0" y="0"/>
                </a:moveTo>
                <a:lnTo>
                  <a:pt x="4039654" y="0"/>
                </a:lnTo>
                <a:lnTo>
                  <a:pt x="4039654" y="2720755"/>
                </a:lnTo>
                <a:lnTo>
                  <a:pt x="0" y="2720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088" y="10948347"/>
            <a:ext cx="1588035" cy="1603348"/>
          </a:xfrm>
          <a:custGeom>
            <a:avLst/>
            <a:gdLst/>
            <a:ahLst/>
            <a:cxnLst/>
            <a:rect l="l" t="t" r="r" b="b"/>
            <a:pathLst>
              <a:path w="1588035" h="1603348">
                <a:moveTo>
                  <a:pt x="0" y="0"/>
                </a:moveTo>
                <a:lnTo>
                  <a:pt x="1588035" y="0"/>
                </a:lnTo>
                <a:lnTo>
                  <a:pt x="1588035" y="1603349"/>
                </a:lnTo>
                <a:lnTo>
                  <a:pt x="0" y="1603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8" b="-6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67578" y="11998530"/>
            <a:ext cx="1704603" cy="385796"/>
            <a:chOff x="0" y="0"/>
            <a:chExt cx="1799695" cy="4073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99695" cy="407318"/>
            </a:xfrm>
            <a:custGeom>
              <a:avLst/>
              <a:gdLst/>
              <a:ahLst/>
              <a:cxnLst/>
              <a:rect l="l" t="t" r="r" b="b"/>
              <a:pathLst>
                <a:path w="1799695" h="407318">
                  <a:moveTo>
                    <a:pt x="59043" y="0"/>
                  </a:moveTo>
                  <a:lnTo>
                    <a:pt x="1740652" y="0"/>
                  </a:lnTo>
                  <a:cubicBezTo>
                    <a:pt x="1773260" y="0"/>
                    <a:pt x="1799695" y="26434"/>
                    <a:pt x="1799695" y="59043"/>
                  </a:cubicBezTo>
                  <a:lnTo>
                    <a:pt x="1799695" y="348275"/>
                  </a:lnTo>
                  <a:cubicBezTo>
                    <a:pt x="1799695" y="363934"/>
                    <a:pt x="1793474" y="378952"/>
                    <a:pt x="1782401" y="390024"/>
                  </a:cubicBezTo>
                  <a:cubicBezTo>
                    <a:pt x="1771329" y="401097"/>
                    <a:pt x="1756311" y="407318"/>
                    <a:pt x="1740652" y="407318"/>
                  </a:cubicBezTo>
                  <a:lnTo>
                    <a:pt x="59043" y="407318"/>
                  </a:lnTo>
                  <a:cubicBezTo>
                    <a:pt x="26434" y="407318"/>
                    <a:pt x="0" y="380883"/>
                    <a:pt x="0" y="348275"/>
                  </a:cubicBezTo>
                  <a:lnTo>
                    <a:pt x="0" y="59043"/>
                  </a:lnTo>
                  <a:cubicBezTo>
                    <a:pt x="0" y="43384"/>
                    <a:pt x="6221" y="28366"/>
                    <a:pt x="17293" y="17293"/>
                  </a:cubicBezTo>
                  <a:cubicBezTo>
                    <a:pt x="28366" y="6221"/>
                    <a:pt x="43384" y="0"/>
                    <a:pt x="590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 cap="sq">
              <a:solidFill>
                <a:srgbClr val="F05A24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799695" cy="426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79480" y="12001277"/>
            <a:ext cx="2278762" cy="385796"/>
            <a:chOff x="0" y="0"/>
            <a:chExt cx="2405882" cy="4073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5882" cy="407318"/>
            </a:xfrm>
            <a:custGeom>
              <a:avLst/>
              <a:gdLst/>
              <a:ahLst/>
              <a:cxnLst/>
              <a:rect l="l" t="t" r="r" b="b"/>
              <a:pathLst>
                <a:path w="2405882" h="407318">
                  <a:moveTo>
                    <a:pt x="44167" y="0"/>
                  </a:moveTo>
                  <a:lnTo>
                    <a:pt x="2361716" y="0"/>
                  </a:lnTo>
                  <a:cubicBezTo>
                    <a:pt x="2373430" y="0"/>
                    <a:pt x="2384664" y="4653"/>
                    <a:pt x="2392946" y="12936"/>
                  </a:cubicBezTo>
                  <a:cubicBezTo>
                    <a:pt x="2401229" y="21219"/>
                    <a:pt x="2405882" y="32453"/>
                    <a:pt x="2405882" y="44167"/>
                  </a:cubicBezTo>
                  <a:lnTo>
                    <a:pt x="2405882" y="363151"/>
                  </a:lnTo>
                  <a:cubicBezTo>
                    <a:pt x="2405882" y="374865"/>
                    <a:pt x="2401229" y="386099"/>
                    <a:pt x="2392946" y="394381"/>
                  </a:cubicBezTo>
                  <a:cubicBezTo>
                    <a:pt x="2384664" y="402664"/>
                    <a:pt x="2373430" y="407318"/>
                    <a:pt x="2361716" y="407318"/>
                  </a:cubicBezTo>
                  <a:lnTo>
                    <a:pt x="44167" y="407318"/>
                  </a:lnTo>
                  <a:cubicBezTo>
                    <a:pt x="32453" y="407318"/>
                    <a:pt x="21219" y="402664"/>
                    <a:pt x="12936" y="394381"/>
                  </a:cubicBezTo>
                  <a:cubicBezTo>
                    <a:pt x="4653" y="386099"/>
                    <a:pt x="0" y="374865"/>
                    <a:pt x="0" y="363151"/>
                  </a:cubicBezTo>
                  <a:lnTo>
                    <a:pt x="0" y="44167"/>
                  </a:lnTo>
                  <a:cubicBezTo>
                    <a:pt x="0" y="32453"/>
                    <a:pt x="4653" y="21219"/>
                    <a:pt x="12936" y="12936"/>
                  </a:cubicBezTo>
                  <a:cubicBezTo>
                    <a:pt x="21219" y="4653"/>
                    <a:pt x="32453" y="0"/>
                    <a:pt x="44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 cap="sq">
              <a:solidFill>
                <a:srgbClr val="2BA2C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405882" cy="426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66877" y="11998016"/>
            <a:ext cx="1641937" cy="385796"/>
            <a:chOff x="0" y="0"/>
            <a:chExt cx="1733532" cy="4073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33532" cy="407318"/>
            </a:xfrm>
            <a:custGeom>
              <a:avLst/>
              <a:gdLst/>
              <a:ahLst/>
              <a:cxnLst/>
              <a:rect l="l" t="t" r="r" b="b"/>
              <a:pathLst>
                <a:path w="1733532" h="407318">
                  <a:moveTo>
                    <a:pt x="61296" y="0"/>
                  </a:moveTo>
                  <a:lnTo>
                    <a:pt x="1672236" y="0"/>
                  </a:lnTo>
                  <a:cubicBezTo>
                    <a:pt x="1706089" y="0"/>
                    <a:pt x="1733532" y="27443"/>
                    <a:pt x="1733532" y="61296"/>
                  </a:cubicBezTo>
                  <a:lnTo>
                    <a:pt x="1733532" y="346021"/>
                  </a:lnTo>
                  <a:cubicBezTo>
                    <a:pt x="1733532" y="362278"/>
                    <a:pt x="1727074" y="377869"/>
                    <a:pt x="1715579" y="389364"/>
                  </a:cubicBezTo>
                  <a:cubicBezTo>
                    <a:pt x="1704083" y="400860"/>
                    <a:pt x="1688492" y="407318"/>
                    <a:pt x="1672236" y="407318"/>
                  </a:cubicBezTo>
                  <a:lnTo>
                    <a:pt x="61296" y="407318"/>
                  </a:lnTo>
                  <a:cubicBezTo>
                    <a:pt x="45040" y="407318"/>
                    <a:pt x="29449" y="400860"/>
                    <a:pt x="17953" y="389364"/>
                  </a:cubicBezTo>
                  <a:cubicBezTo>
                    <a:pt x="6458" y="377869"/>
                    <a:pt x="0" y="362278"/>
                    <a:pt x="0" y="346021"/>
                  </a:cubicBezTo>
                  <a:lnTo>
                    <a:pt x="0" y="61296"/>
                  </a:lnTo>
                  <a:cubicBezTo>
                    <a:pt x="0" y="45040"/>
                    <a:pt x="6458" y="29449"/>
                    <a:pt x="17953" y="17953"/>
                  </a:cubicBezTo>
                  <a:cubicBezTo>
                    <a:pt x="29449" y="6458"/>
                    <a:pt x="45040" y="0"/>
                    <a:pt x="612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 cap="sq">
              <a:solidFill>
                <a:srgbClr val="99C027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733532" cy="426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295567" y="10948347"/>
            <a:ext cx="1573345" cy="1573345"/>
          </a:xfrm>
          <a:custGeom>
            <a:avLst/>
            <a:gdLst/>
            <a:ahLst/>
            <a:cxnLst/>
            <a:rect l="l" t="t" r="r" b="b"/>
            <a:pathLst>
              <a:path w="1573345" h="1573345">
                <a:moveTo>
                  <a:pt x="0" y="0"/>
                </a:moveTo>
                <a:lnTo>
                  <a:pt x="1573345" y="0"/>
                </a:lnTo>
                <a:lnTo>
                  <a:pt x="1573345" y="1573345"/>
                </a:lnTo>
                <a:lnTo>
                  <a:pt x="0" y="1573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61503">
            <a:off x="2285361" y="11559837"/>
            <a:ext cx="218900" cy="350365"/>
          </a:xfrm>
          <a:custGeom>
            <a:avLst/>
            <a:gdLst/>
            <a:ahLst/>
            <a:cxnLst/>
            <a:rect l="l" t="t" r="r" b="b"/>
            <a:pathLst>
              <a:path w="218900" h="350365">
                <a:moveTo>
                  <a:pt x="0" y="0"/>
                </a:moveTo>
                <a:lnTo>
                  <a:pt x="218900" y="0"/>
                </a:lnTo>
                <a:lnTo>
                  <a:pt x="218900" y="350365"/>
                </a:lnTo>
                <a:lnTo>
                  <a:pt x="0" y="350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581589">
            <a:off x="2432042" y="12036393"/>
            <a:ext cx="116808" cy="333487"/>
          </a:xfrm>
          <a:custGeom>
            <a:avLst/>
            <a:gdLst/>
            <a:ahLst/>
            <a:cxnLst/>
            <a:rect l="l" t="t" r="r" b="b"/>
            <a:pathLst>
              <a:path w="116808" h="333487">
                <a:moveTo>
                  <a:pt x="0" y="0"/>
                </a:moveTo>
                <a:lnTo>
                  <a:pt x="116808" y="0"/>
                </a:lnTo>
                <a:lnTo>
                  <a:pt x="116808" y="333487"/>
                </a:lnTo>
                <a:lnTo>
                  <a:pt x="0" y="333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566203" y="12033084"/>
            <a:ext cx="481809" cy="316688"/>
          </a:xfrm>
          <a:custGeom>
            <a:avLst/>
            <a:gdLst/>
            <a:ahLst/>
            <a:cxnLst/>
            <a:rect l="l" t="t" r="r" b="b"/>
            <a:pathLst>
              <a:path w="481809" h="316688">
                <a:moveTo>
                  <a:pt x="0" y="0"/>
                </a:moveTo>
                <a:lnTo>
                  <a:pt x="481809" y="0"/>
                </a:lnTo>
                <a:lnTo>
                  <a:pt x="481809" y="316688"/>
                </a:lnTo>
                <a:lnTo>
                  <a:pt x="0" y="3166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157271" y="12037819"/>
            <a:ext cx="308731" cy="312711"/>
          </a:xfrm>
          <a:custGeom>
            <a:avLst/>
            <a:gdLst/>
            <a:ahLst/>
            <a:cxnLst/>
            <a:rect l="l" t="t" r="r" b="b"/>
            <a:pathLst>
              <a:path w="308731" h="312711">
                <a:moveTo>
                  <a:pt x="0" y="0"/>
                </a:moveTo>
                <a:lnTo>
                  <a:pt x="308731" y="0"/>
                </a:lnTo>
                <a:lnTo>
                  <a:pt x="308731" y="312711"/>
                </a:lnTo>
                <a:lnTo>
                  <a:pt x="0" y="312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282235">
            <a:off x="8001642" y="2974910"/>
            <a:ext cx="3473400" cy="5236709"/>
          </a:xfrm>
          <a:custGeom>
            <a:avLst/>
            <a:gdLst/>
            <a:ahLst/>
            <a:cxnLst/>
            <a:rect l="l" t="t" r="r" b="b"/>
            <a:pathLst>
              <a:path w="3473400" h="5236709">
                <a:moveTo>
                  <a:pt x="0" y="0"/>
                </a:moveTo>
                <a:lnTo>
                  <a:pt x="3473401" y="0"/>
                </a:lnTo>
                <a:lnTo>
                  <a:pt x="3473401" y="5236709"/>
                </a:lnTo>
                <a:lnTo>
                  <a:pt x="0" y="52367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5404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24121" y="1880026"/>
            <a:ext cx="7066299" cy="32246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5"/>
              </a:lnSpc>
            </a:pPr>
            <a:r>
              <a:rPr lang="en-US" sz="9239" dirty="0" err="1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viens</a:t>
            </a:r>
            <a:r>
              <a:rPr lang="en-US" sz="9239" dirty="0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 </a:t>
            </a:r>
            <a:r>
              <a:rPr lang="en-US" sz="9239" dirty="0" err="1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rejoindre</a:t>
            </a:r>
            <a:r>
              <a:rPr lang="en-US" sz="9239" dirty="0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 </a:t>
            </a:r>
            <a:r>
              <a:rPr lang="en-US" sz="9239" dirty="0" err="1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l'aventure</a:t>
            </a:r>
            <a:r>
              <a:rPr lang="en-US" sz="9239" dirty="0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 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7727" y="7135419"/>
            <a:ext cx="4900032" cy="177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2"/>
              </a:lnSpc>
            </a:pPr>
            <a:r>
              <a:rPr lang="en-US" sz="5130">
                <a:solidFill>
                  <a:srgbClr val="2BA2C9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les éclaireuses</a:t>
            </a:r>
          </a:p>
          <a:p>
            <a:pPr algn="l">
              <a:lnSpc>
                <a:spcPts val="7182"/>
              </a:lnSpc>
            </a:pPr>
            <a:r>
              <a:rPr lang="en-US" sz="5130">
                <a:solidFill>
                  <a:srgbClr val="2BA2C9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éclaireurs de france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7727" y="8955822"/>
            <a:ext cx="1693798" cy="377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T'invitent</a:t>
            </a:r>
            <a:r>
              <a:rPr lang="en-US" sz="227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31525" y="8971452"/>
            <a:ext cx="3045078" cy="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 de </a:t>
            </a:r>
            <a:r>
              <a:rPr lang="en-US" sz="2085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l'évènement</a:t>
            </a:r>
            <a:endParaRPr lang="en-US" sz="2085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066802" y="7551312"/>
            <a:ext cx="832669" cy="39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rdv le 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66802" y="8064724"/>
            <a:ext cx="253656" cy="39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à 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05964" y="7601516"/>
            <a:ext cx="2455116" cy="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01507" y="8108244"/>
            <a:ext cx="2959573" cy="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9"/>
              </a:lnSpc>
              <a:spcBef>
                <a:spcPct val="0"/>
              </a:spcBef>
            </a:pPr>
            <a:r>
              <a:rPr lang="en-US" sz="2085" b="1" u="none" strike="noStrike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heure</a:t>
            </a:r>
            <a:endParaRPr lang="en-US" sz="2085" b="1" u="none" strike="noStrike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066802" y="8578137"/>
            <a:ext cx="357093" cy="39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Au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01507" y="8628341"/>
            <a:ext cx="2959573" cy="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9"/>
              </a:lnSpc>
              <a:spcBef>
                <a:spcPct val="0"/>
              </a:spcBef>
            </a:pPr>
            <a:r>
              <a:rPr lang="en-US" sz="2085" b="1" u="none" strike="noStrike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lieu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633614" y="9039466"/>
            <a:ext cx="2822944" cy="32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7"/>
              </a:lnSpc>
            </a:pPr>
            <a:r>
              <a:rPr lang="en-US" sz="1997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65603" y="11553996"/>
            <a:ext cx="5643210" cy="295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52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adresse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01905" y="10959682"/>
            <a:ext cx="6633911" cy="5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13" spc="72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Éclaireuses Éclaireurs de France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46917" y="12042284"/>
            <a:ext cx="1323601" cy="2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7"/>
              </a:lnSpc>
              <a:spcBef>
                <a:spcPct val="0"/>
              </a:spcBef>
            </a:pPr>
            <a:r>
              <a:rPr lang="en-US" sz="1440" b="1" dirty="0">
                <a:solidFill>
                  <a:srgbClr val="F05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tel.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66002" y="12077138"/>
            <a:ext cx="1892239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9"/>
              </a:lnSpc>
              <a:spcBef>
                <a:spcPct val="0"/>
              </a:spcBef>
            </a:pPr>
            <a:r>
              <a:rPr lang="en-US" sz="1063" b="1" dirty="0">
                <a:solidFill>
                  <a:srgbClr val="2BA2C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mail</a:t>
            </a:r>
          </a:p>
        </p:txBody>
      </p:sp>
      <p:sp>
        <p:nvSpPr>
          <p:cNvPr id="39" name="TextBox 39"/>
          <p:cNvSpPr txBox="1"/>
          <p:nvPr/>
        </p:nvSpPr>
        <p:spPr>
          <a:xfrm rot="-957533">
            <a:off x="4243288" y="12072307"/>
            <a:ext cx="91380" cy="12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"/>
              </a:lnSpc>
              <a:spcBef>
                <a:spcPct val="0"/>
              </a:spcBef>
            </a:pPr>
            <a:r>
              <a:rPr lang="en-US" sz="695" b="1">
                <a:solidFill>
                  <a:srgbClr val="2BA2C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844182" y="12077138"/>
            <a:ext cx="1264631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9"/>
              </a:lnSpc>
              <a:spcBef>
                <a:spcPct val="0"/>
              </a:spcBef>
            </a:pPr>
            <a:r>
              <a:rPr lang="en-US" sz="1063" b="1" dirty="0">
                <a:solidFill>
                  <a:srgbClr val="99C02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Calibri</vt:lpstr>
      <vt:lpstr>Arial</vt:lpstr>
      <vt:lpstr>DK Lemon Yellow Sun</vt:lpstr>
      <vt:lpstr>Montserrat</vt:lpstr>
      <vt:lpstr>Montserrat Medium</vt:lpstr>
      <vt:lpstr>Montserrat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insta nv format</dc:title>
  <dc:creator>Titouan DE PERCIN</dc:creator>
  <cp:lastModifiedBy>Titouan DE PERCIN</cp:lastModifiedBy>
  <cp:revision>2</cp:revision>
  <dcterms:created xsi:type="dcterms:W3CDTF">2006-08-16T00:00:00Z</dcterms:created>
  <dcterms:modified xsi:type="dcterms:W3CDTF">2025-10-03T13:16:00Z</dcterms:modified>
  <dc:identifier>DAGcu-UqPK4</dc:identifier>
</cp:coreProperties>
</file>