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10287000" cy="12852400"/>
  <p:notesSz cx="6858000" cy="9144000"/>
  <p:embeddedFontLst>
    <p:embeddedFont>
      <p:font typeface="DK Lemon Yellow Sun" panose="02000000000000000000" pitchFamily="50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Montserrat Bold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22" autoAdjust="0"/>
  </p:normalViewPr>
  <p:slideViewPr>
    <p:cSldViewPr>
      <p:cViewPr>
        <p:scale>
          <a:sx n="75" d="100"/>
          <a:sy n="75" d="100"/>
        </p:scale>
        <p:origin x="2400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66846-878F-61C4-F6A7-D7C35EA28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DF9887-D5E5-D948-286B-7CA02F5B2583}"/>
              </a:ext>
            </a:extLst>
          </p:cNvPr>
          <p:cNvSpPr/>
          <p:nvPr/>
        </p:nvSpPr>
        <p:spPr>
          <a:xfrm>
            <a:off x="-240803" y="0"/>
            <a:ext cx="10876271" cy="12858750"/>
          </a:xfrm>
          <a:custGeom>
            <a:avLst/>
            <a:gdLst/>
            <a:ahLst/>
            <a:cxnLst/>
            <a:rect l="l" t="t" r="r" b="b"/>
            <a:pathLst>
              <a:path w="10876271" h="12858750">
                <a:moveTo>
                  <a:pt x="0" y="0"/>
                </a:moveTo>
                <a:lnTo>
                  <a:pt x="10876271" y="0"/>
                </a:lnTo>
                <a:lnTo>
                  <a:pt x="10876271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976" t="-4517" r="-52967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EA9FF2-EECA-C0C1-25E8-639B95D9E9A9}"/>
              </a:ext>
            </a:extLst>
          </p:cNvPr>
          <p:cNvSpPr/>
          <p:nvPr/>
        </p:nvSpPr>
        <p:spPr>
          <a:xfrm>
            <a:off x="2481414" y="8599830"/>
            <a:ext cx="5329085" cy="48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C3304C-D755-771E-C681-CFEB3F80E820}"/>
              </a:ext>
            </a:extLst>
          </p:cNvPr>
          <p:cNvSpPr/>
          <p:nvPr/>
        </p:nvSpPr>
        <p:spPr>
          <a:xfrm>
            <a:off x="2669855" y="8161366"/>
            <a:ext cx="4947289" cy="48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D3093D1-5E43-280F-F191-6CE87C582CD4}"/>
              </a:ext>
            </a:extLst>
          </p:cNvPr>
          <p:cNvSpPr/>
          <p:nvPr/>
        </p:nvSpPr>
        <p:spPr>
          <a:xfrm>
            <a:off x="2916743" y="7874878"/>
            <a:ext cx="4542414" cy="48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8D5047AD-D62D-66F3-4C82-1C156EB8C8B4}"/>
              </a:ext>
            </a:extLst>
          </p:cNvPr>
          <p:cNvSpPr txBox="1"/>
          <p:nvPr/>
        </p:nvSpPr>
        <p:spPr>
          <a:xfrm>
            <a:off x="2262088" y="7946476"/>
            <a:ext cx="57628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2"/>
              </a:lnSpc>
            </a:pP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FORMATION BAFA</a:t>
            </a:r>
          </a:p>
          <a:p>
            <a:pPr algn="ctr">
              <a:lnSpc>
                <a:spcPts val="2382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JEUX de </a:t>
            </a:r>
            <a:r>
              <a:rPr lang="en-US" sz="20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rôle</a:t>
            </a: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grandeur nature</a:t>
            </a:r>
          </a:p>
          <a:p>
            <a:pPr algn="ctr">
              <a:lnSpc>
                <a:spcPts val="2802"/>
              </a:lnSpc>
            </a:pPr>
            <a:r>
              <a:rPr lang="en-US" sz="2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du 25 Oct. au 1er Nov. 2025</a:t>
            </a:r>
          </a:p>
          <a:p>
            <a:pPr algn="ctr">
              <a:lnSpc>
                <a:spcPts val="3362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                                  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D10666D-2584-8EF3-EE0A-2DF72D56770D}"/>
              </a:ext>
            </a:extLst>
          </p:cNvPr>
          <p:cNvSpPr/>
          <p:nvPr/>
        </p:nvSpPr>
        <p:spPr>
          <a:xfrm rot="10574414">
            <a:off x="-994464" y="9046491"/>
            <a:ext cx="12497589" cy="4936872"/>
          </a:xfrm>
          <a:custGeom>
            <a:avLst/>
            <a:gdLst/>
            <a:ahLst/>
            <a:cxnLst/>
            <a:rect l="l" t="t" r="r" b="b"/>
            <a:pathLst>
              <a:path w="12497589" h="4936872">
                <a:moveTo>
                  <a:pt x="0" y="0"/>
                </a:moveTo>
                <a:lnTo>
                  <a:pt x="12497589" y="0"/>
                </a:lnTo>
                <a:lnTo>
                  <a:pt x="12497589" y="4936872"/>
                </a:lnTo>
                <a:lnTo>
                  <a:pt x="0" y="493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150" r="-22150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20618B-9B3F-8F0F-6849-BF5461E82E9B}"/>
              </a:ext>
            </a:extLst>
          </p:cNvPr>
          <p:cNvSpPr/>
          <p:nvPr/>
        </p:nvSpPr>
        <p:spPr>
          <a:xfrm>
            <a:off x="217999" y="11028376"/>
            <a:ext cx="1588035" cy="1603348"/>
          </a:xfrm>
          <a:custGeom>
            <a:avLst/>
            <a:gdLst/>
            <a:ahLst/>
            <a:cxnLst/>
            <a:rect l="l" t="t" r="r" b="b"/>
            <a:pathLst>
              <a:path w="1588035" h="1603348">
                <a:moveTo>
                  <a:pt x="0" y="0"/>
                </a:moveTo>
                <a:lnTo>
                  <a:pt x="1588034" y="0"/>
                </a:lnTo>
                <a:lnTo>
                  <a:pt x="1588034" y="1603348"/>
                </a:lnTo>
                <a:lnTo>
                  <a:pt x="0" y="1603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8" b="-68"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8890D11-AD68-5D2C-ED7E-82BC22C70041}"/>
              </a:ext>
            </a:extLst>
          </p:cNvPr>
          <p:cNvGrpSpPr/>
          <p:nvPr/>
        </p:nvGrpSpPr>
        <p:grpSpPr>
          <a:xfrm>
            <a:off x="2481414" y="12135896"/>
            <a:ext cx="1704603" cy="385796"/>
            <a:chOff x="0" y="0"/>
            <a:chExt cx="1799695" cy="40731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935242E-66B1-3BB0-AD7D-965F2E09C83D}"/>
                </a:ext>
              </a:extLst>
            </p:cNvPr>
            <p:cNvSpPr/>
            <p:nvPr/>
          </p:nvSpPr>
          <p:spPr>
            <a:xfrm>
              <a:off x="0" y="0"/>
              <a:ext cx="1799695" cy="407318"/>
            </a:xfrm>
            <a:custGeom>
              <a:avLst/>
              <a:gdLst/>
              <a:ahLst/>
              <a:cxnLst/>
              <a:rect l="l" t="t" r="r" b="b"/>
              <a:pathLst>
                <a:path w="1799695" h="407318">
                  <a:moveTo>
                    <a:pt x="59043" y="0"/>
                  </a:moveTo>
                  <a:lnTo>
                    <a:pt x="1740652" y="0"/>
                  </a:lnTo>
                  <a:cubicBezTo>
                    <a:pt x="1773260" y="0"/>
                    <a:pt x="1799695" y="26434"/>
                    <a:pt x="1799695" y="59043"/>
                  </a:cubicBezTo>
                  <a:lnTo>
                    <a:pt x="1799695" y="348275"/>
                  </a:lnTo>
                  <a:cubicBezTo>
                    <a:pt x="1799695" y="363934"/>
                    <a:pt x="1793474" y="378952"/>
                    <a:pt x="1782401" y="390024"/>
                  </a:cubicBezTo>
                  <a:cubicBezTo>
                    <a:pt x="1771329" y="401097"/>
                    <a:pt x="1756311" y="407318"/>
                    <a:pt x="1740652" y="407318"/>
                  </a:cubicBezTo>
                  <a:lnTo>
                    <a:pt x="59043" y="407318"/>
                  </a:lnTo>
                  <a:cubicBezTo>
                    <a:pt x="26434" y="407318"/>
                    <a:pt x="0" y="380883"/>
                    <a:pt x="0" y="348275"/>
                  </a:cubicBezTo>
                  <a:lnTo>
                    <a:pt x="0" y="59043"/>
                  </a:lnTo>
                  <a:cubicBezTo>
                    <a:pt x="0" y="43384"/>
                    <a:pt x="6221" y="28366"/>
                    <a:pt x="17293" y="17293"/>
                  </a:cubicBezTo>
                  <a:cubicBezTo>
                    <a:pt x="28366" y="6221"/>
                    <a:pt x="43384" y="0"/>
                    <a:pt x="590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05A24"/>
              </a:solidFill>
              <a:prstDash val="solid"/>
              <a:miter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A72FCB7-54B4-8081-35FD-BFB6ED196E44}"/>
                </a:ext>
              </a:extLst>
            </p:cNvPr>
            <p:cNvSpPr txBox="1"/>
            <p:nvPr/>
          </p:nvSpPr>
          <p:spPr>
            <a:xfrm>
              <a:off x="0" y="-19050"/>
              <a:ext cx="1799695" cy="426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AAE33A1-1DC7-41C9-2F5C-8F46AA432041}"/>
              </a:ext>
            </a:extLst>
          </p:cNvPr>
          <p:cNvGrpSpPr/>
          <p:nvPr/>
        </p:nvGrpSpPr>
        <p:grpSpPr>
          <a:xfrm>
            <a:off x="4452717" y="12126371"/>
            <a:ext cx="2289326" cy="385796"/>
            <a:chOff x="0" y="0"/>
            <a:chExt cx="2417036" cy="4073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0CEB2E7-DD49-FC60-FF16-BEE0AB517305}"/>
                </a:ext>
              </a:extLst>
            </p:cNvPr>
            <p:cNvSpPr/>
            <p:nvPr/>
          </p:nvSpPr>
          <p:spPr>
            <a:xfrm>
              <a:off x="0" y="0"/>
              <a:ext cx="2417036" cy="407318"/>
            </a:xfrm>
            <a:custGeom>
              <a:avLst/>
              <a:gdLst/>
              <a:ahLst/>
              <a:cxnLst/>
              <a:rect l="l" t="t" r="r" b="b"/>
              <a:pathLst>
                <a:path w="2417036" h="407318">
                  <a:moveTo>
                    <a:pt x="43963" y="0"/>
                  </a:moveTo>
                  <a:lnTo>
                    <a:pt x="2373073" y="0"/>
                  </a:lnTo>
                  <a:cubicBezTo>
                    <a:pt x="2397353" y="0"/>
                    <a:pt x="2417036" y="19683"/>
                    <a:pt x="2417036" y="43963"/>
                  </a:cubicBezTo>
                  <a:lnTo>
                    <a:pt x="2417036" y="363355"/>
                  </a:lnTo>
                  <a:cubicBezTo>
                    <a:pt x="2417036" y="387635"/>
                    <a:pt x="2397353" y="407318"/>
                    <a:pt x="2373073" y="407318"/>
                  </a:cubicBezTo>
                  <a:lnTo>
                    <a:pt x="43963" y="407318"/>
                  </a:lnTo>
                  <a:cubicBezTo>
                    <a:pt x="19683" y="407318"/>
                    <a:pt x="0" y="387635"/>
                    <a:pt x="0" y="363355"/>
                  </a:cubicBezTo>
                  <a:lnTo>
                    <a:pt x="0" y="43963"/>
                  </a:lnTo>
                  <a:cubicBezTo>
                    <a:pt x="0" y="19683"/>
                    <a:pt x="19683" y="0"/>
                    <a:pt x="439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99C027"/>
              </a:solidFill>
              <a:prstDash val="solid"/>
              <a:miter/>
            </a:ln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A2E4B27-B57F-8BAA-6CCB-07267A60C8F3}"/>
                </a:ext>
              </a:extLst>
            </p:cNvPr>
            <p:cNvSpPr txBox="1"/>
            <p:nvPr/>
          </p:nvSpPr>
          <p:spPr>
            <a:xfrm>
              <a:off x="0" y="-19050"/>
              <a:ext cx="2417036" cy="426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D563682B-3B82-7CC0-A6F7-C92A8AC85DAF}"/>
              </a:ext>
            </a:extLst>
          </p:cNvPr>
          <p:cNvSpPr/>
          <p:nvPr/>
        </p:nvSpPr>
        <p:spPr>
          <a:xfrm>
            <a:off x="8535816" y="10948347"/>
            <a:ext cx="1573345" cy="1573345"/>
          </a:xfrm>
          <a:custGeom>
            <a:avLst/>
            <a:gdLst/>
            <a:ahLst/>
            <a:cxnLst/>
            <a:rect l="l" t="t" r="r" b="b"/>
            <a:pathLst>
              <a:path w="1573345" h="1573345">
                <a:moveTo>
                  <a:pt x="0" y="0"/>
                </a:moveTo>
                <a:lnTo>
                  <a:pt x="1573345" y="0"/>
                </a:lnTo>
                <a:lnTo>
                  <a:pt x="1573345" y="1573345"/>
                </a:lnTo>
                <a:lnTo>
                  <a:pt x="0" y="1573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E4CFEB9-9389-339C-C839-577C694899AD}"/>
              </a:ext>
            </a:extLst>
          </p:cNvPr>
          <p:cNvSpPr/>
          <p:nvPr/>
        </p:nvSpPr>
        <p:spPr>
          <a:xfrm rot="-361503">
            <a:off x="2105935" y="11690819"/>
            <a:ext cx="218900" cy="350365"/>
          </a:xfrm>
          <a:custGeom>
            <a:avLst/>
            <a:gdLst/>
            <a:ahLst/>
            <a:cxnLst/>
            <a:rect l="l" t="t" r="r" b="b"/>
            <a:pathLst>
              <a:path w="218900" h="350365">
                <a:moveTo>
                  <a:pt x="0" y="0"/>
                </a:moveTo>
                <a:lnTo>
                  <a:pt x="218900" y="0"/>
                </a:lnTo>
                <a:lnTo>
                  <a:pt x="218900" y="350365"/>
                </a:lnTo>
                <a:lnTo>
                  <a:pt x="0" y="3503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F5C8D3A-39EA-AA6F-28BB-61F6D50B560F}"/>
              </a:ext>
            </a:extLst>
          </p:cNvPr>
          <p:cNvSpPr/>
          <p:nvPr/>
        </p:nvSpPr>
        <p:spPr>
          <a:xfrm rot="-2581589">
            <a:off x="2645878" y="12157728"/>
            <a:ext cx="116808" cy="333487"/>
          </a:xfrm>
          <a:custGeom>
            <a:avLst/>
            <a:gdLst/>
            <a:ahLst/>
            <a:cxnLst/>
            <a:rect l="l" t="t" r="r" b="b"/>
            <a:pathLst>
              <a:path w="116808" h="333487">
                <a:moveTo>
                  <a:pt x="0" y="0"/>
                </a:moveTo>
                <a:lnTo>
                  <a:pt x="116808" y="0"/>
                </a:lnTo>
                <a:lnTo>
                  <a:pt x="116808" y="333487"/>
                </a:lnTo>
                <a:lnTo>
                  <a:pt x="0" y="3334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5258DD5-FF12-5F3E-3306-249123FD95E9}"/>
              </a:ext>
            </a:extLst>
          </p:cNvPr>
          <p:cNvSpPr/>
          <p:nvPr/>
        </p:nvSpPr>
        <p:spPr>
          <a:xfrm>
            <a:off x="4526199" y="12170450"/>
            <a:ext cx="481809" cy="316688"/>
          </a:xfrm>
          <a:custGeom>
            <a:avLst/>
            <a:gdLst/>
            <a:ahLst/>
            <a:cxnLst/>
            <a:rect l="l" t="t" r="r" b="b"/>
            <a:pathLst>
              <a:path w="481809" h="316688">
                <a:moveTo>
                  <a:pt x="0" y="0"/>
                </a:moveTo>
                <a:lnTo>
                  <a:pt x="481809" y="0"/>
                </a:lnTo>
                <a:lnTo>
                  <a:pt x="481809" y="316688"/>
                </a:lnTo>
                <a:lnTo>
                  <a:pt x="0" y="3166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178CA61-C0BB-FE37-829B-9169CB14E765}"/>
              </a:ext>
            </a:extLst>
          </p:cNvPr>
          <p:cNvGrpSpPr/>
          <p:nvPr/>
        </p:nvGrpSpPr>
        <p:grpSpPr>
          <a:xfrm>
            <a:off x="4896107" y="742148"/>
            <a:ext cx="4756120" cy="4397673"/>
            <a:chOff x="0" y="0"/>
            <a:chExt cx="6341494" cy="5863563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16DC5EC-FAB6-DC03-42B2-53907B5284FF}"/>
                </a:ext>
              </a:extLst>
            </p:cNvPr>
            <p:cNvGrpSpPr/>
            <p:nvPr/>
          </p:nvGrpSpPr>
          <p:grpSpPr>
            <a:xfrm rot="-19274">
              <a:off x="5211" y="8397"/>
              <a:ext cx="3000716" cy="1867433"/>
              <a:chOff x="0" y="0"/>
              <a:chExt cx="599679" cy="373198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5E7CFBA-D853-1707-DB6F-D820E7012826}"/>
                  </a:ext>
                </a:extLst>
              </p:cNvPr>
              <p:cNvSpPr/>
              <p:nvPr/>
            </p:nvSpPr>
            <p:spPr>
              <a:xfrm>
                <a:off x="0" y="0"/>
                <a:ext cx="599679" cy="373198"/>
              </a:xfrm>
              <a:custGeom>
                <a:avLst/>
                <a:gdLst/>
                <a:ahLst/>
                <a:cxnLst/>
                <a:rect l="l" t="t" r="r" b="b"/>
                <a:pathLst>
                  <a:path w="599679" h="373198">
                    <a:moveTo>
                      <a:pt x="0" y="0"/>
                    </a:moveTo>
                    <a:lnTo>
                      <a:pt x="599679" y="0"/>
                    </a:lnTo>
                    <a:lnTo>
                      <a:pt x="599679" y="373198"/>
                    </a:lnTo>
                    <a:lnTo>
                      <a:pt x="0" y="373198"/>
                    </a:lnTo>
                    <a:close/>
                  </a:path>
                </a:pathLst>
              </a:custGeom>
              <a:solidFill>
                <a:srgbClr val="F05A24"/>
              </a:solidFill>
            </p:spPr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FF8B6AC6-83B7-F6FB-CB12-FA9A633C0E49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599679" cy="363673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9D7E37FA-90B2-7E1C-D990-D7F3BA7609CC}"/>
                </a:ext>
              </a:extLst>
            </p:cNvPr>
            <p:cNvGrpSpPr/>
            <p:nvPr/>
          </p:nvGrpSpPr>
          <p:grpSpPr>
            <a:xfrm rot="-343943">
              <a:off x="2616088" y="602565"/>
              <a:ext cx="2137201" cy="2269270"/>
              <a:chOff x="0" y="0"/>
              <a:chExt cx="427109" cy="453503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8C91C96C-CA7B-C5F9-E5DF-F506C8090188}"/>
                  </a:ext>
                </a:extLst>
              </p:cNvPr>
              <p:cNvSpPr/>
              <p:nvPr/>
            </p:nvSpPr>
            <p:spPr>
              <a:xfrm>
                <a:off x="0" y="0"/>
                <a:ext cx="427109" cy="453503"/>
              </a:xfrm>
              <a:custGeom>
                <a:avLst/>
                <a:gdLst/>
                <a:ahLst/>
                <a:cxnLst/>
                <a:rect l="l" t="t" r="r" b="b"/>
                <a:pathLst>
                  <a:path w="427109" h="453503">
                    <a:moveTo>
                      <a:pt x="0" y="0"/>
                    </a:moveTo>
                    <a:lnTo>
                      <a:pt x="427109" y="0"/>
                    </a:lnTo>
                    <a:lnTo>
                      <a:pt x="427109" y="453503"/>
                    </a:lnTo>
                    <a:lnTo>
                      <a:pt x="0" y="453503"/>
                    </a:lnTo>
                    <a:close/>
                  </a:path>
                </a:pathLst>
              </a:custGeom>
              <a:solidFill>
                <a:srgbClr val="F05A24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9F6ACA31-A0E1-0264-3F0B-14934DB9C85E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27109" cy="443978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F3DE4A5F-C8C1-9392-CCBF-CD5AFA36D1C2}"/>
                </a:ext>
              </a:extLst>
            </p:cNvPr>
            <p:cNvGrpSpPr/>
            <p:nvPr/>
          </p:nvGrpSpPr>
          <p:grpSpPr>
            <a:xfrm rot="-343943">
              <a:off x="134771" y="1562750"/>
              <a:ext cx="4749314" cy="2936384"/>
              <a:chOff x="0" y="0"/>
              <a:chExt cx="949128" cy="586822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7ED42E2-58A4-5D4A-511E-E2BD376EDAA2}"/>
                  </a:ext>
                </a:extLst>
              </p:cNvPr>
              <p:cNvSpPr/>
              <p:nvPr/>
            </p:nvSpPr>
            <p:spPr>
              <a:xfrm>
                <a:off x="0" y="0"/>
                <a:ext cx="949128" cy="586822"/>
              </a:xfrm>
              <a:custGeom>
                <a:avLst/>
                <a:gdLst/>
                <a:ahLst/>
                <a:cxnLst/>
                <a:rect l="l" t="t" r="r" b="b"/>
                <a:pathLst>
                  <a:path w="949128" h="586822">
                    <a:moveTo>
                      <a:pt x="0" y="0"/>
                    </a:moveTo>
                    <a:lnTo>
                      <a:pt x="949128" y="0"/>
                    </a:lnTo>
                    <a:lnTo>
                      <a:pt x="949128" y="586822"/>
                    </a:lnTo>
                    <a:lnTo>
                      <a:pt x="0" y="586822"/>
                    </a:lnTo>
                    <a:close/>
                  </a:path>
                </a:pathLst>
              </a:custGeom>
              <a:solidFill>
                <a:srgbClr val="F05A24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FE3FB034-4FE9-C279-BA87-C4CCA7F7A33F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949128" cy="577297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603513D-2ACC-EF37-6778-D623A71D883C}"/>
                </a:ext>
              </a:extLst>
            </p:cNvPr>
            <p:cNvGrpSpPr/>
            <p:nvPr/>
          </p:nvGrpSpPr>
          <p:grpSpPr>
            <a:xfrm rot="-343943">
              <a:off x="1191209" y="1418845"/>
              <a:ext cx="4980461" cy="3649843"/>
              <a:chOff x="0" y="0"/>
              <a:chExt cx="995321" cy="72940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D430A6CB-596F-7A6A-1E69-23399D0727B2}"/>
                  </a:ext>
                </a:extLst>
              </p:cNvPr>
              <p:cNvSpPr/>
              <p:nvPr/>
            </p:nvSpPr>
            <p:spPr>
              <a:xfrm>
                <a:off x="0" y="0"/>
                <a:ext cx="995321" cy="729404"/>
              </a:xfrm>
              <a:custGeom>
                <a:avLst/>
                <a:gdLst/>
                <a:ahLst/>
                <a:cxnLst/>
                <a:rect l="l" t="t" r="r" b="b"/>
                <a:pathLst>
                  <a:path w="995321" h="729404">
                    <a:moveTo>
                      <a:pt x="0" y="0"/>
                    </a:moveTo>
                    <a:lnTo>
                      <a:pt x="995321" y="0"/>
                    </a:lnTo>
                    <a:lnTo>
                      <a:pt x="995321" y="729404"/>
                    </a:lnTo>
                    <a:lnTo>
                      <a:pt x="0" y="729404"/>
                    </a:lnTo>
                    <a:close/>
                  </a:path>
                </a:pathLst>
              </a:custGeom>
              <a:solidFill>
                <a:srgbClr val="F05A24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FDCDAE6B-F97A-ECA3-22A2-29B056DE1F92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995321" cy="719879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8ACC7206-243E-6EA5-F74D-E02E0DCCBFAE}"/>
                </a:ext>
              </a:extLst>
            </p:cNvPr>
            <p:cNvGrpSpPr/>
            <p:nvPr/>
          </p:nvGrpSpPr>
          <p:grpSpPr>
            <a:xfrm rot="-352547">
              <a:off x="735555" y="4362036"/>
              <a:ext cx="4251826" cy="1287274"/>
              <a:chOff x="0" y="0"/>
              <a:chExt cx="839867" cy="254276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DF45BC1-6CEA-A838-8271-ABB9A0C96789}"/>
                  </a:ext>
                </a:extLst>
              </p:cNvPr>
              <p:cNvSpPr/>
              <p:nvPr/>
            </p:nvSpPr>
            <p:spPr>
              <a:xfrm>
                <a:off x="0" y="0"/>
                <a:ext cx="839867" cy="254276"/>
              </a:xfrm>
              <a:custGeom>
                <a:avLst/>
                <a:gdLst/>
                <a:ahLst/>
                <a:cxnLst/>
                <a:rect l="l" t="t" r="r" b="b"/>
                <a:pathLst>
                  <a:path w="839867" h="254276">
                    <a:moveTo>
                      <a:pt x="0" y="0"/>
                    </a:moveTo>
                    <a:lnTo>
                      <a:pt x="839867" y="0"/>
                    </a:lnTo>
                    <a:lnTo>
                      <a:pt x="839867" y="254276"/>
                    </a:lnTo>
                    <a:lnTo>
                      <a:pt x="0" y="254276"/>
                    </a:lnTo>
                    <a:close/>
                  </a:path>
                </a:pathLst>
              </a:custGeom>
              <a:solidFill>
                <a:srgbClr val="F05A24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86CB20AD-7169-EBA2-1409-6BB7E8E7F8E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39867" cy="2923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9"/>
                  </a:lnSpc>
                </a:pPr>
                <a:endParaRPr/>
              </a:p>
            </p:txBody>
          </p:sp>
        </p:grp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693F058-BC1D-8ECA-6435-2DE6700E0C34}"/>
              </a:ext>
            </a:extLst>
          </p:cNvPr>
          <p:cNvGrpSpPr/>
          <p:nvPr/>
        </p:nvGrpSpPr>
        <p:grpSpPr>
          <a:xfrm>
            <a:off x="4743707" y="589748"/>
            <a:ext cx="4756120" cy="4397673"/>
            <a:chOff x="0" y="0"/>
            <a:chExt cx="6341494" cy="5863563"/>
          </a:xfrm>
        </p:grpSpPr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8751DE49-C234-920B-0FB4-E22D59D1023E}"/>
                </a:ext>
              </a:extLst>
            </p:cNvPr>
            <p:cNvGrpSpPr/>
            <p:nvPr/>
          </p:nvGrpSpPr>
          <p:grpSpPr>
            <a:xfrm rot="-19274">
              <a:off x="5211" y="8397"/>
              <a:ext cx="3000716" cy="1867433"/>
              <a:chOff x="0" y="0"/>
              <a:chExt cx="599679" cy="373198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AF839463-B667-9E16-636D-A8D681B88DF6}"/>
                  </a:ext>
                </a:extLst>
              </p:cNvPr>
              <p:cNvSpPr/>
              <p:nvPr/>
            </p:nvSpPr>
            <p:spPr>
              <a:xfrm>
                <a:off x="0" y="0"/>
                <a:ext cx="599679" cy="373198"/>
              </a:xfrm>
              <a:custGeom>
                <a:avLst/>
                <a:gdLst/>
                <a:ahLst/>
                <a:cxnLst/>
                <a:rect l="l" t="t" r="r" b="b"/>
                <a:pathLst>
                  <a:path w="599679" h="373198">
                    <a:moveTo>
                      <a:pt x="0" y="0"/>
                    </a:moveTo>
                    <a:lnTo>
                      <a:pt x="599679" y="0"/>
                    </a:lnTo>
                    <a:lnTo>
                      <a:pt x="599679" y="373198"/>
                    </a:lnTo>
                    <a:lnTo>
                      <a:pt x="0" y="37319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55B0D849-6769-FA23-E819-9F097D781B7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599679" cy="363673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5D8610CA-5B7C-F766-83DE-62BC42197C26}"/>
                </a:ext>
              </a:extLst>
            </p:cNvPr>
            <p:cNvGrpSpPr/>
            <p:nvPr/>
          </p:nvGrpSpPr>
          <p:grpSpPr>
            <a:xfrm rot="-343943">
              <a:off x="2616088" y="602565"/>
              <a:ext cx="2137201" cy="2269270"/>
              <a:chOff x="0" y="0"/>
              <a:chExt cx="427109" cy="453503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955F0188-FD20-2023-7AD6-896C07A3296E}"/>
                  </a:ext>
                </a:extLst>
              </p:cNvPr>
              <p:cNvSpPr/>
              <p:nvPr/>
            </p:nvSpPr>
            <p:spPr>
              <a:xfrm>
                <a:off x="0" y="0"/>
                <a:ext cx="427109" cy="453503"/>
              </a:xfrm>
              <a:custGeom>
                <a:avLst/>
                <a:gdLst/>
                <a:ahLst/>
                <a:cxnLst/>
                <a:rect l="l" t="t" r="r" b="b"/>
                <a:pathLst>
                  <a:path w="427109" h="453503">
                    <a:moveTo>
                      <a:pt x="0" y="0"/>
                    </a:moveTo>
                    <a:lnTo>
                      <a:pt x="427109" y="0"/>
                    </a:lnTo>
                    <a:lnTo>
                      <a:pt x="427109" y="453503"/>
                    </a:lnTo>
                    <a:lnTo>
                      <a:pt x="0" y="4535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AFD2DE32-4E9B-2993-F325-D1528069F287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427109" cy="443978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827E3F13-CABE-02A1-2034-A17D6EBBD86B}"/>
                </a:ext>
              </a:extLst>
            </p:cNvPr>
            <p:cNvGrpSpPr/>
            <p:nvPr/>
          </p:nvGrpSpPr>
          <p:grpSpPr>
            <a:xfrm rot="-343943">
              <a:off x="134771" y="1562750"/>
              <a:ext cx="4749314" cy="2936384"/>
              <a:chOff x="0" y="0"/>
              <a:chExt cx="949128" cy="586822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88254B2A-5E7C-9752-D8AB-A6879BEF9C5C}"/>
                  </a:ext>
                </a:extLst>
              </p:cNvPr>
              <p:cNvSpPr/>
              <p:nvPr/>
            </p:nvSpPr>
            <p:spPr>
              <a:xfrm>
                <a:off x="0" y="0"/>
                <a:ext cx="949128" cy="586822"/>
              </a:xfrm>
              <a:custGeom>
                <a:avLst/>
                <a:gdLst/>
                <a:ahLst/>
                <a:cxnLst/>
                <a:rect l="l" t="t" r="r" b="b"/>
                <a:pathLst>
                  <a:path w="949128" h="586822">
                    <a:moveTo>
                      <a:pt x="0" y="0"/>
                    </a:moveTo>
                    <a:lnTo>
                      <a:pt x="949128" y="0"/>
                    </a:lnTo>
                    <a:lnTo>
                      <a:pt x="949128" y="586822"/>
                    </a:lnTo>
                    <a:lnTo>
                      <a:pt x="0" y="58682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id="{44A69CE7-AE49-F458-FDF3-BC9C59163E2E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949128" cy="577297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41" name="Group 41">
              <a:extLst>
                <a:ext uri="{FF2B5EF4-FFF2-40B4-BE49-F238E27FC236}">
                  <a16:creationId xmlns:a16="http://schemas.microsoft.com/office/drawing/2014/main" id="{16B1BD74-FC68-7424-2643-B2729EF827EB}"/>
                </a:ext>
              </a:extLst>
            </p:cNvPr>
            <p:cNvGrpSpPr/>
            <p:nvPr/>
          </p:nvGrpSpPr>
          <p:grpSpPr>
            <a:xfrm rot="-343943">
              <a:off x="1191209" y="1418845"/>
              <a:ext cx="4980461" cy="3649843"/>
              <a:chOff x="0" y="0"/>
              <a:chExt cx="995321" cy="729404"/>
            </a:xfrm>
          </p:grpSpPr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0C43D0E8-1CB3-9567-4FF3-387D6F74ED97}"/>
                  </a:ext>
                </a:extLst>
              </p:cNvPr>
              <p:cNvSpPr/>
              <p:nvPr/>
            </p:nvSpPr>
            <p:spPr>
              <a:xfrm>
                <a:off x="0" y="0"/>
                <a:ext cx="995321" cy="729404"/>
              </a:xfrm>
              <a:custGeom>
                <a:avLst/>
                <a:gdLst/>
                <a:ahLst/>
                <a:cxnLst/>
                <a:rect l="l" t="t" r="r" b="b"/>
                <a:pathLst>
                  <a:path w="995321" h="729404">
                    <a:moveTo>
                      <a:pt x="0" y="0"/>
                    </a:moveTo>
                    <a:lnTo>
                      <a:pt x="995321" y="0"/>
                    </a:lnTo>
                    <a:lnTo>
                      <a:pt x="995321" y="729404"/>
                    </a:lnTo>
                    <a:lnTo>
                      <a:pt x="0" y="7294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" name="TextBox 43">
                <a:extLst>
                  <a:ext uri="{FF2B5EF4-FFF2-40B4-BE49-F238E27FC236}">
                    <a16:creationId xmlns:a16="http://schemas.microsoft.com/office/drawing/2014/main" id="{49EEC950-327B-51A2-2486-A942AAB03F43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995321" cy="719879"/>
              </a:xfrm>
              <a:prstGeom prst="rect">
                <a:avLst/>
              </a:prstGeom>
            </p:spPr>
            <p:txBody>
              <a:bodyPr lIns="17081" tIns="17081" rIns="17081" bIns="17081" rtlCol="0" anchor="ctr"/>
              <a:lstStyle/>
              <a:p>
                <a:pPr algn="ctr">
                  <a:lnSpc>
                    <a:spcPts val="1135"/>
                  </a:lnSpc>
                </a:pPr>
                <a:endParaRPr/>
              </a:p>
            </p:txBody>
          </p:sp>
        </p:grpSp>
        <p:grpSp>
          <p:nvGrpSpPr>
            <p:cNvPr id="44" name="Group 44">
              <a:extLst>
                <a:ext uri="{FF2B5EF4-FFF2-40B4-BE49-F238E27FC236}">
                  <a16:creationId xmlns:a16="http://schemas.microsoft.com/office/drawing/2014/main" id="{ABC83729-0F98-DC01-087C-1C182965898B}"/>
                </a:ext>
              </a:extLst>
            </p:cNvPr>
            <p:cNvGrpSpPr/>
            <p:nvPr/>
          </p:nvGrpSpPr>
          <p:grpSpPr>
            <a:xfrm rot="-352547">
              <a:off x="735555" y="4362036"/>
              <a:ext cx="4251826" cy="1287274"/>
              <a:chOff x="0" y="0"/>
              <a:chExt cx="839867" cy="254276"/>
            </a:xfrm>
          </p:grpSpPr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46A263BC-C884-2CB5-319C-059917E6C6A3}"/>
                  </a:ext>
                </a:extLst>
              </p:cNvPr>
              <p:cNvSpPr/>
              <p:nvPr/>
            </p:nvSpPr>
            <p:spPr>
              <a:xfrm>
                <a:off x="0" y="0"/>
                <a:ext cx="839867" cy="254276"/>
              </a:xfrm>
              <a:custGeom>
                <a:avLst/>
                <a:gdLst/>
                <a:ahLst/>
                <a:cxnLst/>
                <a:rect l="l" t="t" r="r" b="b"/>
                <a:pathLst>
                  <a:path w="839867" h="254276">
                    <a:moveTo>
                      <a:pt x="0" y="0"/>
                    </a:moveTo>
                    <a:lnTo>
                      <a:pt x="839867" y="0"/>
                    </a:lnTo>
                    <a:lnTo>
                      <a:pt x="839867" y="254276"/>
                    </a:lnTo>
                    <a:lnTo>
                      <a:pt x="0" y="2542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>
                <a:extLst>
                  <a:ext uri="{FF2B5EF4-FFF2-40B4-BE49-F238E27FC236}">
                    <a16:creationId xmlns:a16="http://schemas.microsoft.com/office/drawing/2014/main" id="{6727EF15-B025-B14C-48D8-05A881FA5EF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39867" cy="2923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9"/>
                  </a:lnSpc>
                </a:pPr>
                <a:endParaRPr/>
              </a:p>
            </p:txBody>
          </p:sp>
        </p:grp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AD1EDD82-828D-CADF-69BD-85BC65AEC69A}"/>
              </a:ext>
            </a:extLst>
          </p:cNvPr>
          <p:cNvGrpSpPr/>
          <p:nvPr/>
        </p:nvGrpSpPr>
        <p:grpSpPr>
          <a:xfrm>
            <a:off x="7145166" y="11265803"/>
            <a:ext cx="1267754" cy="1273386"/>
            <a:chOff x="0" y="0"/>
            <a:chExt cx="1690338" cy="1697847"/>
          </a:xfrm>
        </p:grpSpPr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5F219B8-27FF-D3D4-7D4A-7D832DB95834}"/>
                </a:ext>
              </a:extLst>
            </p:cNvPr>
            <p:cNvSpPr/>
            <p:nvPr/>
          </p:nvSpPr>
          <p:spPr>
            <a:xfrm>
              <a:off x="172001" y="0"/>
              <a:ext cx="1362701" cy="1362701"/>
            </a:xfrm>
            <a:custGeom>
              <a:avLst/>
              <a:gdLst/>
              <a:ahLst/>
              <a:cxnLst/>
              <a:rect l="l" t="t" r="r" b="b"/>
              <a:pathLst>
                <a:path w="1362701" h="1362701">
                  <a:moveTo>
                    <a:pt x="0" y="0"/>
                  </a:moveTo>
                  <a:lnTo>
                    <a:pt x="1362701" y="0"/>
                  </a:lnTo>
                  <a:lnTo>
                    <a:pt x="1362701" y="1362701"/>
                  </a:lnTo>
                  <a:lnTo>
                    <a:pt x="0" y="1362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1F5C8D8C-9D0B-2E82-27F0-5BAC0A3645F3}"/>
                </a:ext>
              </a:extLst>
            </p:cNvPr>
            <p:cNvSpPr/>
            <p:nvPr/>
          </p:nvSpPr>
          <p:spPr>
            <a:xfrm flipV="1">
              <a:off x="0" y="1271113"/>
              <a:ext cx="344001" cy="289793"/>
            </a:xfrm>
            <a:custGeom>
              <a:avLst/>
              <a:gdLst/>
              <a:ahLst/>
              <a:cxnLst/>
              <a:rect l="l" t="t" r="r" b="b"/>
              <a:pathLst>
                <a:path w="344001" h="289793">
                  <a:moveTo>
                    <a:pt x="0" y="289793"/>
                  </a:moveTo>
                  <a:lnTo>
                    <a:pt x="344001" y="289793"/>
                  </a:lnTo>
                  <a:lnTo>
                    <a:pt x="344001" y="0"/>
                  </a:lnTo>
                  <a:lnTo>
                    <a:pt x="0" y="0"/>
                  </a:lnTo>
                  <a:lnTo>
                    <a:pt x="0" y="289793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3B6C2039-892F-DF7B-6DCE-4AB7584F63DF}"/>
                </a:ext>
              </a:extLst>
            </p:cNvPr>
            <p:cNvSpPr txBox="1"/>
            <p:nvPr/>
          </p:nvSpPr>
          <p:spPr>
            <a:xfrm>
              <a:off x="16364" y="1370237"/>
              <a:ext cx="1673974" cy="327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6"/>
                </a:lnSpc>
                <a:spcBef>
                  <a:spcPct val="0"/>
                </a:spcBef>
              </a:pPr>
              <a:r>
                <a:rPr lang="en-US" sz="1403" u="none" strike="noStrike" spc="30">
                  <a:solidFill>
                    <a:srgbClr val="000000"/>
                  </a:solidFill>
                  <a:latin typeface="DK Lemon Yellow Sun"/>
                  <a:ea typeface="DK Lemon Yellow Sun"/>
                  <a:cs typeface="DK Lemon Yellow Sun"/>
                  <a:sym typeface="DK Lemon Yellow Sun"/>
                </a:rPr>
                <a:t>S’inscrire</a:t>
              </a: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30C71431-3075-D655-A3EA-F7466CA51896}"/>
              </a:ext>
            </a:extLst>
          </p:cNvPr>
          <p:cNvGrpSpPr/>
          <p:nvPr/>
        </p:nvGrpSpPr>
        <p:grpSpPr>
          <a:xfrm rot="-343943">
            <a:off x="8304479" y="1670179"/>
            <a:ext cx="882176" cy="2428317"/>
            <a:chOff x="0" y="0"/>
            <a:chExt cx="235065" cy="647050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12095EC5-5B2A-CAAC-B47A-C239C510EC22}"/>
                </a:ext>
              </a:extLst>
            </p:cNvPr>
            <p:cNvSpPr/>
            <p:nvPr/>
          </p:nvSpPr>
          <p:spPr>
            <a:xfrm>
              <a:off x="0" y="0"/>
              <a:ext cx="235065" cy="647050"/>
            </a:xfrm>
            <a:custGeom>
              <a:avLst/>
              <a:gdLst/>
              <a:ahLst/>
              <a:cxnLst/>
              <a:rect l="l" t="t" r="r" b="b"/>
              <a:pathLst>
                <a:path w="235065" h="647050">
                  <a:moveTo>
                    <a:pt x="96535" y="0"/>
                  </a:moveTo>
                  <a:lnTo>
                    <a:pt x="138529" y="0"/>
                  </a:lnTo>
                  <a:cubicBezTo>
                    <a:pt x="191844" y="0"/>
                    <a:pt x="235065" y="43220"/>
                    <a:pt x="235065" y="96535"/>
                  </a:cubicBezTo>
                  <a:lnTo>
                    <a:pt x="235065" y="550515"/>
                  </a:lnTo>
                  <a:cubicBezTo>
                    <a:pt x="235065" y="603830"/>
                    <a:pt x="191844" y="647050"/>
                    <a:pt x="138529" y="647050"/>
                  </a:cubicBezTo>
                  <a:lnTo>
                    <a:pt x="96535" y="647050"/>
                  </a:lnTo>
                  <a:cubicBezTo>
                    <a:pt x="43220" y="647050"/>
                    <a:pt x="0" y="603830"/>
                    <a:pt x="0" y="550515"/>
                  </a:cubicBezTo>
                  <a:lnTo>
                    <a:pt x="0" y="96535"/>
                  </a:lnTo>
                  <a:cubicBezTo>
                    <a:pt x="0" y="43220"/>
                    <a:pt x="43220" y="0"/>
                    <a:pt x="965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602F6832-4BA8-FFA9-8C19-3E738222AA3E}"/>
                </a:ext>
              </a:extLst>
            </p:cNvPr>
            <p:cNvSpPr txBox="1"/>
            <p:nvPr/>
          </p:nvSpPr>
          <p:spPr>
            <a:xfrm>
              <a:off x="0" y="9525"/>
              <a:ext cx="235065" cy="637525"/>
            </a:xfrm>
            <a:prstGeom prst="rect">
              <a:avLst/>
            </a:prstGeom>
          </p:spPr>
          <p:txBody>
            <a:bodyPr lIns="17081" tIns="17081" rIns="17081" bIns="17081" rtlCol="0" anchor="ctr"/>
            <a:lstStyle/>
            <a:p>
              <a:pPr algn="ctr">
                <a:lnSpc>
                  <a:spcPts val="1135"/>
                </a:lnSpc>
              </a:pPr>
              <a:endParaRPr/>
            </a:p>
          </p:txBody>
        </p:sp>
      </p:grpSp>
      <p:sp>
        <p:nvSpPr>
          <p:cNvPr id="73" name="TextBox 73">
            <a:extLst>
              <a:ext uri="{FF2B5EF4-FFF2-40B4-BE49-F238E27FC236}">
                <a16:creationId xmlns:a16="http://schemas.microsoft.com/office/drawing/2014/main" id="{BA661B68-F155-7CB4-2212-51357B91AF5F}"/>
              </a:ext>
            </a:extLst>
          </p:cNvPr>
          <p:cNvSpPr txBox="1"/>
          <p:nvPr/>
        </p:nvSpPr>
        <p:spPr>
          <a:xfrm rot="-369045">
            <a:off x="5235501" y="4087319"/>
            <a:ext cx="3126696" cy="6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5102" b="1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aux </a:t>
            </a:r>
            <a:r>
              <a:rPr lang="en-US" sz="5102" b="1" dirty="0" err="1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éclé·es</a:t>
            </a:r>
            <a:endParaRPr lang="en-US" sz="5102" b="1" dirty="0">
              <a:solidFill>
                <a:srgbClr val="000000"/>
              </a:solidFill>
              <a:latin typeface="DK Lemon Yellow Sun"/>
              <a:ea typeface="DK Lemon Yellow Sun"/>
              <a:cs typeface="DK Lemon Yellow Sun"/>
              <a:sym typeface="DK Lemon Yellow Sun"/>
            </a:endParaRPr>
          </a:p>
        </p:txBody>
      </p:sp>
      <p:sp>
        <p:nvSpPr>
          <p:cNvPr id="74" name="TextBox 74">
            <a:extLst>
              <a:ext uri="{FF2B5EF4-FFF2-40B4-BE49-F238E27FC236}">
                <a16:creationId xmlns:a16="http://schemas.microsoft.com/office/drawing/2014/main" id="{967E0250-86D2-739D-425D-B589C6F52744}"/>
              </a:ext>
            </a:extLst>
          </p:cNvPr>
          <p:cNvSpPr txBox="1"/>
          <p:nvPr/>
        </p:nvSpPr>
        <p:spPr>
          <a:xfrm rot="-269638">
            <a:off x="5045145" y="2008317"/>
            <a:ext cx="3151818" cy="225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17"/>
              </a:lnSpc>
            </a:pPr>
            <a:r>
              <a:rPr lang="en-US" sz="17234" spc="-448" dirty="0" err="1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BafA</a:t>
            </a:r>
            <a:endParaRPr lang="en-US" sz="17234" spc="-448" dirty="0">
              <a:solidFill>
                <a:srgbClr val="000000"/>
              </a:solidFill>
              <a:latin typeface="DK Lemon Yellow Sun"/>
              <a:ea typeface="DK Lemon Yellow Sun"/>
              <a:cs typeface="DK Lemon Yellow Sun"/>
              <a:sym typeface="DK Lemon Yellow Sun"/>
            </a:endParaRPr>
          </a:p>
        </p:txBody>
      </p:sp>
      <p:sp>
        <p:nvSpPr>
          <p:cNvPr id="75" name="TextBox 75">
            <a:extLst>
              <a:ext uri="{FF2B5EF4-FFF2-40B4-BE49-F238E27FC236}">
                <a16:creationId xmlns:a16="http://schemas.microsoft.com/office/drawing/2014/main" id="{0B227ACB-FBD3-C75D-099B-A3B20738C8E0}"/>
              </a:ext>
            </a:extLst>
          </p:cNvPr>
          <p:cNvSpPr txBox="1"/>
          <p:nvPr/>
        </p:nvSpPr>
        <p:spPr>
          <a:xfrm rot="-269638">
            <a:off x="7041336" y="1232589"/>
            <a:ext cx="121642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8"/>
              </a:lnSpc>
            </a:pPr>
            <a:r>
              <a:rPr lang="en-US" sz="4462" b="1" spc="669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Ton</a:t>
            </a:r>
          </a:p>
        </p:txBody>
      </p:sp>
      <p:sp>
        <p:nvSpPr>
          <p:cNvPr id="76" name="TextBox 76">
            <a:extLst>
              <a:ext uri="{FF2B5EF4-FFF2-40B4-BE49-F238E27FC236}">
                <a16:creationId xmlns:a16="http://schemas.microsoft.com/office/drawing/2014/main" id="{EDB4465A-0C7D-BB54-30E2-7A9B879B2CEF}"/>
              </a:ext>
            </a:extLst>
          </p:cNvPr>
          <p:cNvSpPr txBox="1"/>
          <p:nvPr/>
        </p:nvSpPr>
        <p:spPr>
          <a:xfrm rot="-269638">
            <a:off x="4972289" y="786913"/>
            <a:ext cx="1898333" cy="113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6"/>
              </a:lnSpc>
            </a:pPr>
            <a:r>
              <a:rPr lang="en-US" sz="8625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passe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BD96BF76-0252-10D5-23CA-AEC8E9C278FD}"/>
              </a:ext>
            </a:extLst>
          </p:cNvPr>
          <p:cNvSpPr txBox="1"/>
          <p:nvPr/>
        </p:nvSpPr>
        <p:spPr>
          <a:xfrm>
            <a:off x="2048009" y="11684978"/>
            <a:ext cx="4844418" cy="60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3"/>
              </a:lnSpc>
            </a:pPr>
            <a:r>
              <a:rPr lang="en-US" sz="1523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Adresse</a:t>
            </a:r>
            <a:endParaRPr lang="en-US" sz="152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423"/>
              </a:lnSpc>
            </a:pPr>
            <a:endParaRPr lang="en-US" sz="152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TextBox 78">
            <a:extLst>
              <a:ext uri="{FF2B5EF4-FFF2-40B4-BE49-F238E27FC236}">
                <a16:creationId xmlns:a16="http://schemas.microsoft.com/office/drawing/2014/main" id="{120CDADD-AB4C-6FF6-9A24-A51DE0CFCA56}"/>
              </a:ext>
            </a:extLst>
          </p:cNvPr>
          <p:cNvSpPr txBox="1"/>
          <p:nvPr/>
        </p:nvSpPr>
        <p:spPr>
          <a:xfrm>
            <a:off x="1806033" y="11089008"/>
            <a:ext cx="5339133" cy="58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7"/>
              </a:lnSpc>
            </a:pPr>
            <a:r>
              <a:rPr lang="en-US" sz="3313" spc="72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Éclaireuses Éclaireurs de France</a:t>
            </a:r>
          </a:p>
        </p:txBody>
      </p:sp>
      <p:sp>
        <p:nvSpPr>
          <p:cNvPr id="79" name="TextBox 79">
            <a:extLst>
              <a:ext uri="{FF2B5EF4-FFF2-40B4-BE49-F238E27FC236}">
                <a16:creationId xmlns:a16="http://schemas.microsoft.com/office/drawing/2014/main" id="{8B8BE513-B449-14E2-C88C-4745D0127C2B}"/>
              </a:ext>
            </a:extLst>
          </p:cNvPr>
          <p:cNvSpPr txBox="1"/>
          <p:nvPr/>
        </p:nvSpPr>
        <p:spPr>
          <a:xfrm>
            <a:off x="2860753" y="12202241"/>
            <a:ext cx="1254084" cy="20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7"/>
              </a:lnSpc>
              <a:spcBef>
                <a:spcPct val="0"/>
              </a:spcBef>
            </a:pPr>
            <a:r>
              <a:rPr lang="en-US" sz="1240" b="1" dirty="0" err="1">
                <a:solidFill>
                  <a:srgbClr val="F059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numéro</a:t>
            </a:r>
            <a:endParaRPr lang="en-US" sz="1240" b="1" dirty="0">
              <a:solidFill>
                <a:srgbClr val="F0592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0" name="TextBox 80">
            <a:extLst>
              <a:ext uri="{FF2B5EF4-FFF2-40B4-BE49-F238E27FC236}">
                <a16:creationId xmlns:a16="http://schemas.microsoft.com/office/drawing/2014/main" id="{9567EE62-DD1C-FE91-C751-1A21C31DE32B}"/>
              </a:ext>
            </a:extLst>
          </p:cNvPr>
          <p:cNvSpPr txBox="1"/>
          <p:nvPr/>
        </p:nvSpPr>
        <p:spPr>
          <a:xfrm>
            <a:off x="5008008" y="12222527"/>
            <a:ext cx="1696084" cy="17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9"/>
              </a:lnSpc>
              <a:spcBef>
                <a:spcPct val="0"/>
              </a:spcBef>
            </a:pPr>
            <a:r>
              <a:rPr lang="en-US" sz="1063" b="1" dirty="0">
                <a:solidFill>
                  <a:srgbClr val="99C02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www.eedf.fr/formation</a:t>
            </a:r>
          </a:p>
        </p:txBody>
      </p:sp>
      <p:sp>
        <p:nvSpPr>
          <p:cNvPr id="81" name="TextBox 81">
            <a:extLst>
              <a:ext uri="{FF2B5EF4-FFF2-40B4-BE49-F238E27FC236}">
                <a16:creationId xmlns:a16="http://schemas.microsoft.com/office/drawing/2014/main" id="{28D9BF43-9EEA-FF38-F0C7-10D9F0DD1D5B}"/>
              </a:ext>
            </a:extLst>
          </p:cNvPr>
          <p:cNvSpPr txBox="1"/>
          <p:nvPr/>
        </p:nvSpPr>
        <p:spPr>
          <a:xfrm rot="-379088">
            <a:off x="8380269" y="1720111"/>
            <a:ext cx="725354" cy="2281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 b="1" spc="213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25</a:t>
            </a:r>
          </a:p>
          <a:p>
            <a:pPr algn="ctr">
              <a:lnSpc>
                <a:spcPts val="3045"/>
              </a:lnSpc>
            </a:pPr>
            <a:r>
              <a:rPr lang="en-US" sz="2175" b="1" spc="213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Oct.</a:t>
            </a:r>
          </a:p>
          <a:p>
            <a:pPr algn="ctr">
              <a:lnSpc>
                <a:spcPts val="3045"/>
              </a:lnSpc>
            </a:pPr>
            <a:r>
              <a:rPr lang="en-US" sz="2175" b="1" spc="213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au</a:t>
            </a:r>
          </a:p>
          <a:p>
            <a:pPr algn="ctr">
              <a:lnSpc>
                <a:spcPts val="3045"/>
              </a:lnSpc>
            </a:pPr>
            <a:r>
              <a:rPr lang="en-US" sz="2175" b="1" spc="213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01</a:t>
            </a:r>
          </a:p>
          <a:p>
            <a:pPr algn="ctr">
              <a:lnSpc>
                <a:spcPts val="3045"/>
              </a:lnSpc>
            </a:pPr>
            <a:r>
              <a:rPr lang="en-US" sz="2175" b="1" spc="213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Nov.</a:t>
            </a:r>
          </a:p>
          <a:p>
            <a:pPr algn="ctr">
              <a:lnSpc>
                <a:spcPts val="3045"/>
              </a:lnSpc>
            </a:pPr>
            <a:r>
              <a:rPr lang="en-US" sz="2175" b="1" spc="213" dirty="0">
                <a:solidFill>
                  <a:srgbClr val="000000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2025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C1FDA1-A0F7-C7EA-863C-4A3C99B6CC54}"/>
              </a:ext>
            </a:extLst>
          </p:cNvPr>
          <p:cNvSpPr/>
          <p:nvPr/>
        </p:nvSpPr>
        <p:spPr>
          <a:xfrm>
            <a:off x="2860753" y="8991736"/>
            <a:ext cx="4542414" cy="48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reeform 55">
            <a:extLst>
              <a:ext uri="{FF2B5EF4-FFF2-40B4-BE49-F238E27FC236}">
                <a16:creationId xmlns:a16="http://schemas.microsoft.com/office/drawing/2014/main" id="{F8458EA2-08F4-B2F6-F409-C1378552898B}"/>
              </a:ext>
            </a:extLst>
          </p:cNvPr>
          <p:cNvSpPr/>
          <p:nvPr/>
        </p:nvSpPr>
        <p:spPr>
          <a:xfrm>
            <a:off x="3516747" y="9033378"/>
            <a:ext cx="3230425" cy="350794"/>
          </a:xfrm>
          <a:custGeom>
            <a:avLst/>
            <a:gdLst/>
            <a:ahLst/>
            <a:cxnLst/>
            <a:rect l="l" t="t" r="r" b="b"/>
            <a:pathLst>
              <a:path w="3230425" h="350794">
                <a:moveTo>
                  <a:pt x="0" y="0"/>
                </a:moveTo>
                <a:lnTo>
                  <a:pt x="3230426" y="0"/>
                </a:lnTo>
                <a:lnTo>
                  <a:pt x="3230426" y="350794"/>
                </a:lnTo>
                <a:lnTo>
                  <a:pt x="0" y="3507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3D674C18-33D8-95DB-71AD-7A06EFD961EE}"/>
              </a:ext>
            </a:extLst>
          </p:cNvPr>
          <p:cNvGrpSpPr/>
          <p:nvPr/>
        </p:nvGrpSpPr>
        <p:grpSpPr>
          <a:xfrm rot="841020">
            <a:off x="8170957" y="8187278"/>
            <a:ext cx="1653022" cy="1611696"/>
            <a:chOff x="0" y="0"/>
            <a:chExt cx="812800" cy="792480"/>
          </a:xfrm>
        </p:grpSpPr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9009633C-7294-D23D-7EC1-05287393CF0C}"/>
                </a:ext>
              </a:extLst>
            </p:cNvPr>
            <p:cNvSpPr/>
            <p:nvPr/>
          </p:nvSpPr>
          <p:spPr>
            <a:xfrm>
              <a:off x="14723" y="28991"/>
              <a:ext cx="783353" cy="763489"/>
            </a:xfrm>
            <a:custGeom>
              <a:avLst/>
              <a:gdLst/>
              <a:ahLst/>
              <a:cxnLst/>
              <a:rect l="l" t="t" r="r" b="b"/>
              <a:pathLst>
                <a:path w="783353" h="763489">
                  <a:moveTo>
                    <a:pt x="554872" y="49749"/>
                  </a:moveTo>
                  <a:lnTo>
                    <a:pt x="555602" y="50101"/>
                  </a:lnTo>
                  <a:cubicBezTo>
                    <a:pt x="658269" y="99637"/>
                    <a:pt x="732791" y="193230"/>
                    <a:pt x="758072" y="304384"/>
                  </a:cubicBezTo>
                  <a:lnTo>
                    <a:pt x="758072" y="304384"/>
                  </a:lnTo>
                  <a:cubicBezTo>
                    <a:pt x="783354" y="415543"/>
                    <a:pt x="756661" y="532166"/>
                    <a:pt x="685544" y="621261"/>
                  </a:cubicBezTo>
                  <a:lnTo>
                    <a:pt x="684520" y="622544"/>
                  </a:lnTo>
                  <a:cubicBezTo>
                    <a:pt x="613421" y="711617"/>
                    <a:pt x="505647" y="763489"/>
                    <a:pt x="391677" y="763489"/>
                  </a:cubicBezTo>
                  <a:lnTo>
                    <a:pt x="391677" y="763489"/>
                  </a:lnTo>
                  <a:cubicBezTo>
                    <a:pt x="277707" y="763489"/>
                    <a:pt x="169933" y="711617"/>
                    <a:pt x="98834" y="622544"/>
                  </a:cubicBezTo>
                  <a:lnTo>
                    <a:pt x="97810" y="621261"/>
                  </a:lnTo>
                  <a:cubicBezTo>
                    <a:pt x="26693" y="532166"/>
                    <a:pt x="0" y="415543"/>
                    <a:pt x="25282" y="304384"/>
                  </a:cubicBezTo>
                  <a:lnTo>
                    <a:pt x="25282" y="304384"/>
                  </a:lnTo>
                  <a:cubicBezTo>
                    <a:pt x="50563" y="193230"/>
                    <a:pt x="125085" y="99637"/>
                    <a:pt x="227752" y="50101"/>
                  </a:cubicBezTo>
                  <a:lnTo>
                    <a:pt x="228482" y="49749"/>
                  </a:lnTo>
                  <a:cubicBezTo>
                    <a:pt x="331591" y="0"/>
                    <a:pt x="451763" y="0"/>
                    <a:pt x="554872" y="49749"/>
                  </a:cubicBezTo>
                  <a:close/>
                </a:path>
              </a:pathLst>
            </a:custGeom>
            <a:solidFill>
              <a:srgbClr val="96BF0D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8660C203-8793-C34B-8B88-AACAF11F7B65}"/>
                </a:ext>
              </a:extLst>
            </p:cNvPr>
            <p:cNvSpPr txBox="1"/>
            <p:nvPr/>
          </p:nvSpPr>
          <p:spPr>
            <a:xfrm>
              <a:off x="125217" y="88043"/>
              <a:ext cx="562366" cy="595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5"/>
                </a:lnSpc>
              </a:pPr>
              <a:endParaRPr/>
            </a:p>
          </p:txBody>
        </p:sp>
      </p:grpSp>
      <p:sp>
        <p:nvSpPr>
          <p:cNvPr id="71" name="Freeform 69">
            <a:extLst>
              <a:ext uri="{FF2B5EF4-FFF2-40B4-BE49-F238E27FC236}">
                <a16:creationId xmlns:a16="http://schemas.microsoft.com/office/drawing/2014/main" id="{D7248D91-96CC-EF2E-4BCE-8B67B7E410FB}"/>
              </a:ext>
            </a:extLst>
          </p:cNvPr>
          <p:cNvSpPr/>
          <p:nvPr/>
        </p:nvSpPr>
        <p:spPr>
          <a:xfrm rot="712631">
            <a:off x="8509110" y="8470376"/>
            <a:ext cx="976715" cy="594522"/>
          </a:xfrm>
          <a:custGeom>
            <a:avLst/>
            <a:gdLst/>
            <a:ahLst/>
            <a:cxnLst/>
            <a:rect l="l" t="t" r="r" b="b"/>
            <a:pathLst>
              <a:path w="976715" h="594522">
                <a:moveTo>
                  <a:pt x="0" y="0"/>
                </a:moveTo>
                <a:lnTo>
                  <a:pt x="976715" y="0"/>
                </a:lnTo>
                <a:lnTo>
                  <a:pt x="976715" y="594522"/>
                </a:lnTo>
                <a:lnTo>
                  <a:pt x="0" y="5945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72" name="TextBox 82">
            <a:extLst>
              <a:ext uri="{FF2B5EF4-FFF2-40B4-BE49-F238E27FC236}">
                <a16:creationId xmlns:a16="http://schemas.microsoft.com/office/drawing/2014/main" id="{C5D699AB-BF41-3FE2-0CCE-C5C9F101ED0A}"/>
              </a:ext>
            </a:extLst>
          </p:cNvPr>
          <p:cNvSpPr txBox="1"/>
          <p:nvPr/>
        </p:nvSpPr>
        <p:spPr>
          <a:xfrm rot="709842">
            <a:off x="8507086" y="9141514"/>
            <a:ext cx="899262" cy="533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900" dirty="0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Formation</a:t>
            </a:r>
          </a:p>
          <a:p>
            <a:pPr algn="ctr">
              <a:lnSpc>
                <a:spcPts val="2052"/>
              </a:lnSpc>
            </a:pPr>
            <a:r>
              <a:rPr lang="en-US" sz="1900" dirty="0" err="1">
                <a:solidFill>
                  <a:srgbClr val="FFFFFF"/>
                </a:solidFill>
                <a:latin typeface="DK Lemon Yellow Sun"/>
                <a:ea typeface="DK Lemon Yellow Sun"/>
                <a:cs typeface="DK Lemon Yellow Sun"/>
                <a:sym typeface="DK Lemon Yellow Sun"/>
              </a:rPr>
              <a:t>campée</a:t>
            </a:r>
            <a:endParaRPr lang="en-US" sz="1900" dirty="0">
              <a:solidFill>
                <a:srgbClr val="FFFFFF"/>
              </a:solidFill>
              <a:latin typeface="DK Lemon Yellow Sun"/>
              <a:ea typeface="DK Lemon Yellow Sun"/>
              <a:cs typeface="DK Lemon Yellow Sun"/>
              <a:sym typeface="DK Lemon Yellow Sun"/>
            </a:endParaRPr>
          </a:p>
        </p:txBody>
      </p:sp>
    </p:spTree>
    <p:extLst>
      <p:ext uri="{BB962C8B-B14F-4D97-AF65-F5344CB8AC3E}">
        <p14:creationId xmlns:p14="http://schemas.microsoft.com/office/powerpoint/2010/main" val="22260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Personnalisé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DK Lemon Yellow Sun</vt:lpstr>
      <vt:lpstr>Montserrat Bold</vt:lpstr>
      <vt:lpstr>Arial</vt:lpstr>
      <vt:lpstr>Montserrat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https://www.google.com/maps/place//data=!4m2!3m1!1s0x47f697da7e900af9:0x34a8c068943c0b7a?sa=X&amp;ved=1t:8290&amp;ictx=111</dc:title>
  <dc:creator>Titouan DE PERCIN</dc:creator>
  <cp:lastModifiedBy>Titouan DE PERCIN</cp:lastModifiedBy>
  <cp:revision>2</cp:revision>
  <dcterms:created xsi:type="dcterms:W3CDTF">2006-08-16T00:00:00Z</dcterms:created>
  <dcterms:modified xsi:type="dcterms:W3CDTF">2025-10-10T14:14:29Z</dcterms:modified>
  <dc:identifier>DAG1BZaLL5E</dc:identifier>
</cp:coreProperties>
</file>