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7278350" cy="27432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A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F0D30C-FBF6-2CF6-BD1F-97C8627089F8}" v="41" dt="2026-03-06T14:41:23.491"/>
    <p1510:client id="{F881CDD3-BC76-4716-9663-4BD46940BDBB}" v="2" dt="2026-03-06T14:37:52.4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6" d="100"/>
          <a:sy n="66" d="100"/>
        </p:scale>
        <p:origin x="91" y="15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59794" y="448945"/>
            <a:ext cx="12958763" cy="955040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59794" y="1440815"/>
            <a:ext cx="12958763" cy="662305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2364819" y="146050"/>
            <a:ext cx="3725644" cy="232473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87887" y="146050"/>
            <a:ext cx="10960953" cy="232473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8887" y="683895"/>
            <a:ext cx="14902577" cy="114109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78887" y="1835785"/>
            <a:ext cx="14902577" cy="600075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87886" y="730250"/>
            <a:ext cx="7343299" cy="17405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747165" y="730250"/>
            <a:ext cx="7343299" cy="17405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0137" y="146050"/>
            <a:ext cx="14902577" cy="5302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90138" y="672465"/>
            <a:ext cx="7309551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90138" y="1002030"/>
            <a:ext cx="7309551" cy="14738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8747165" y="672465"/>
            <a:ext cx="7345549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8747165" y="1002030"/>
            <a:ext cx="7345549" cy="14738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0138" y="182880"/>
            <a:ext cx="5572717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45549" y="394970"/>
            <a:ext cx="8747165" cy="1949450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90138" y="822960"/>
            <a:ext cx="5572717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0138" y="182880"/>
            <a:ext cx="5572717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7345549" y="394970"/>
            <a:ext cx="8747165" cy="1949450"/>
          </a:xfrm>
        </p:spPr>
        <p:txBody>
          <a:bodyPr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90138" y="822960"/>
            <a:ext cx="5572717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87887" y="146050"/>
            <a:ext cx="14902577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87887" y="730250"/>
            <a:ext cx="14902577" cy="174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187886" y="2542540"/>
            <a:ext cx="3887629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723454" y="2542540"/>
            <a:ext cx="5831443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2202835" y="2542540"/>
            <a:ext cx="3887629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2">
            <a:extLst>
              <a:ext uri="{FF2B5EF4-FFF2-40B4-BE49-F238E27FC236}">
                <a16:creationId xmlns:a16="http://schemas.microsoft.com/office/drawing/2014/main" id="{3E2915FB-C632-0660-A407-CE177DAB4A28}"/>
              </a:ext>
            </a:extLst>
          </p:cNvPr>
          <p:cNvSpPr txBox="1"/>
          <p:nvPr/>
        </p:nvSpPr>
        <p:spPr>
          <a:xfrm>
            <a:off x="3249443" y="632936"/>
            <a:ext cx="10779463" cy="138499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2800" b="0" i="0" u="none" strike="noStrike" baseline="0" dirty="0" err="1">
                <a:solidFill>
                  <a:srgbClr val="000000"/>
                </a:solidFill>
                <a:latin typeface="Montserrat"/>
              </a:rPr>
              <a:t>Scout·es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Montserrat"/>
              </a:rPr>
              <a:t> &amp;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Montserrat"/>
              </a:rPr>
              <a:t>Laïques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Montserrat"/>
              </a:rPr>
              <a:t> </a:t>
            </a:r>
            <a:r>
              <a:rPr lang="en-US" sz="2800" b="1" dirty="0">
                <a:solidFill>
                  <a:srgbClr val="96BF0D"/>
                </a:solidFill>
                <a:latin typeface="Montserrat"/>
                <a:ea typeface="+mn-lt"/>
                <a:cs typeface="+mn-lt"/>
              </a:rPr>
              <a:t>•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Montserrat"/>
              </a:rPr>
              <a:t> 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Montserrat"/>
              </a:rPr>
              <a:t>Éclaireuses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Montserrat"/>
              </a:rPr>
              <a:t>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Montserrat"/>
              </a:rPr>
              <a:t>Éclaireurs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Montserrat"/>
              </a:rPr>
              <a:t> de France ​</a:t>
            </a:r>
            <a:r>
              <a:rPr lang="en-US" sz="2800" b="0" i="0" dirty="0">
                <a:latin typeface="Montserrat"/>
              </a:rPr>
              <a:t>​</a:t>
            </a:r>
          </a:p>
          <a:p>
            <a:pPr algn="ctr"/>
            <a:r>
              <a:rPr lang="fr-FR" sz="2800">
                <a:latin typeface="Montserrat"/>
              </a:rPr>
              <a:t>12, place Georges-Pompidou</a:t>
            </a:r>
            <a:r>
              <a:rPr lang="fr-FR" sz="2800" dirty="0">
                <a:solidFill>
                  <a:srgbClr val="000000"/>
                </a:solidFill>
                <a:latin typeface="Montserrat"/>
              </a:rPr>
              <a:t> </a:t>
            </a:r>
            <a:r>
              <a:rPr lang="en-US" sz="2800" b="1">
                <a:solidFill>
                  <a:srgbClr val="F7A800"/>
                </a:solidFill>
                <a:latin typeface="Montserrat"/>
              </a:rPr>
              <a:t>• </a:t>
            </a:r>
            <a:r>
              <a:rPr lang="fr-FR" sz="2800" dirty="0">
                <a:latin typeface="Montserrat"/>
              </a:rPr>
              <a:t>93167 Noisy-le-Grand Cedex</a:t>
            </a:r>
            <a:r>
              <a:rPr lang="en-US" sz="2800" b="1" i="0" u="none" strike="noStrike" baseline="0" dirty="0">
                <a:solidFill>
                  <a:srgbClr val="F7A800"/>
                </a:solidFill>
                <a:latin typeface="Montserrat"/>
              </a:rPr>
              <a:t> </a:t>
            </a:r>
          </a:p>
          <a:p>
            <a:pPr algn="ctr"/>
            <a:r>
              <a:rPr lang="en-US" sz="2800" b="0" i="0" u="none" strike="noStrike" baseline="0" dirty="0">
                <a:solidFill>
                  <a:srgbClr val="000000"/>
                </a:solidFill>
                <a:latin typeface="Montserrat"/>
              </a:rPr>
              <a:t>accueil.national@eedf.fr </a:t>
            </a:r>
            <a:r>
              <a:rPr lang="en-US" sz="2800" b="1" dirty="0">
                <a:solidFill>
                  <a:srgbClr val="29A3C0"/>
                </a:solidFill>
                <a:latin typeface="Montserrat"/>
                <a:ea typeface="+mn-lt"/>
                <a:cs typeface="+mn-lt"/>
              </a:rPr>
              <a:t>•</a:t>
            </a:r>
            <a:r>
              <a:rPr lang="en-US" sz="2800" b="1" i="0" u="none" strike="noStrike" baseline="0" dirty="0">
                <a:solidFill>
                  <a:srgbClr val="29A3C0"/>
                </a:solidFill>
                <a:latin typeface="Montserrat"/>
              </a:rPr>
              <a:t> 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Montserrat"/>
              </a:rPr>
              <a:t>www.eedf.fr </a:t>
            </a:r>
            <a:r>
              <a:rPr lang="en-US" sz="2800" b="1" dirty="0">
                <a:solidFill>
                  <a:srgbClr val="BD1220"/>
                </a:solidFill>
                <a:latin typeface="Montserrat"/>
                <a:ea typeface="+mn-lt"/>
                <a:cs typeface="+mn-lt"/>
              </a:rPr>
              <a:t>•</a:t>
            </a:r>
            <a:r>
              <a:rPr lang="en-US" sz="2800" b="1" i="0" u="none" strike="noStrike" baseline="0" dirty="0">
                <a:solidFill>
                  <a:srgbClr val="BD1220"/>
                </a:solidFill>
                <a:latin typeface="Montserrat"/>
              </a:rPr>
              <a:t> 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Montserrat"/>
              </a:rPr>
              <a:t>01 48 15 17 66​</a:t>
            </a:r>
            <a:r>
              <a:rPr lang="en-US" sz="2800" b="0" i="0" dirty="0">
                <a:latin typeface="Montserrat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Laura TALGUEN</cp:lastModifiedBy>
  <cp:revision>28</cp:revision>
  <dcterms:created xsi:type="dcterms:W3CDTF">2026-03-04T15:41:14Z</dcterms:created>
  <dcterms:modified xsi:type="dcterms:W3CDTF">2026-04-13T09:00:52Z</dcterms:modified>
</cp:coreProperties>
</file>