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7278350" cy="27432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94B38D-FB66-4708-B4E7-4CA72CF528F6}" v="3" dt="2026-03-06T14:25:29.230"/>
    <p1510:client id="{A31B234C-2DDC-1AA3-E956-189C464DF80A}" v="231" dt="2026-03-06T15:04:36.2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6" d="100"/>
          <a:sy n="66" d="100"/>
        </p:scale>
        <p:origin x="91" y="15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59794" y="448945"/>
            <a:ext cx="12958763" cy="955040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59794" y="1440815"/>
            <a:ext cx="12958763" cy="662305"/>
          </a:xfrm>
        </p:spPr>
        <p:txBody>
          <a:bodyPr/>
          <a:lstStyle>
            <a:lvl1pPr marL="0" indent="0" algn="ctr">
              <a:buNone/>
              <a:defRPr sz="960"/>
            </a:lvl1pPr>
            <a:lvl2pPr marL="182880" indent="0" algn="ctr">
              <a:buNone/>
              <a:defRPr sz="800"/>
            </a:lvl2pPr>
            <a:lvl3pPr marL="365760" indent="0" algn="ctr">
              <a:buNone/>
              <a:defRPr sz="720"/>
            </a:lvl3pPr>
            <a:lvl4pPr marL="548640" indent="0" algn="ctr">
              <a:buNone/>
              <a:defRPr sz="640"/>
            </a:lvl4pPr>
            <a:lvl5pPr marL="731520" indent="0" algn="ctr">
              <a:buNone/>
              <a:defRPr sz="640"/>
            </a:lvl5pPr>
            <a:lvl6pPr marL="914400" indent="0" algn="ctr">
              <a:buNone/>
              <a:defRPr sz="640"/>
            </a:lvl6pPr>
            <a:lvl7pPr marL="1097280" indent="0" algn="ctr">
              <a:buNone/>
              <a:defRPr sz="640"/>
            </a:lvl7pPr>
            <a:lvl8pPr marL="1280160" indent="0" algn="ctr">
              <a:buNone/>
              <a:defRPr sz="640"/>
            </a:lvl8pPr>
            <a:lvl9pPr marL="1463040" indent="0" algn="ctr">
              <a:buNone/>
              <a:defRPr sz="64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2364819" y="146050"/>
            <a:ext cx="3725644" cy="232473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87887" y="146050"/>
            <a:ext cx="10960953" cy="232473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78887" y="683895"/>
            <a:ext cx="14902577" cy="114109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78887" y="1835785"/>
            <a:ext cx="14902577" cy="600075"/>
          </a:xfrm>
        </p:spPr>
        <p:txBody>
          <a:bodyPr/>
          <a:lstStyle>
            <a:lvl1pPr marL="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1pPr>
            <a:lvl2pPr marL="18288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2pPr>
            <a:lvl3pPr marL="365760" indent="0">
              <a:buNone/>
              <a:defRPr sz="720">
                <a:solidFill>
                  <a:schemeClr val="tx1">
                    <a:tint val="82000"/>
                  </a:schemeClr>
                </a:solidFill>
              </a:defRPr>
            </a:lvl3pPr>
            <a:lvl4pPr marL="54864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4pPr>
            <a:lvl5pPr marL="73152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5pPr>
            <a:lvl6pPr marL="91440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6pPr>
            <a:lvl7pPr marL="109728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7pPr>
            <a:lvl8pPr marL="128016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8pPr>
            <a:lvl9pPr marL="146304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87886" y="730250"/>
            <a:ext cx="7343299" cy="174053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747165" y="730250"/>
            <a:ext cx="7343299" cy="174053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90137" y="146050"/>
            <a:ext cx="14902577" cy="5302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90138" y="672465"/>
            <a:ext cx="7309551" cy="32956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90138" y="1002030"/>
            <a:ext cx="7309551" cy="147383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8747165" y="672465"/>
            <a:ext cx="7345549" cy="32956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8747165" y="1002030"/>
            <a:ext cx="7345549" cy="147383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90138" y="182880"/>
            <a:ext cx="5572717" cy="64008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345549" y="394970"/>
            <a:ext cx="8747165" cy="1949450"/>
          </a:xfrm>
        </p:spPr>
        <p:txBody>
          <a:bodyPr/>
          <a:lstStyle>
            <a:lvl1pPr>
              <a:defRPr sz="1280"/>
            </a:lvl1pPr>
            <a:lvl2pPr>
              <a:defRPr sz="1120"/>
            </a:lvl2pPr>
            <a:lvl3pPr>
              <a:defRPr sz="96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90138" y="822960"/>
            <a:ext cx="5572717" cy="1524635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90138" y="182880"/>
            <a:ext cx="5572717" cy="64008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7345549" y="394970"/>
            <a:ext cx="8747165" cy="1949450"/>
          </a:xfrm>
        </p:spPr>
        <p:txBody>
          <a:bodyPr/>
          <a:lstStyle>
            <a:lvl1pPr marL="0" indent="0">
              <a:buNone/>
              <a:defRPr sz="1280"/>
            </a:lvl1pPr>
            <a:lvl2pPr marL="182880" indent="0">
              <a:buNone/>
              <a:defRPr sz="1120"/>
            </a:lvl2pPr>
            <a:lvl3pPr marL="365760" indent="0">
              <a:buNone/>
              <a:defRPr sz="960"/>
            </a:lvl3pPr>
            <a:lvl4pPr marL="548640" indent="0">
              <a:buNone/>
              <a:defRPr sz="800"/>
            </a:lvl4pPr>
            <a:lvl5pPr marL="731520" indent="0">
              <a:buNone/>
              <a:defRPr sz="800"/>
            </a:lvl5pPr>
            <a:lvl6pPr marL="914400" indent="0">
              <a:buNone/>
              <a:defRPr sz="800"/>
            </a:lvl6pPr>
            <a:lvl7pPr marL="1097280" indent="0">
              <a:buNone/>
              <a:defRPr sz="800"/>
            </a:lvl7pPr>
            <a:lvl8pPr marL="1280160" indent="0">
              <a:buNone/>
              <a:defRPr sz="800"/>
            </a:lvl8pPr>
            <a:lvl9pPr marL="1463040" indent="0">
              <a:buNone/>
              <a:defRPr sz="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90138" y="822960"/>
            <a:ext cx="5572717" cy="1524635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87887" y="146050"/>
            <a:ext cx="14902577" cy="53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87887" y="730250"/>
            <a:ext cx="14902577" cy="1740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187886" y="2542540"/>
            <a:ext cx="3887629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13/04/2026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723454" y="2542540"/>
            <a:ext cx="5831443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2202835" y="2542540"/>
            <a:ext cx="3887629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DC37E9B-5579-5FF3-2129-819C25F801A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7144" t="43133" r="26119" b="41483"/>
          <a:stretch>
            <a:fillRect/>
          </a:stretch>
        </p:blipFill>
        <p:spPr>
          <a:xfrm>
            <a:off x="5419081" y="1272572"/>
            <a:ext cx="1705215" cy="2533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B093054-2CBE-B484-9436-7A7258D59D9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7144" t="43133" r="26119" b="41483"/>
          <a:stretch>
            <a:fillRect/>
          </a:stretch>
        </p:blipFill>
        <p:spPr>
          <a:xfrm rot="10800000">
            <a:off x="10146435" y="1272571"/>
            <a:ext cx="1705215" cy="253363"/>
          </a:xfrm>
          <a:prstGeom prst="rect">
            <a:avLst/>
          </a:prstGeom>
        </p:spPr>
      </p:pic>
      <p:sp>
        <p:nvSpPr>
          <p:cNvPr id="7" name="TextBox 9">
            <a:extLst>
              <a:ext uri="{FF2B5EF4-FFF2-40B4-BE49-F238E27FC236}">
                <a16:creationId xmlns:a16="http://schemas.microsoft.com/office/drawing/2014/main" id="{FCE9B56B-A5FB-4F56-A12B-EE7B4DCF643E}"/>
              </a:ext>
            </a:extLst>
          </p:cNvPr>
          <p:cNvSpPr txBox="1"/>
          <p:nvPr/>
        </p:nvSpPr>
        <p:spPr>
          <a:xfrm>
            <a:off x="3972429" y="1734235"/>
            <a:ext cx="9333492" cy="83099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>
                <a:latin typeface="Montserrat"/>
              </a:rPr>
              <a:t>12, place Georges-Pompidou - 93167 Noisy-le-Grand Cedex –accueil.national@eedf.fr - www.eedf.fr - 01 48 15 17 66</a:t>
            </a:r>
            <a:r>
              <a:rPr lang="en-US" sz="2400" b="0" i="0" u="none" strike="noStrike" baseline="0">
                <a:solidFill>
                  <a:srgbClr val="000000"/>
                </a:solidFill>
                <a:latin typeface="Montserrat"/>
              </a:rPr>
              <a:t>​</a:t>
            </a:r>
            <a:r>
              <a:rPr lang="en-US" sz="2400" b="0" i="0">
                <a:latin typeface="Montserrat"/>
              </a:rPr>
              <a:t>​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81D5B5-D8E7-EB1E-DBAF-1AC68A0293F9}"/>
              </a:ext>
            </a:extLst>
          </p:cNvPr>
          <p:cNvSpPr txBox="1"/>
          <p:nvPr/>
        </p:nvSpPr>
        <p:spPr>
          <a:xfrm>
            <a:off x="7013625" y="1165211"/>
            <a:ext cx="3253205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2400" dirty="0" err="1">
                <a:latin typeface="Montserrat"/>
              </a:rPr>
              <a:t>Scout</a:t>
            </a:r>
            <a:r>
              <a:rPr lang="fr-FR" sz="2400" dirty="0" err="1">
                <a:latin typeface="Montserrat"/>
                <a:ea typeface="+mn-lt"/>
                <a:cs typeface="+mn-lt"/>
              </a:rPr>
              <a:t>·</a:t>
            </a:r>
            <a:r>
              <a:rPr lang="fr-FR" sz="2400" dirty="0" err="1">
                <a:latin typeface="Montserrat"/>
              </a:rPr>
              <a:t>es</a:t>
            </a:r>
            <a:r>
              <a:rPr lang="fr-FR" sz="2400" dirty="0">
                <a:latin typeface="Montserrat"/>
              </a:rPr>
              <a:t> et Laïques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Laura TALGUEN</cp:lastModifiedBy>
  <cp:revision>69</cp:revision>
  <dcterms:created xsi:type="dcterms:W3CDTF">2026-03-04T15:36:47Z</dcterms:created>
  <dcterms:modified xsi:type="dcterms:W3CDTF">2026-04-13T09:00:17Z</dcterms:modified>
</cp:coreProperties>
</file>