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7278350" cy="27432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97D7B-CAB4-35C9-D0C8-D73CB13ADF78}" v="3" dt="2026-04-13T08:55:48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1" y="15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59794" y="448945"/>
            <a:ext cx="12958763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59794" y="1440815"/>
            <a:ext cx="12958763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364819" y="146050"/>
            <a:ext cx="3725644" cy="23247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87887" y="146050"/>
            <a:ext cx="10960953" cy="23247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8887" y="683895"/>
            <a:ext cx="14902577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8887" y="1835785"/>
            <a:ext cx="14902577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87886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747165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7" y="146050"/>
            <a:ext cx="14902577" cy="5302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90138" y="672465"/>
            <a:ext cx="7309551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0138" y="1002030"/>
            <a:ext cx="7309551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8747165" y="672465"/>
            <a:ext cx="7345549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8747165" y="1002030"/>
            <a:ext cx="7345549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87887" y="146050"/>
            <a:ext cx="14902577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87887" y="730250"/>
            <a:ext cx="14902577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87886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23454" y="2542540"/>
            <a:ext cx="583144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202835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8EDD06-8C3D-FE27-7D64-F6E2B11E5071}"/>
              </a:ext>
            </a:extLst>
          </p:cNvPr>
          <p:cNvSpPr/>
          <p:nvPr/>
        </p:nvSpPr>
        <p:spPr>
          <a:xfrm>
            <a:off x="4112463" y="1841661"/>
            <a:ext cx="2453611" cy="553964"/>
          </a:xfrm>
          <a:prstGeom prst="roundRect">
            <a:avLst/>
          </a:prstGeom>
          <a:noFill/>
          <a:ln w="28575">
            <a:solidFill>
              <a:srgbClr val="F0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6877E1A-DE85-FF2E-0781-4F672C80B131}"/>
              </a:ext>
            </a:extLst>
          </p:cNvPr>
          <p:cNvSpPr/>
          <p:nvPr/>
        </p:nvSpPr>
        <p:spPr>
          <a:xfrm>
            <a:off x="6715304" y="1844805"/>
            <a:ext cx="4036007" cy="560232"/>
          </a:xfrm>
          <a:prstGeom prst="roundRect">
            <a:avLst/>
          </a:prstGeom>
          <a:noFill/>
          <a:ln w="28575">
            <a:solidFill>
              <a:srgbClr val="29A3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E48021C-785D-3225-543D-1561C47AD2F0}"/>
              </a:ext>
            </a:extLst>
          </p:cNvPr>
          <p:cNvSpPr/>
          <p:nvPr/>
        </p:nvSpPr>
        <p:spPr>
          <a:xfrm>
            <a:off x="10874016" y="1838834"/>
            <a:ext cx="2487708" cy="566717"/>
          </a:xfrm>
          <a:prstGeom prst="roundRect">
            <a:avLst/>
          </a:prstGeom>
          <a:noFill/>
          <a:ln w="28575">
            <a:solidFill>
              <a:srgbClr val="96BF0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54B921-8957-292C-2319-E4AE03A12E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676" r="-532" b="8677"/>
          <a:stretch>
            <a:fillRect/>
          </a:stretch>
        </p:blipFill>
        <p:spPr>
          <a:xfrm>
            <a:off x="6715033" y="1853473"/>
            <a:ext cx="634270" cy="5320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EDE59F2-E76D-1322-1E55-DC84A5DD416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7904" t="6783" r="12227" b="10094"/>
          <a:stretch>
            <a:fillRect/>
          </a:stretch>
        </p:blipFill>
        <p:spPr>
          <a:xfrm>
            <a:off x="4157735" y="1869258"/>
            <a:ext cx="427891" cy="5010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F4F592-850D-952E-4232-D9A998A4382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98" t="16217" r="-445" b="15483"/>
          <a:stretch>
            <a:fillRect/>
          </a:stretch>
        </p:blipFill>
        <p:spPr>
          <a:xfrm>
            <a:off x="10957343" y="1862573"/>
            <a:ext cx="669504" cy="538536"/>
          </a:xfrm>
          <a:prstGeom prst="rect">
            <a:avLst/>
          </a:prstGeom>
        </p:spPr>
      </p:pic>
      <p:sp>
        <p:nvSpPr>
          <p:cNvPr id="8" name="TextBox 10">
            <a:extLst>
              <a:ext uri="{FF2B5EF4-FFF2-40B4-BE49-F238E27FC236}">
                <a16:creationId xmlns:a16="http://schemas.microsoft.com/office/drawing/2014/main" id="{69A8B039-E215-CD52-A000-37F2453FBACC}"/>
              </a:ext>
            </a:extLst>
          </p:cNvPr>
          <p:cNvSpPr txBox="1"/>
          <p:nvPr/>
        </p:nvSpPr>
        <p:spPr>
          <a:xfrm>
            <a:off x="4587663" y="1955622"/>
            <a:ext cx="1891639" cy="344144"/>
          </a:xfrm>
          <a:prstGeom prst="rect">
            <a:avLst/>
          </a:prstGeom>
          <a:noFill/>
        </p:spPr>
        <p:txBody>
          <a:bodyPr rot="0" spcFirstLastPara="0" vert="horz" wrap="square" lIns="36017" tIns="18008" rIns="36017" bIns="18008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2000" b="1" dirty="0">
                <a:solidFill>
                  <a:srgbClr val="F05924"/>
                </a:solidFill>
                <a:latin typeface="Montserrat"/>
              </a:rPr>
              <a:t>01 48 15 17 66</a:t>
            </a:r>
            <a:endParaRPr lang="en-US" sz="2000" b="1" dirty="0">
              <a:latin typeface="Montserrat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4D9AE7B2-1202-7663-7953-5B1A68E6D242}"/>
              </a:ext>
            </a:extLst>
          </p:cNvPr>
          <p:cNvSpPr txBox="1"/>
          <p:nvPr/>
        </p:nvSpPr>
        <p:spPr>
          <a:xfrm>
            <a:off x="7262209" y="2008113"/>
            <a:ext cx="3488051" cy="234371"/>
          </a:xfrm>
          <a:prstGeom prst="rect">
            <a:avLst/>
          </a:prstGeom>
          <a:noFill/>
        </p:spPr>
        <p:txBody>
          <a:bodyPr rot="0" spcFirstLastPara="0" vert="horz" wrap="square" lIns="36017" tIns="18008" rIns="36017" bIns="18008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425"/>
              </a:lnSpc>
            </a:pPr>
            <a:r>
              <a:rPr lang="en-US" sz="2000" b="1" dirty="0">
                <a:solidFill>
                  <a:srgbClr val="2BA2C9"/>
                </a:solidFill>
                <a:latin typeface="Montserrat"/>
              </a:rPr>
              <a:t>accueil.national@eedf.fr</a:t>
            </a:r>
            <a:r>
              <a:rPr lang="en-US" sz="2000" dirty="0">
                <a:latin typeface="Montserrat"/>
              </a:rPr>
              <a:t>​</a:t>
            </a: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AC91D057-93B3-A168-CF1C-0598BB0BBD61}"/>
              </a:ext>
            </a:extLst>
          </p:cNvPr>
          <p:cNvSpPr txBox="1"/>
          <p:nvPr/>
        </p:nvSpPr>
        <p:spPr>
          <a:xfrm>
            <a:off x="11564708" y="2013039"/>
            <a:ext cx="1791922" cy="215135"/>
          </a:xfrm>
          <a:prstGeom prst="rect">
            <a:avLst/>
          </a:prstGeom>
          <a:noFill/>
        </p:spPr>
        <p:txBody>
          <a:bodyPr rot="0" spcFirstLastPara="0" vert="horz" wrap="square" lIns="36017" tIns="18008" rIns="36017" bIns="18008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1204"/>
              </a:lnSpc>
            </a:pPr>
            <a:r>
              <a:rPr lang="en-US" sz="2000" b="1" dirty="0">
                <a:solidFill>
                  <a:srgbClr val="99C027"/>
                </a:solidFill>
                <a:latin typeface="Montserrat"/>
              </a:rPr>
              <a:t>www.eedf.fr</a:t>
            </a:r>
            <a:r>
              <a:rPr lang="en-US" sz="2000" dirty="0">
                <a:latin typeface="Montserrat"/>
              </a:rPr>
              <a:t>​</a:t>
            </a:r>
          </a:p>
        </p:txBody>
      </p:sp>
      <p:sp>
        <p:nvSpPr>
          <p:cNvPr id="11" name="TextBox 25">
            <a:extLst>
              <a:ext uri="{FF2B5EF4-FFF2-40B4-BE49-F238E27FC236}">
                <a16:creationId xmlns:a16="http://schemas.microsoft.com/office/drawing/2014/main" id="{BE4CB3AE-7F38-41D1-3A56-99BBB7C2BD34}"/>
              </a:ext>
            </a:extLst>
          </p:cNvPr>
          <p:cNvSpPr txBox="1"/>
          <p:nvPr/>
        </p:nvSpPr>
        <p:spPr>
          <a:xfrm>
            <a:off x="4332339" y="1168624"/>
            <a:ext cx="8741186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highlight>
                  <a:srgbClr val="FFFFFF"/>
                </a:highlight>
                <a:latin typeface="Montserrat"/>
              </a:rPr>
              <a:t>12, place Georges-Pompidou - </a:t>
            </a:r>
            <a:r>
              <a:rPr lang="en-US" sz="2000">
                <a:highlight>
                  <a:srgbClr val="FFFFFF"/>
                </a:highlight>
                <a:latin typeface="Montserrat"/>
              </a:rPr>
              <a:t>93167 Noisy-le-Grand Cedex</a:t>
            </a:r>
            <a:endParaRPr lang="en-US" sz="2000" dirty="0">
              <a:highlight>
                <a:srgbClr val="FFFFFF"/>
              </a:highlight>
              <a:latin typeface="Montserra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F9F4BA-90AE-61AF-638E-C7EC8673267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-282" t="9355" r="-374" b="9107"/>
          <a:stretch>
            <a:fillRect/>
          </a:stretch>
        </p:blipFill>
        <p:spPr>
          <a:xfrm rot="20940000">
            <a:off x="4597696" y="1212050"/>
            <a:ext cx="407607" cy="32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75AFCEE0B324784DF1553C5B22FB0" ma:contentTypeVersion="9" ma:contentTypeDescription="Crée un document." ma:contentTypeScope="" ma:versionID="6cf58f2bde4a52823ee826a56d40a0bb">
  <xsd:schema xmlns:xsd="http://www.w3.org/2001/XMLSchema" xmlns:xs="http://www.w3.org/2001/XMLSchema" xmlns:p="http://schemas.microsoft.com/office/2006/metadata/properties" xmlns:ns3="95c478e7-2558-420f-aa63-8940d1b4c0d2" targetNamespace="http://schemas.microsoft.com/office/2006/metadata/properties" ma:root="true" ma:fieldsID="c28fb01ac982921eed3043aa92a13e8d" ns3:_="">
    <xsd:import namespace="95c478e7-2558-420f-aa63-8940d1b4c0d2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478e7-2558-420f-aa63-8940d1b4c0d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c478e7-2558-420f-aa63-8940d1b4c0d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ADF8C7-1725-4987-81E6-B34701A955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c478e7-2558-420f-aa63-8940d1b4c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60A57F-D4B8-44EA-A1FD-DF69314556B2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95c478e7-2558-420f-aa63-8940d1b4c0d2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602807C-D83E-48DF-BADF-A6E3C7DFC5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Laura TALGUEN</cp:lastModifiedBy>
  <cp:revision>28</cp:revision>
  <dcterms:created xsi:type="dcterms:W3CDTF">2026-03-04T15:46:56Z</dcterms:created>
  <dcterms:modified xsi:type="dcterms:W3CDTF">2026-04-13T08:58:34Z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0x01010056475AFCEE0B324784DF1553C5B22FB0</vt:lpwstr>
  </property>
</Properties>
</file>