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2857500" cy="1422400"/>
  <p:notesSz cx="6858000" cy="9144000"/>
  <p:embeddedFontLst>
    <p:embeddedFont>
      <p:font typeface="Montserrat Semi-Bold" charset="1" panose="00000700000000000000"/>
      <p:regular r:id="rId7"/>
    </p:embeddedFont>
    <p:embeddedFont>
      <p:font typeface="Montserrat Bold" charset="1" panose="00000800000000000000"/>
      <p:regular r:id="rId8"/>
    </p:embeddedFont>
    <p:embeddedFont>
      <p:font typeface="DK Lemon Yellow Sun" charset="1" panose="02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85077" y="236307"/>
            <a:ext cx="832660" cy="832660"/>
          </a:xfrm>
          <a:custGeom>
            <a:avLst/>
            <a:gdLst/>
            <a:ahLst/>
            <a:cxnLst/>
            <a:rect r="r" b="b" t="t" l="l"/>
            <a:pathLst>
              <a:path h="832660" w="832660">
                <a:moveTo>
                  <a:pt x="0" y="0"/>
                </a:moveTo>
                <a:lnTo>
                  <a:pt x="832660" y="0"/>
                </a:lnTo>
                <a:lnTo>
                  <a:pt x="832660" y="832660"/>
                </a:lnTo>
                <a:lnTo>
                  <a:pt x="0" y="8326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-20307"/>
            <a:ext cx="357887" cy="91395"/>
            <a:chOff x="0" y="0"/>
            <a:chExt cx="812800" cy="2075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207567"/>
            </a:xfrm>
            <a:custGeom>
              <a:avLst/>
              <a:gdLst/>
              <a:ahLst/>
              <a:cxnLst/>
              <a:rect r="r" b="b" t="t" l="l"/>
              <a:pathLst>
                <a:path h="2075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07567"/>
                  </a:lnTo>
                  <a:lnTo>
                    <a:pt x="0" y="207567"/>
                  </a:lnTo>
                  <a:close/>
                </a:path>
              </a:pathLst>
            </a:custGeom>
            <a:solidFill>
              <a:srgbClr val="96BF0D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9525"/>
              <a:ext cx="812800" cy="217092"/>
            </a:xfrm>
            <a:prstGeom prst="rect">
              <a:avLst/>
            </a:prstGeom>
          </p:spPr>
          <p:txBody>
            <a:bodyPr anchor="ctr" rtlCol="false" tIns="3394" lIns="3394" bIns="3394" rIns="3394"/>
            <a:lstStyle/>
            <a:p>
              <a:pPr algn="ctr">
                <a:lnSpc>
                  <a:spcPts val="233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28750" y="-20307"/>
            <a:ext cx="357887" cy="91395"/>
            <a:chOff x="0" y="0"/>
            <a:chExt cx="812800" cy="2075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207567"/>
            </a:xfrm>
            <a:custGeom>
              <a:avLst/>
              <a:gdLst/>
              <a:ahLst/>
              <a:cxnLst/>
              <a:rect r="r" b="b" t="t" l="l"/>
              <a:pathLst>
                <a:path h="2075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07567"/>
                  </a:lnTo>
                  <a:lnTo>
                    <a:pt x="0" y="207567"/>
                  </a:lnTo>
                  <a:close/>
                </a:path>
              </a:pathLst>
            </a:custGeom>
            <a:solidFill>
              <a:srgbClr val="96BF0D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812800" cy="217092"/>
            </a:xfrm>
            <a:prstGeom prst="rect">
              <a:avLst/>
            </a:prstGeom>
          </p:spPr>
          <p:txBody>
            <a:bodyPr anchor="ctr" rtlCol="false" tIns="3394" lIns="3394" bIns="3394" rIns="3394"/>
            <a:lstStyle/>
            <a:p>
              <a:pPr algn="ctr">
                <a:lnSpc>
                  <a:spcPts val="233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356327" y="-20307"/>
            <a:ext cx="357887" cy="91395"/>
            <a:chOff x="0" y="0"/>
            <a:chExt cx="812800" cy="20756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207567"/>
            </a:xfrm>
            <a:custGeom>
              <a:avLst/>
              <a:gdLst/>
              <a:ahLst/>
              <a:cxnLst/>
              <a:rect r="r" b="b" t="t" l="l"/>
              <a:pathLst>
                <a:path h="2075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07567"/>
                  </a:lnTo>
                  <a:lnTo>
                    <a:pt x="0" y="207567"/>
                  </a:lnTo>
                  <a:close/>
                </a:path>
              </a:pathLst>
            </a:custGeom>
            <a:solidFill>
              <a:srgbClr val="F7A8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9525"/>
              <a:ext cx="812800" cy="217092"/>
            </a:xfrm>
            <a:prstGeom prst="rect">
              <a:avLst/>
            </a:prstGeom>
          </p:spPr>
          <p:txBody>
            <a:bodyPr anchor="ctr" rtlCol="false" tIns="3394" lIns="3394" bIns="3394" rIns="3394"/>
            <a:lstStyle/>
            <a:p>
              <a:pPr algn="ctr">
                <a:lnSpc>
                  <a:spcPts val="233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785077" y="-20307"/>
            <a:ext cx="357887" cy="91395"/>
            <a:chOff x="0" y="0"/>
            <a:chExt cx="812800" cy="207567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207567"/>
            </a:xfrm>
            <a:custGeom>
              <a:avLst/>
              <a:gdLst/>
              <a:ahLst/>
              <a:cxnLst/>
              <a:rect r="r" b="b" t="t" l="l"/>
              <a:pathLst>
                <a:path h="2075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07567"/>
                  </a:lnTo>
                  <a:lnTo>
                    <a:pt x="0" y="207567"/>
                  </a:lnTo>
                  <a:close/>
                </a:path>
              </a:pathLst>
            </a:custGeom>
            <a:solidFill>
              <a:srgbClr val="F7A800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9525"/>
              <a:ext cx="812800" cy="217092"/>
            </a:xfrm>
            <a:prstGeom prst="rect">
              <a:avLst/>
            </a:prstGeom>
          </p:spPr>
          <p:txBody>
            <a:bodyPr anchor="ctr" rtlCol="false" tIns="3394" lIns="3394" bIns="3394" rIns="3394"/>
            <a:lstStyle/>
            <a:p>
              <a:pPr algn="ctr">
                <a:lnSpc>
                  <a:spcPts val="233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714214" y="-20307"/>
            <a:ext cx="357887" cy="91395"/>
            <a:chOff x="0" y="0"/>
            <a:chExt cx="812800" cy="207567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207567"/>
            </a:xfrm>
            <a:custGeom>
              <a:avLst/>
              <a:gdLst/>
              <a:ahLst/>
              <a:cxnLst/>
              <a:rect r="r" b="b" t="t" l="l"/>
              <a:pathLst>
                <a:path h="2075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07567"/>
                  </a:lnTo>
                  <a:lnTo>
                    <a:pt x="0" y="207567"/>
                  </a:lnTo>
                  <a:close/>
                </a:path>
              </a:pathLst>
            </a:custGeom>
            <a:solidFill>
              <a:srgbClr val="29A3C0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9525"/>
              <a:ext cx="812800" cy="217092"/>
            </a:xfrm>
            <a:prstGeom prst="rect">
              <a:avLst/>
            </a:prstGeom>
          </p:spPr>
          <p:txBody>
            <a:bodyPr anchor="ctr" rtlCol="false" tIns="3394" lIns="3394" bIns="3394" rIns="3394"/>
            <a:lstStyle/>
            <a:p>
              <a:pPr algn="ctr">
                <a:lnSpc>
                  <a:spcPts val="233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2142964" y="-20307"/>
            <a:ext cx="357887" cy="91395"/>
            <a:chOff x="0" y="0"/>
            <a:chExt cx="812800" cy="207567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207567"/>
            </a:xfrm>
            <a:custGeom>
              <a:avLst/>
              <a:gdLst/>
              <a:ahLst/>
              <a:cxnLst/>
              <a:rect r="r" b="b" t="t" l="l"/>
              <a:pathLst>
                <a:path h="2075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07567"/>
                  </a:lnTo>
                  <a:lnTo>
                    <a:pt x="0" y="207567"/>
                  </a:lnTo>
                  <a:close/>
                </a:path>
              </a:pathLst>
            </a:custGeom>
            <a:solidFill>
              <a:srgbClr val="29A3C0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9525"/>
              <a:ext cx="812800" cy="217092"/>
            </a:xfrm>
            <a:prstGeom prst="rect">
              <a:avLst/>
            </a:prstGeom>
          </p:spPr>
          <p:txBody>
            <a:bodyPr anchor="ctr" rtlCol="false" tIns="3394" lIns="3394" bIns="3394" rIns="3394"/>
            <a:lstStyle/>
            <a:p>
              <a:pPr algn="ctr">
                <a:lnSpc>
                  <a:spcPts val="233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1070863" y="-20307"/>
            <a:ext cx="357887" cy="91395"/>
            <a:chOff x="0" y="0"/>
            <a:chExt cx="812800" cy="207567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207567"/>
            </a:xfrm>
            <a:custGeom>
              <a:avLst/>
              <a:gdLst/>
              <a:ahLst/>
              <a:cxnLst/>
              <a:rect r="r" b="b" t="t" l="l"/>
              <a:pathLst>
                <a:path h="2075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07567"/>
                  </a:lnTo>
                  <a:lnTo>
                    <a:pt x="0" y="207567"/>
                  </a:lnTo>
                  <a:close/>
                </a:path>
              </a:pathLst>
            </a:custGeom>
            <a:solidFill>
              <a:srgbClr val="BE2931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9525"/>
              <a:ext cx="812800" cy="217092"/>
            </a:xfrm>
            <a:prstGeom prst="rect">
              <a:avLst/>
            </a:prstGeom>
          </p:spPr>
          <p:txBody>
            <a:bodyPr anchor="ctr" rtlCol="false" tIns="3394" lIns="3394" bIns="3394" rIns="3394"/>
            <a:lstStyle/>
            <a:p>
              <a:pPr algn="ctr">
                <a:lnSpc>
                  <a:spcPts val="233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2499613" y="-20307"/>
            <a:ext cx="357887" cy="91395"/>
            <a:chOff x="0" y="0"/>
            <a:chExt cx="812800" cy="207567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812800" cy="207567"/>
            </a:xfrm>
            <a:custGeom>
              <a:avLst/>
              <a:gdLst/>
              <a:ahLst/>
              <a:cxnLst/>
              <a:rect r="r" b="b" t="t" l="l"/>
              <a:pathLst>
                <a:path h="2075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07567"/>
                  </a:lnTo>
                  <a:lnTo>
                    <a:pt x="0" y="207567"/>
                  </a:lnTo>
                  <a:close/>
                </a:path>
              </a:pathLst>
            </a:custGeom>
            <a:solidFill>
              <a:srgbClr val="BE2931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9525"/>
              <a:ext cx="812800" cy="217092"/>
            </a:xfrm>
            <a:prstGeom prst="rect">
              <a:avLst/>
            </a:prstGeom>
          </p:spPr>
          <p:txBody>
            <a:bodyPr anchor="ctr" rtlCol="false" tIns="3394" lIns="3394" bIns="3394" rIns="3394"/>
            <a:lstStyle/>
            <a:p>
              <a:pPr algn="ctr">
                <a:lnSpc>
                  <a:spcPts val="233"/>
                </a:lnSpc>
              </a:pPr>
            </a:p>
          </p:txBody>
        </p:sp>
      </p:grpSp>
      <p:sp>
        <p:nvSpPr>
          <p:cNvPr name="Freeform 27" id="27"/>
          <p:cNvSpPr/>
          <p:nvPr/>
        </p:nvSpPr>
        <p:spPr>
          <a:xfrm flipH="false" flipV="false" rot="-2581589">
            <a:off x="222410" y="744606"/>
            <a:ext cx="46024" cy="131400"/>
          </a:xfrm>
          <a:custGeom>
            <a:avLst/>
            <a:gdLst/>
            <a:ahLst/>
            <a:cxnLst/>
            <a:rect r="r" b="b" t="t" l="l"/>
            <a:pathLst>
              <a:path h="131400" w="46024">
                <a:moveTo>
                  <a:pt x="0" y="0"/>
                </a:moveTo>
                <a:lnTo>
                  <a:pt x="46024" y="0"/>
                </a:lnTo>
                <a:lnTo>
                  <a:pt x="46024" y="131400"/>
                </a:lnTo>
                <a:lnTo>
                  <a:pt x="0" y="131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83770" y="568488"/>
            <a:ext cx="121646" cy="123214"/>
          </a:xfrm>
          <a:custGeom>
            <a:avLst/>
            <a:gdLst/>
            <a:ahLst/>
            <a:cxnLst/>
            <a:rect r="r" b="b" t="t" l="l"/>
            <a:pathLst>
              <a:path h="123214" w="121646">
                <a:moveTo>
                  <a:pt x="0" y="0"/>
                </a:moveTo>
                <a:lnTo>
                  <a:pt x="121645" y="0"/>
                </a:lnTo>
                <a:lnTo>
                  <a:pt x="121645" y="123213"/>
                </a:lnTo>
                <a:lnTo>
                  <a:pt x="0" y="12321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-361503">
            <a:off x="227141" y="1111731"/>
            <a:ext cx="73927" cy="118326"/>
          </a:xfrm>
          <a:custGeom>
            <a:avLst/>
            <a:gdLst/>
            <a:ahLst/>
            <a:cxnLst/>
            <a:rect r="r" b="b" t="t" l="l"/>
            <a:pathLst>
              <a:path h="118326" w="73927">
                <a:moveTo>
                  <a:pt x="0" y="0"/>
                </a:moveTo>
                <a:lnTo>
                  <a:pt x="73928" y="0"/>
                </a:lnTo>
                <a:lnTo>
                  <a:pt x="73928" y="118326"/>
                </a:lnTo>
                <a:lnTo>
                  <a:pt x="0" y="11832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83770" y="931654"/>
            <a:ext cx="175701" cy="115486"/>
          </a:xfrm>
          <a:custGeom>
            <a:avLst/>
            <a:gdLst/>
            <a:ahLst/>
            <a:cxnLst/>
            <a:rect r="r" b="b" t="t" l="l"/>
            <a:pathLst>
              <a:path h="115486" w="175701">
                <a:moveTo>
                  <a:pt x="0" y="0"/>
                </a:moveTo>
                <a:lnTo>
                  <a:pt x="175701" y="0"/>
                </a:lnTo>
                <a:lnTo>
                  <a:pt x="175701" y="115486"/>
                </a:lnTo>
                <a:lnTo>
                  <a:pt x="0" y="11548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1" id="31"/>
          <p:cNvSpPr txBox="true"/>
          <p:nvPr/>
        </p:nvSpPr>
        <p:spPr>
          <a:xfrm rot="0">
            <a:off x="371384" y="1097312"/>
            <a:ext cx="1220559" cy="226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925"/>
              </a:lnSpc>
            </a:pPr>
            <a:r>
              <a:rPr lang="en-US" b="true" sz="660">
                <a:solidFill>
                  <a:srgbClr val="000000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12 place Georges Pompidou </a:t>
            </a:r>
          </a:p>
          <a:p>
            <a:pPr algn="just">
              <a:lnSpc>
                <a:spcPts val="925"/>
              </a:lnSpc>
              <a:spcBef>
                <a:spcPct val="0"/>
              </a:spcBef>
            </a:pPr>
            <a:r>
              <a:rPr lang="en-US" b="true" sz="660">
                <a:solidFill>
                  <a:srgbClr val="000000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93167 Noisy•le-Grand Cedex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71384" y="549438"/>
            <a:ext cx="1381853" cy="1141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925"/>
              </a:lnSpc>
              <a:spcBef>
                <a:spcPct val="0"/>
              </a:spcBef>
            </a:pPr>
            <a:r>
              <a:rPr lang="en-US" b="true" sz="66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prénom</a:t>
            </a:r>
            <a:r>
              <a:rPr lang="en-US" b="true" sz="66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.nom@eedf.fr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83770" y="190832"/>
            <a:ext cx="1780251" cy="1871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597"/>
              </a:lnSpc>
              <a:spcBef>
                <a:spcPct val="0"/>
              </a:spcBef>
            </a:pPr>
            <a:r>
              <a:rPr lang="en-US" b="true" sz="114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Prénom Nom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83770" y="360728"/>
            <a:ext cx="1556043" cy="128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064"/>
              </a:lnSpc>
              <a:spcBef>
                <a:spcPct val="0"/>
              </a:spcBef>
            </a:pPr>
            <a:r>
              <a:rPr lang="en-US" b="true" sz="760">
                <a:solidFill>
                  <a:srgbClr val="000000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Fonction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951874" y="1131023"/>
            <a:ext cx="517365" cy="74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5"/>
              </a:lnSpc>
            </a:pPr>
            <a:r>
              <a:rPr lang="en-US" sz="619">
                <a:solidFill>
                  <a:srgbClr val="BE2931"/>
                </a:solidFill>
                <a:latin typeface="DK Lemon Yellow Sun"/>
                <a:ea typeface="DK Lemon Yellow Sun"/>
                <a:cs typeface="DK Lemon Yellow Sun"/>
                <a:sym typeface="DK Lemon Yellow Sun"/>
              </a:rPr>
              <a:t>Scout·es et laïques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371384" y="724060"/>
            <a:ext cx="934060" cy="135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003"/>
              </a:lnSpc>
              <a:spcBef>
                <a:spcPct val="0"/>
              </a:spcBef>
            </a:pPr>
            <a:r>
              <a:rPr lang="en-US" b="true" sz="716">
                <a:solidFill>
                  <a:srgbClr val="000000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00.00.00.00.00</a:t>
            </a:r>
          </a:p>
        </p:txBody>
      </p:sp>
      <p:sp>
        <p:nvSpPr>
          <p:cNvPr name="TextBox 37" id="37"/>
          <p:cNvSpPr txBox="true"/>
          <p:nvPr/>
        </p:nvSpPr>
        <p:spPr>
          <a:xfrm rot="-957533">
            <a:off x="214982" y="576415"/>
            <a:ext cx="36005" cy="495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3"/>
              </a:lnSpc>
              <a:spcBef>
                <a:spcPct val="0"/>
              </a:spcBef>
            </a:pPr>
            <a:r>
              <a:rPr lang="en-US" b="true" sz="273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@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371384" y="903654"/>
            <a:ext cx="545039" cy="1141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925"/>
              </a:lnSpc>
              <a:spcBef>
                <a:spcPct val="0"/>
              </a:spcBef>
            </a:pPr>
            <a:r>
              <a:rPr lang="en-US" b="true" sz="660" strike="noStrike" u="none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www.eedf.fr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DAHHfTIlvIw</dc:identifier>
  <dcterms:modified xsi:type="dcterms:W3CDTF">2011-08-01T06:04:30Z</dcterms:modified>
  <cp:revision>1</cp:revision>
  <dc:title>Nouvelles signatures mail</dc:title>
</cp:coreProperties>
</file>